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0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3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595" r:id="rId2"/>
    <p:sldId id="452" r:id="rId3"/>
    <p:sldId id="500" r:id="rId4"/>
    <p:sldId id="531" r:id="rId5"/>
    <p:sldId id="561" r:id="rId6"/>
    <p:sldId id="562" r:id="rId7"/>
    <p:sldId id="533" r:id="rId8"/>
    <p:sldId id="565" r:id="rId9"/>
    <p:sldId id="566" r:id="rId10"/>
    <p:sldId id="563" r:id="rId11"/>
    <p:sldId id="564" r:id="rId12"/>
    <p:sldId id="568" r:id="rId13"/>
    <p:sldId id="572" r:id="rId14"/>
    <p:sldId id="573" r:id="rId15"/>
    <p:sldId id="589" r:id="rId16"/>
    <p:sldId id="590" r:id="rId17"/>
    <p:sldId id="575" r:id="rId18"/>
    <p:sldId id="577" r:id="rId19"/>
    <p:sldId id="576" r:id="rId20"/>
    <p:sldId id="579" r:id="rId21"/>
    <p:sldId id="578" r:id="rId22"/>
    <p:sldId id="580" r:id="rId23"/>
    <p:sldId id="581" r:id="rId24"/>
    <p:sldId id="583" r:id="rId25"/>
    <p:sldId id="584" r:id="rId26"/>
    <p:sldId id="585" r:id="rId27"/>
    <p:sldId id="588" r:id="rId28"/>
    <p:sldId id="586" r:id="rId29"/>
    <p:sldId id="587" r:id="rId30"/>
    <p:sldId id="591" r:id="rId31"/>
    <p:sldId id="593" r:id="rId32"/>
    <p:sldId id="59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9" autoAdjust="0"/>
  </p:normalViewPr>
  <p:slideViewPr>
    <p:cSldViewPr>
      <p:cViewPr varScale="1">
        <p:scale>
          <a:sx n="74" d="100"/>
          <a:sy n="74" d="100"/>
        </p:scale>
        <p:origin x="17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8:46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F66937-BBE5-4851-B6CA-D7E986314C87}" emma:medium="tactile" emma:mode="ink">
          <msink:context xmlns:msink="http://schemas.microsoft.com/ink/2010/main" type="inkDrawing" rotatedBoundingBox="6476,6690 6652,11334 3939,11436 3764,6792" semanticType="callout" shapeName="Other">
            <msink:sourceLink direction="from" ref="{D875860E-E748-4E49-AFEB-BDF636806919}"/>
          </msink:context>
        </emma:interpretation>
      </emma:emma>
    </inkml:annotationXML>
    <inkml:trace contextRef="#ctx0" brushRef="#br0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<inkml:trace contextRef="#ctx0" brushRef="#br0" timeOffset="608.0348">264 388 4773,'11'13'3354,"24"-21"129,-15-14 0,20-3-1677,4-1-516,7-9 129,8-1-387,5-8-129,4-4-129,-1-1-387,1-3 0,-6 5-258,-3 3-129,-10 7 0,-8 2-645,-6 13-1290,-4 13-1419,-22-9-516,11 18-129,-20 0-258</inkml:trace>
    <inkml:trace contextRef="#ctx0" brushRef="#br0" timeOffset="333.019">425-88 7869,'-22'-4'3741,"22"4"-129,0 0 0,0 0-2322,0 0-258,0 0-387,-4 13-129,6 3-129,16 12 0,4 3-258,4 11 0,7 4 0,2 11 129,3-2-129,-3 1 129,2-3-258,-10 0 0,4 1-387,-18-12-1290,0-11-1935,-4 4 0,-9-35-387,-5 31-645</inkml:trace>
    <inkml:trace contextRef="#ctx0" brushRef="#br0" timeOffset="1412.0808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<inkml:trace contextRef="#ctx0" brushRef="#br0" timeOffset="1712.0979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<inkml:trace contextRef="#ctx0" brushRef="#br0" timeOffset="1952.1117">2102-610 4257,'-25'-39'3096,"25"39"0,0 0 0,-2 22-1419,4-2-258,16 12-774,-2 4 258,15 10 0,-5 9-129,14 5-129,-8 10-129,8 3-129,-7 4-129,0-2 0,-6-5-129,-5-6 0,-5-13-387,-6-9-774,-10-25-2322,9 3-516,-16-29 0,2-10-387</inkml:trace>
    <inkml:trace contextRef="#ctx0" brushRef="#br0" timeOffset="2300.1316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<inkml:trace contextRef="#ctx0" brushRef="#br0" timeOffset="3912.2238">1573 2677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8:30.3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2503 725 3096,'2'16'3096,"-2"-16"0,0 0 129,0 0-2193,0 0 0,0 20 129,0-20 129,0 0-258,0 0 387,0 0-387,0 0 0,0 0-387,-11 0 0,11 0 0,0 0-258,-22 2 0,22-2 129,-26 2-258,8-2 0,0 0-129,-4 0 129,-4 0-129,-3 0-129,-4-2 129,-6-3-129,-5-1 0,-5 1 0,-4 1 0,-4-1 129,-2-3-129,1 3 0,-1-3 0,-1 3 0,3-4 0,2 0 0,2 1 129,2-3-129,3 6 0,2-3 129,2 3-129,2-1 0,4 3 129,-1-1-129,3 2 129,-1-1-129,-1-3 0,1-1 129,0-2 0,-3 0-129,2-2 258,-3 0-258,-1-2 129,-2 4-129,4-2 258,-4 3-129,4 3 0,1-3-129,3 3 129,-1-2 129,6-1-129,0-1 0,2-2-129,-1 2 129,1-2-129,1 0 0,1 0 0,1 2 129,4 2-129,0-1 0,4 5 0,2-3 0,16 6 0,-26-9 0,26 9 0,-22-6 0,22 6 0,-22-9 0,22 9 0,-20-11 0,20 11 0,-18-11 0,18 11 0,0 0 129,-21-14-129,21 14 0,0 0 129,0 0-129,0 0 0,0 0 129,-18-13-129,18 13 129,0 0-129,0 0 0,0 0 129,0 0-129,0 0 0,0 0 0,0 0-129,-16 0 129,16 0 0,0 11 0,0-11 0,3 27-129,3-8 258,-1 4-258,4 1 0,-1 2 0,3 0 0,-4-1 0,-1-1-129,1-4 129,-2-2-129,-1-1 258,-4-17-129,6 22 129,-6-22-129,0 0 129,3 18 0,-3-18 0,0 0 0,0 0 0,0-13 129,0 13 0,-13-27 0,6 7-129,-4-4 258,-2-2-129,-1-3 129,-3 0-129,-1-4 0,-4 0 0,0 0 0,0 0 0,-4 0-129,-1 0 0,-2 4 0,5 5 0,2 4 0,3 1 0,19 19 0,-25-22 0,25 22 0,0 0 0,0 0 0,0 0 0,0-16 0,0 16 129,24-2-129,-8-2 0,8-1 0,0 1 0,5 1 129,0-3-129,1-3 0,-1 2 0,0-4 0,-1 2 129,-5-1-129,-2-1 0,-5 0 0,-16 11 129,28-16-129,-28 16 0,20-15 0,-20 15 0,20-11 0,-20 11 0,27-9 0,-27 9 0,31-4 0,-31 4 0,28-3 0,-28 3-129,20-2 129,-20 2-258,0 0-258,18 5-774,-18-5-2193,0 0-903,0 0-258,0 0-129,0 0-258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4:17.6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2FCB0-5FF0-4DEF-83AE-59B36C887049}" emma:medium="tactile" emma:mode="ink">
          <msink:context xmlns:msink="http://schemas.microsoft.com/ink/2010/main" type="writingRegion" rotatedBoundingBox="3636,7188 6332,6617 7255,10982 4559,11552"/>
        </emma:interpretation>
      </emma:emma>
    </inkml:annotationXML>
    <inkml:traceGroup>
      <inkml:annotationXML>
        <emma:emma xmlns:emma="http://www.w3.org/2003/04/emma" version="1.0">
          <emma:interpretation id="{31ADB610-6C4A-4058-BC57-9459ABF4FD75}" emma:medium="tactile" emma:mode="ink">
            <msink:context xmlns:msink="http://schemas.microsoft.com/ink/2010/main" type="paragraph" rotatedBoundingBox="3636,7188 6332,6617 6527,7543 3832,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E7CD2-F376-4A08-AA8C-A6E3E1303E06}" emma:medium="tactile" emma:mode="ink">
              <msink:context xmlns:msink="http://schemas.microsoft.com/ink/2010/main" type="line" rotatedBoundingBox="3636,7188 6332,6617 6527,7543 3832,8113"/>
            </emma:interpretation>
          </emma:emma>
        </inkml:annotationXML>
        <inkml:traceGroup>
          <inkml:annotationXML>
            <emma:emma xmlns:emma="http://www.w3.org/2003/04/emma" version="1.0">
              <emma:interpretation id="{B56EC69E-A9F1-4B5E-ABE1-AF6E47E4ABCE}" emma:medium="tactile" emma:mode="ink">
                <msink:context xmlns:msink="http://schemas.microsoft.com/ink/2010/main" type="inkWord" rotatedBoundingBox="3636,7188 6332,6617 6527,7543 3832,8113"/>
              </emma:interpretation>
              <emma:one-of disjunction-type="recognition" id="oneOf0">
                <emma:interpretation id="interp0" emma:lang="en-US" emma:confidence="0">
                  <emma:literal>stack</emma:literal>
                </emma:interpretation>
                <emma:interpretation id="interp1" emma:lang="en-US" emma:confidence="0">
                  <emma:literal>st a ok</emma:literal>
                </emma:interpretation>
                <emma:interpretation id="interp2" emma:lang="en-US" emma:confidence="0">
                  <emma:literal>sta ok</emma:literal>
                </emma:interpretation>
                <emma:interpretation id="interp3" emma:lang="en-US" emma:confidence="0">
                  <emma:literal>st auk</emma:literal>
                </emma:interpretation>
                <emma:interpretation id="interp4" emma:lang="en-US" emma:confidence="0">
                  <emma:literal>SX a ok</emma:literal>
                </emma:interpretation>
              </emma:one-of>
            </emma:emma>
          </inkml:annotationXML>
          <inkml:trace contextRef="#ctx0" brushRef="#br0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1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2">425-88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3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4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5">2102-610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6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</inkml:traceGroup>
      </inkml:traceGroup>
    </inkml:traceGroup>
    <inkml:traceGroup>
      <inkml:annotationXML>
        <emma:emma xmlns:emma="http://www.w3.org/2003/04/emma" version="1.0">
          <emma:interpretation id="{C7882AE2-167B-4AE7-9391-CB9C52A4A9F7}" emma:medium="tactile" emma:mode="ink">
            <msink:context xmlns:msink="http://schemas.microsoft.com/ink/2010/main" type="paragraph" rotatedBoundingBox="5120,11366 5211,10027 5795,10067 5703,114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F3DA79-569B-4E4F-9872-CB14F4223952}" emma:medium="tactile" emma:mode="ink">
              <msink:context xmlns:msink="http://schemas.microsoft.com/ink/2010/main" type="line" rotatedBoundingBox="5120,11366 5211,10027 5795,10067 5703,11406"/>
            </emma:interpretation>
          </emma:emma>
        </inkml:annotationXML>
        <inkml:traceGroup>
          <inkml:annotationXML>
            <emma:emma xmlns:emma="http://www.w3.org/2003/04/emma" version="1.0">
              <emma:interpretation id="{261E522C-8A65-4420-9E4D-F73B5F8CB24C}" emma:medium="tactile" emma:mode="ink">
                <msink:context xmlns:msink="http://schemas.microsoft.com/ink/2010/main" type="inkWord" rotatedBoundingBox="5120,11366 5211,10027 5795,10067 5703,11406"/>
              </emma:interpretation>
              <emma:one-of disjunction-type="recognition" id="oneOf1">
                <emma:interpretation id="interp5" emma:lang="en-US" emma:confidence="0">
                  <emma:literal>de</emma:literal>
                </emma:interpretation>
                <emma:interpretation id="interp6" emma:lang="en-US" emma:confidence="0">
                  <emma:literal>do</emma:literal>
                </emma:interpretation>
                <emma:interpretation id="interp7" emma:lang="en-US" emma:confidence="0">
                  <emma:literal>Is</emma:literal>
                </emma:interpretation>
                <emma:interpretation id="interp8" emma:lang="en-US" emma:confidence="0">
                  <emma:literal>du</emma:literal>
                </emma:interpretation>
                <emma:interpretation id="interp9" emma:lang="en-US" emma:confidence="0">
                  <emma:literal>Jr</emma:literal>
                </emma:interpretation>
              </emma:one-of>
            </emma:emma>
          </inkml:annotationXML>
          <inkml:trace contextRef="#ctx0" brushRef="#br0" timeOffset="7">1573 2677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        </inkml:traceGroup>
      </inkml:traceGroup>
    </inkml:traceGroup>
    <inkml:traceGroup>
      <inkml:annotationXML>
        <emma:emma xmlns:emma="http://www.w3.org/2003/04/emma" version="1.0">
          <emma:interpretation id="{ADC88A8C-3893-460B-B50E-DD44AA7CFD26}" emma:medium="tactile" emma:mode="ink">
            <msink:context xmlns:msink="http://schemas.microsoft.com/ink/2010/main" type="paragraph" rotatedBoundingBox="8081,7188 10777,6617 10972,7543 8277,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C031E8-899B-421F-8EF6-70A75FFB632D}" emma:medium="tactile" emma:mode="ink">
              <msink:context xmlns:msink="http://schemas.microsoft.com/ink/2010/main" type="line" rotatedBoundingBox="8081,7188 10777,6617 10972,7543 8277,8113"/>
            </emma:interpretation>
          </emma:emma>
        </inkml:annotationXML>
        <inkml:traceGroup>
          <inkml:annotationXML>
            <emma:emma xmlns:emma="http://www.w3.org/2003/04/emma" version="1.0">
              <emma:interpretation id="{31B4381B-0B03-4A7F-A6CD-B77C949F0430}" emma:medium="tactile" emma:mode="ink">
                <msink:context xmlns:msink="http://schemas.microsoft.com/ink/2010/main" type="inkWord" rotatedBoundingBox="8081,7188 10777,6617 10972,7543 8277,8113"/>
              </emma:interpretation>
              <emma:one-of disjunction-type="recognition" id="oneOf2">
                <emma:interpretation id="interp10" emma:lang="en-US" emma:confidence="0">
                  <emma:literal>stack</emma:literal>
                </emma:interpretation>
                <emma:interpretation id="interp11" emma:lang="en-US" emma:confidence="0">
                  <emma:literal>st auk</emma:literal>
                </emma:interpretation>
                <emma:interpretation id="interp12" emma:lang="en-US" emma:confidence="0">
                  <emma:literal>SX auk</emma:literal>
                </emma:interpretation>
                <emma:interpretation id="interp13" emma:lang="en-US" emma:confidence="0">
                  <emma:literal>snack</emma:literal>
                </emma:interpretation>
                <emma:interpretation id="interp14" emma:lang="en-US" emma:confidence="0">
                  <emma:literal>ST auk</emma:literal>
                </emma:interpretation>
              </emma:one-of>
            </emma:emma>
          </inkml:annotationXML>
          <inkml:trace contextRef="#ctx0" brushRef="#br0" timeOffset="4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5">2102-610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6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3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2">425-88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1">264 388 4773,'11'13'3354,"24"-21"129,-15-14 0,20-3-1677,4-1-516,7-9 129,8-1-387,5-8-129,4-4-129,-1-1-387,1-3 0,-6 5-258,-3 3-129,-10 7 0,-8 2-645,-6 13-1290,-4 13-1419,-22-9-516,11 18-129,-20 0-258</inkml:trace>
          <inkml:trace contextRef="#ctx0" brushRef="#br0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</inkml:traceGroup>
        <inkml:traceGroup>
          <inkml:annotationXML>
            <emma:emma xmlns:emma="http://www.w3.org/2003/04/emma" version="1.0">
              <emma:interpretation id="{1A5EB7E7-4077-4621-B660-A61FC3DA6948}" emma:medium="tactile" emma:mode="ink">
                <msink:context xmlns:msink="http://schemas.microsoft.com/ink/2010/main" type="inkWord" rotatedBoundingBox="8974,13347 9728,10017 10356,10159 9602,13490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{</emma:literal>
                </emma:interpretation>
                <emma:interpretation id="interp17" emma:lang="en-US" emma:confidence="0">
                  <emma:literal>¥</emma:literal>
                </emma:interpretation>
                <emma:interpretation id="interp18" emma:lang="en-US" emma:confidence="0">
                  <emma:literal>!</emma:literal>
                </emma:interpretation>
                <emma:interpretation id="interp1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1">264 388 4773,'11'13'3354,"24"-21"129,-15-14 0,20-3-1677,4-1-516,7-9 129,8-1-387,5-8-129,4-4-129,-1-1-387,1-3 0,-6 5-258,-3 3-129,-10 7 0,-8 2-645,-6 13-1290,-4 13-1419,-22-9-516,11 18-129,-20 0-258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1246AD-E674-4370-A0EA-B8930DB29B5B}" emma:medium="tactile" emma:mode="ink">
          <msink:context xmlns:msink="http://schemas.microsoft.com/ink/2010/main" type="writingRegion" rotatedBoundingBox="3278,15386 11036,15316 11045,16297 3287,16367"/>
        </emma:interpretation>
      </emma:emma>
    </inkml:annotationXML>
    <inkml:traceGroup>
      <inkml:annotationXML>
        <emma:emma xmlns:emma="http://www.w3.org/2003/04/emma" version="1.0">
          <emma:interpretation id="{10BE6CB7-179F-4899-9B34-7D8F6D424F86}" emma:medium="tactile" emma:mode="ink">
            <msink:context xmlns:msink="http://schemas.microsoft.com/ink/2010/main" type="paragraph" rotatedBoundingBox="3278,15386 11036,15316 11045,16297 3287,16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ADD1C0-865C-4F9D-B16C-0F76B91642F2}" emma:medium="tactile" emma:mode="ink">
              <msink:context xmlns:msink="http://schemas.microsoft.com/ink/2010/main" type="line" rotatedBoundingBox="3278,15386 11036,15316 11045,16297 3287,16367"/>
            </emma:interpretation>
          </emma:emma>
        </inkml:annotationXML>
        <inkml:traceGroup>
          <inkml:annotationXML>
            <emma:emma xmlns:emma="http://www.w3.org/2003/04/emma" version="1.0">
              <emma:interpretation id="{AD601024-55B7-45BE-B2AE-557943740B89}" emma:medium="tactile" emma:mode="ink">
                <msink:context xmlns:msink="http://schemas.microsoft.com/ink/2010/main" type="inkWord" rotatedBoundingBox="3278,15386 5744,15364 5753,16297 3287,16319"/>
              </emma:interpretation>
              <emma:one-of disjunction-type="recognition" id="oneOf0">
                <emma:interpretation id="interp0" emma:lang="en-US" emma:confidence="1">
                  <emma:literal>heap</emma:literal>
                </emma:interpretation>
                <emma:interpretation id="interp1" emma:lang="en-US" emma:confidence="0">
                  <emma:literal>neap</emma:literal>
                </emma:interpretation>
                <emma:interpretation id="interp2" emma:lang="en-US" emma:confidence="0">
                  <emma:literal>hoop</emma:literal>
                </emma:interpretation>
                <emma:interpretation id="interp3" emma:lang="en-US" emma:confidence="0">
                  <emma:literal>neop</emma:literal>
                </emma:interpretation>
                <emma:interpretation id="interp4" emma:lang="en-US" emma:confidence="0">
                  <emma:literal>hears</emma:literal>
                </emma:interpretation>
              </emma:one-of>
            </emma:emma>
          </inkml:annotationXML>
        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  <inkml:traceGroup>
          <inkml:annotationXML>
            <emma:emma xmlns:emma="http://www.w3.org/2003/04/emma" version="1.0">
              <emma:interpretation id="{00F0D1EF-599A-4C13-BA21-7B9608A4E568}" emma:medium="tactile" emma:mode="ink">
                <msink:context xmlns:msink="http://schemas.microsoft.com/ink/2010/main" type="inkWord" rotatedBoundingBox="8570,15386 11036,15364 11045,16297 8579,16319"/>
              </emma:interpretation>
              <emma:one-of disjunction-type="recognition" id="oneOf1">
                <emma:interpretation id="interp5" emma:lang="en-US" emma:confidence="1">
                  <emma:literal>heap</emma:literal>
                </emma:interpretation>
                <emma:interpretation id="interp6" emma:lang="en-US" emma:confidence="0">
                  <emma:literal>neap</emma:literal>
                </emma:interpretation>
                <emma:interpretation id="interp7" emma:lang="en-US" emma:confidence="0">
                  <emma:literal>hoop</emma:literal>
                </emma:interpretation>
                <emma:interpretation id="interp8" emma:lang="en-US" emma:confidence="0">
                  <emma:literal>neop</emma:literal>
                </emma:interpretation>
                <emma:interpretation id="interp9" emma:lang="en-US" emma:confidence="0">
                  <emma:literal>hears</emma:literal>
                </emma:interpretation>
              </emma:one-of>
            </emma:emma>
          </inkml:annotationXML>
          <inkml:trace contextRef="#ctx0" brushRef="#br0" timeOffset="656278.5365">5614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656279.5365">6634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656280.5365">7411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8:56.9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12C6D8-45C3-48B6-BB2C-36BBF50DB541}" emma:medium="tactile" emma:mode="ink">
          <msink:context xmlns:msink="http://schemas.microsoft.com/ink/2010/main" type="inkDrawing"/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1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7CF24EF-6DEF-477B-8B20-96AD4A107339}" emma:medium="tactile" emma:mode="ink">
          <msink:context xmlns:msink="http://schemas.microsoft.com/ink/2010/main" type="writingRegion" rotatedBoundingBox="8081,7188 10777,6617 10972,7543 8277,8113"/>
        </emma:interpretation>
      </emma:emma>
    </inkml:annotationXML>
  </inkml:traceGroup>
</inkml:ink>
</file>

<file path=ppt/ink/ink1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94935FF-CE32-4B5C-9DD3-92F13117BD9A}" emma:medium="tactile" emma:mode="ink">
          <msink:context xmlns:msink="http://schemas.microsoft.com/ink/2010/main" type="writingRegion" rotatedBoundingBox="10356,10159 9602,13490 8974,13347 9728,10017"/>
        </emma:interpretation>
      </emma:emma>
    </inkml:annotationXML>
    <inkml:traceGroup>
      <inkml:annotationXML>
        <emma:emma xmlns:emma="http://www.w3.org/2003/04/emma" version="1.0">
          <emma:interpretation id="{C04F9BE2-86E4-44E7-8861-8ECB6F2559CD}" emma:medium="tactile" emma:mode="ink">
            <msink:context xmlns:msink="http://schemas.microsoft.com/ink/2010/main" type="paragraph" rotatedBoundingBox="10356,10159 9602,13490 8974,13347 9728,10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DDBAFE-6387-41C9-82B5-B05D8B29A448}" emma:medium="tactile" emma:mode="ink">
              <msink:context xmlns:msink="http://schemas.microsoft.com/ink/2010/main" type="line" rotatedBoundingBox="10356,10159 9602,13490 8974,13347 9728,10017"/>
            </emma:interpretation>
          </emma:emma>
        </inkml:annotationXML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9:24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500AE5-D01A-44B7-BD97-0080E132BD25}" emma:medium="tactile" emma:mode="ink">
          <msink:context xmlns:msink="http://schemas.microsoft.com/ink/2010/main" type="writingRegion" rotatedBoundingBox="11944,13386 12317,13386 12317,15005 11944,15005"/>
        </emma:interpretation>
      </emma:emma>
    </inkml:annotationXML>
    <inkml:traceGroup>
      <inkml:annotationXML>
        <emma:emma xmlns:emma="http://www.w3.org/2003/04/emma" version="1.0">
          <emma:interpretation id="{C85F4091-4362-49B1-9BEC-3BF17B0EB2B8}" emma:medium="tactile" emma:mode="ink">
            <msink:context xmlns:msink="http://schemas.microsoft.com/ink/2010/main" type="paragraph" rotatedBoundingBox="11944,13386 12317,13386 12317,15005 11944,15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2738D-F2C9-4662-8808-9DB41EE33CB7}" emma:medium="tactile" emma:mode="ink">
              <msink:context xmlns:msink="http://schemas.microsoft.com/ink/2010/main" type="line" rotatedBoundingBox="11944,13386 12317,13386 12317,15005 11944,15005"/>
            </emma:interpretation>
          </emma:emma>
        </inkml:annotationXML>
        <inkml:traceGroup>
          <inkml:annotationXML>
            <emma:emma xmlns:emma="http://www.w3.org/2003/04/emma" version="1.0">
              <emma:interpretation id="{F4F0B19D-865C-4B6F-ABEE-D2A79FEF2090}" emma:medium="tactile" emma:mode="ink">
                <msink:context xmlns:msink="http://schemas.microsoft.com/ink/2010/main" type="inkWord" rotatedBoundingBox="11944,13386 12317,13386 12317,15005 11944,15005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3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 33 387,'-3'-16'2193,"3"16"258,0 0 0,0 0-645,0 0 0,0 0-387,0 0-129,0-18-129,0 18-129,0 0-129,0 0-258,0 0-258,0 0 0,0 0 0,0 0-129,0 0 0,0 0-129,12-4 0,-12 4 0,0 0 129,22 2-129,-22-2 0,17 5 0,-17-5 0,18 10 129,-18-10 0,22 12 0,-22-12 0,24 15 0,-24-15 129,27 13-129,-27-13 0,26 11-129,-26-11 258,26 7-258,-26-7 0,23 4 0,-23-4-129,21 3 0,-21-3 129,18 2-129,-18-2 0,16 4 129,-16-4-129,0 0 129,19 9-129,-19-9 129,0 0 0,0 0 0,0 0-129,18 20 387,-18-20-387,0 0 258,0 0-129,0 0 0,0 19 0,0-19-129,0 0 129,-7 23-129,7-23 129,-11 17-129,11-17 129,-11 20-129,11-20 0,-9 16 0,9-16 0,0 0 129,-15 21-129,15-21 0,0 0 0,-9 18 0,9-18 129,0 0-129,-8 20 0,8-20 0,-3 18 129,3-18-258,-6 26 129,6-26 0,-7 31 0,3-13-129,-1 1 258,-1-1-258,-1-1 129,0-1 129,1 0-129,6-16 0,-11 30 0,11-30 0,-11 27 0,11-27 0,-7 28 0,7-28 0,-8 29 0,8-29 0,-7 27 0,7-27 0,-4 26 0,4-26 0,-3 28 129,3-28-129,0 25 0,0-25 0,0 26 129,0-26-129,5 24 0,-5-24 129,11 22-129,-11-22 129,15 22-129,-15-22 129,15 20-129,-15-20 0,16 20 129,-16-20-129,18 18 0,-18-18 0,17 15 129,-17-15-129,16 13 0,-16-13 0,0 0 0,24 14 0,-24-14 0,17 11 0,-17-11 129,16 9-129,-16-9 0,0 0 0,20 15 0,-20-15 0,0 0 0,0 0 0,0 0 0,17 9 0,-17-9 129,0 0-129,0 0 129,0 0-129,0 0 129,0 0-129,0 0 129,0 0 0,0 19-129,0-19 0,0 16 129,0-16-129,-8 18 0,8-18 0,-9 24 0,9-24 129,-9 24-129,9-24 0,-11 27 0,11-27 0,-9 30 0,9-30 0,-9 31 0,5-15 0,0 1 0,4-17 0,-3 25 0,3-25 0,-2 21 0,2-21 0,0 16 0,0-16 0,0 0-129,4 24 129,-4-24 0,9 16 0,-9-16 0,9 21 0,-9-21 0,9 22 0,-9-22 0,11 20 0,-11-20 0,7 16 0,-7-16 0,0 0 0,13 18 0,-13-18 0,0 0 0,0 0 129,15 21-129,-15-21 129,0 0-129,9 18 129,-9-18-129,0 0 0,7 18 129,-7-18-129,0 0 0,4 20 0,-4-20 129,0 0-129,0 22 0,0-22 0,0 0 0,0 20 129,0-20-129,0 0 0,0 22 129,0-22-129,0 0 0,0 17 0,0-17 129,0 0 0,0 0-129,0 0 129,0 0-129,-15 16 129,15-16-129,0 0 129,0 0-129,0 0-129,0 0 258,-16 21-129,16-21 0,0 0 0,0 0 0,-17 16 0,17-16 0,0 0 0,-16 15 0,16-15 0,0 0 0,-22 14-129,22-14 258,0 0-258,-24 17 129,24-17-129,0 0 129,-22 14 129,22-14-129,0 0 0,-22 11 0,22-11 0,-16 4 0,16-4 129,-22 4-129,22-4 0,-26 0 129,26 0-129,-29 0 0,29 0 129,-26 0-129,26 0 0,-18-2-129,18 2 0,0 0-387,0 0-516,0 0-2709,0 0-516,11-2-516,-11 2 129,24-26-516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F9F103-B874-4F7A-8133-78E307D8E2FF}" emma:medium="tactile" emma:mode="ink">
          <msink:context xmlns:msink="http://schemas.microsoft.com/ink/2010/main" type="writingRegion" rotatedBoundingBox="7837,7243 10533,6675 10729,7602 8033,8170"/>
        </emma:interpretation>
      </emma:emma>
    </inkml:annotationXML>
    <inkml:traceGroup>
      <inkml:annotationXML>
        <emma:emma xmlns:emma="http://www.w3.org/2003/04/emma" version="1.0">
          <emma:interpretation id="{A95D93FC-E51A-4311-AE7D-889C53633E6E}" emma:medium="tactile" emma:mode="ink">
            <msink:context xmlns:msink="http://schemas.microsoft.com/ink/2010/main" type="paragraph" rotatedBoundingBox="7837,7243 10533,6675 10729,7602 8033,8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715E4-FF8A-4650-BFAF-4E781240AAAD}" emma:medium="tactile" emma:mode="ink">
              <msink:context xmlns:msink="http://schemas.microsoft.com/ink/2010/main" type="line" rotatedBoundingBox="7837,7243 10533,6675 10729,7602 8033,8170"/>
            </emma:interpretation>
          </emma:emma>
        </inkml:annotationXML>
        <inkml:traceGroup>
          <inkml:annotationXML>
            <emma:emma xmlns:emma="http://www.w3.org/2003/04/emma" version="1.0">
              <emma:interpretation id="{D44BA1D7-2AD9-4BA1-90F5-E5369E0C8CBD}" emma:medium="tactile" emma:mode="ink">
                <msink:context xmlns:msink="http://schemas.microsoft.com/ink/2010/main" type="inkWord" rotatedBoundingBox="7732,7710 8810,6881 9310,7531 8232,8360"/>
              </emma:interpretation>
              <emma:one-of disjunction-type="recognition" id="oneOf0">
                <emma:interpretation id="interp0" emma:lang="en-US" emma:confidence="0">
                  <emma:literal>5*</emma:literal>
                </emma:interpretation>
                <emma:interpretation id="interp1" emma:lang="en-US" emma:confidence="0">
                  <emma:literal>$5*</emma:literal>
                </emma:interpretation>
                <emma:interpretation id="interp2" emma:lang="en-US" emma:confidence="0">
                  <emma:literal>§*</emma:literal>
                </emma:interpretation>
                <emma:interpretation id="interp3" emma:lang="en-US" emma:confidence="0">
                  <emma:literal>Stef</emma:literal>
                </emma:interpretation>
                <emma:interpretation id="interp4" emma:lang="en-US" emma:confidence="0">
                  <emma:literal>s*</emma:literal>
                </emma:interpretation>
              </emma:one-of>
            </emma:emma>
          </inkml:annotationXML>
          <inkml:trace contextRef="#ctx0" brushRef="#br0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1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-1">425-88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2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-13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-12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-11">425-88 7869,'-22'-4'3741,"22"4"-129,0 0 0,0 0-2322,0 0-258,0 0-387,-4 13-129,6 3-129,16 12 0,4 3-258,4 11 0,7 4 0,2 11 129,3-2-129,-3 1 129,2-3-258,-10 0 0,4 1-387,-18-12-1290,0-11-1935,-4 4 0,-9-35-387,-5 31-645</inkml:trace>
        </inkml:traceGroup>
        <inkml:traceGroup>
          <inkml:annotationXML>
            <emma:emma xmlns:emma="http://www.w3.org/2003/04/emma" version="1.0">
              <emma:interpretation id="{8F772D55-737F-4821-9832-482A64BC9FEE}" emma:medium="tactile" emma:mode="ink">
                <msink:context xmlns:msink="http://schemas.microsoft.com/ink/2010/main" type="inkWord" rotatedBoundingBox="9131,6960 10542,6678 10716,7544 9305,7827"/>
              </emma:interpretation>
              <emma:one-of disjunction-type="recognition" id="oneOf1">
                <emma:interpretation id="interp5" emma:lang="en-US" emma:confidence="0">
                  <emma:literal>take</emma:literal>
                </emma:interpretation>
                <emma:interpretation id="interp6" emma:lang="en-US" emma:confidence="0">
                  <emma:literal>ask</emma:literal>
                </emma:interpretation>
                <emma:interpretation id="interp7" emma:lang="en-US" emma:confidence="0">
                  <emma:literal>acute</emma:literal>
                </emma:interpretation>
                <emma:interpretation id="interp8" emma:lang="en-US" emma:confidence="0">
                  <emma:literal>ate</emma:literal>
                </emma:interpretation>
                <emma:interpretation id="interp9" emma:lang="en-US" emma:confidence="0">
                  <emma:literal>auk</emma:literal>
                </emma:interpretation>
              </emma:one-of>
            </emma:emma>
          </inkml:annotationXML>
          <inkml:trace contextRef="#ctx0" brushRef="#br0" timeOffset="-8">2102-610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-5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-3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-2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-4">2102-610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-7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-9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-10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E67D41-6A4D-427F-87ED-73389CFAE40D}" emma:medium="tactile" emma:mode="ink">
          <msink:context xmlns:msink="http://schemas.microsoft.com/ink/2010/main" type="writingRegion" rotatedBoundingBox="9340,10096 9937,10096 9937,11440 9340,11440"/>
        </emma:interpretation>
      </emma:emma>
    </inkml:annotationXML>
    <inkml:traceGroup>
      <inkml:annotationXML>
        <emma:emma xmlns:emma="http://www.w3.org/2003/04/emma" version="1.0">
          <emma:interpretation id="{022D26C4-6710-4E35-A54D-41BD955D4AF1}" emma:medium="tactile" emma:mode="ink">
            <msink:context xmlns:msink="http://schemas.microsoft.com/ink/2010/main" type="paragraph" rotatedBoundingBox="9340,10096 9937,10096 9937,11440 9340,11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A717A-CFE0-4F96-8773-4CE51C2840A4}" emma:medium="tactile" emma:mode="ink">
              <msink:context xmlns:msink="http://schemas.microsoft.com/ink/2010/main" type="line" rotatedBoundingBox="9340,10096 9937,10096 9937,11440 9340,11440"/>
            </emma:interpretation>
          </emma:emma>
        </inkml:annotationXML>
        <inkml:traceGroup>
          <inkml:annotationXML>
            <emma:emma xmlns:emma="http://www.w3.org/2003/04/emma" version="1.0">
              <emma:interpretation id="{C303C890-1227-4C83-BDE8-A1CA5FEE5809}" emma:medium="tactile" emma:mode="ink">
                <msink:context xmlns:msink="http://schemas.microsoft.com/ink/2010/main" type="inkWord" rotatedBoundingBox="9321,11423 9412,10084 9996,10124 9904,11463">
                  <msink:destinationLink direction="to" ref="{F40D517B-10D1-48FF-9649-E18230711421}"/>
                </msink:context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-3237-3659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7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29F26-C875-447B-A65D-BF3D136C061E}" emma:medium="tactile" emma:mode="ink">
          <msink:context xmlns:msink="http://schemas.microsoft.com/ink/2010/main" type="writingRegion" rotatedBoundingBox="8221,15684 18453,10651 20421,14654 10189,19686"/>
        </emma:interpretation>
      </emma:emma>
    </inkml:annotationXML>
    <inkml:traceGroup>
      <inkml:annotationXML>
        <emma:emma xmlns:emma="http://www.w3.org/2003/04/emma" version="1.0">
          <emma:interpretation id="{3AA24252-3C6D-440C-8EDE-0B0F768A4181}" emma:medium="tactile" emma:mode="ink">
            <msink:context xmlns:msink="http://schemas.microsoft.com/ink/2010/main" type="paragraph" rotatedBoundingBox="8221,15684 15432,12137 16184,13667 8973,17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7F4B2F-7961-43F0-BDF9-D4D79A7E1808}" emma:medium="tactile" emma:mode="ink">
              <msink:context xmlns:msink="http://schemas.microsoft.com/ink/2010/main" type="line" rotatedBoundingBox="8221,15684 15432,12137 16184,13667 8973,17214"/>
            </emma:interpretation>
          </emma:emma>
        </inkml:annotationXML>
        <inkml:traceGroup>
          <inkml:annotationXML>
            <emma:emma xmlns:emma="http://www.w3.org/2003/04/emma" version="1.0">
              <emma:interpretation id="{366BF50F-C50C-4439-9289-929C24F38244}" emma:medium="tactile" emma:mode="ink">
                <msink:context xmlns:msink="http://schemas.microsoft.com/ink/2010/main" type="inkWord" rotatedBoundingBox="8221,15684 10369,14627 11122,16157 8973,17214"/>
              </emma:interpretation>
              <emma:one-of disjunction-type="recognition" id="oneOf0">
                <emma:interpretation id="interp0" emma:lang="en-US" emma:confidence="0">
                  <emma:literal>heap</emma:literal>
                </emma:interpretation>
                <emma:interpretation id="interp1" emma:lang="en-US" emma:confidence="0">
                  <emma:literal>how.</emma:literal>
                </emma:interpretation>
                <emma:interpretation id="interp2" emma:lang="en-US" emma:confidence="0">
                  <emma:literal>neap</emma:literal>
                </emma:interpretation>
                <emma:interpretation id="interp3" emma:lang="en-US" emma:confidence="0">
                  <emma:literal>hoop</emma:literal>
                </emma:interpretation>
                <emma:interpretation id="interp4" emma:lang="en-US" emma:confidence="0">
                  <emma:literal>bow.</emma:literal>
                </emma:interpretation>
              </emma:one-of>
            </emma:emma>
          </inkml:annotationXML>
          <inkml:trace contextRef="#ctx0" brushRef="#br0">-4488 1896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1">-3468 2413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2">-2691 1935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  <inkml:traceGroup>
          <inkml:annotationXML>
            <emma:emma xmlns:emma="http://www.w3.org/2003/04/emma" version="1.0">
              <emma:interpretation id="{C86FA49A-1753-44A6-A9BF-733FE74C8714}" emma:medium="tactile" emma:mode="ink">
                <msink:context xmlns:msink="http://schemas.microsoft.com/ink/2010/main" type="inkWord" rotatedBoundingBox="12712,13801 15561,12400 15994,13279 13145,14680"/>
              </emma:interpretation>
              <emma:one-of disjunction-type="recognition" id="oneOf1">
                <emma:interpretation id="interp5" emma:lang="en-US" emma:confidence="0">
                  <emma:literal>into</emma:literal>
                </emma:interpretation>
                <emma:interpretation id="interp6" emma:lang="en-US" emma:confidence="0">
                  <emma:literal>Point</emma:literal>
                </emma:interpretation>
                <emma:interpretation id="interp7" emma:lang="en-US" emma:confidence="0">
                  <emma:literal>Joint</emma:literal>
                </emma:interpretation>
                <emma:interpretation id="interp8" emma:lang="en-US" emma:confidence="0">
                  <emma:literal>foist</emma:literal>
                </emma:interpretation>
                <emma:interpretation id="interp9" emma:lang="en-US" emma:confidence="0">
                  <emma:literal>hoist</emma:literal>
                </emma:interpretation>
              </emma:one-of>
            </emma:emma>
          </inkml:annotationXML>
          <inkml:trace contextRef="#ctx0" brushRef="#br1" timeOffset="-81622.0081">1762-484 9804,'-18'-24'3870,"18"24"-258,0 0-774,0 0-4257,0 9-2064,0-9 0,18 15-387,-18-15-129</inkml:trace>
          <inkml:trace contextRef="#ctx0" brushRef="#br1" timeOffset="-81765.0081">1898-263 9288,'0'0'4128,"0"0"-258,0 0-129,0 0-2580,0 0-129,2 20-516,11 6-129,-2-4 129,3 11-387,1-6 129,1 5-129,-1-9 0,-4-1-387,2-5-645,-13-17-1935,0 0-903,0 0-387,-8-17-129,1-3-258</inkml:trace>
          <inkml:trace contextRef="#ctx0" brushRef="#br1" timeOffset="-81216.0081">1990-424 4386,'18'50'3354,"-15"-34"0,23 19 0,-4-4-2193,2-2 129,5 4 0,-3-9 0,-1 5-129,-6-12-129,1 3-129,-20-20-129,20 5-129,-20-5 0,6-23-258,-6-7 0,0-4-258,0-7 0,-2-6-129,2-1 0,0-1-129,5 6 129,4 5 0,4 12 0,2 10-129,3 12 129,2 4 0,4 20 0,-2 8 0,-2 5 0,0 7 0,0 0-258,-1-3-258,1 0-516,-11-14-516,8-1-903,-1-5-1548,-16-17 0,17-2-645,-17-27 258</inkml:trace>
          <inkml:trace contextRef="#ctx0" brushRef="#br1" timeOffset="-80713.0081">2612-466 10836,'0'0'3999,"9"-18"-129,-3-10-258,10 1-2838,10-3-516,1-3 0,4 1 0,-1-5-129,1 6 0,0 0-258,-2 1-387,4 12-645,-7 0-774,0-1-1548,3 19-774,-29 0 129,42-9-129</inkml:trace>
          <inkml:trace contextRef="#ctx0" brushRef="#br1" timeOffset="-80926.0081">2541-1010 10191,'0'0'3999,"0"-18"-516,0 18 0,14 20-3225,-1-4-129,9 10 258,0 7 0,9 11 129,-1 7 129,6 6-129,-5 3-129,4 6 129,-6-5-258,1-3-129,-8-6-387,-4-8-129,-2-4-1032,-8-7-1806,-8-33-645,0 29-258,-9-29-129,9 0-645</inkml:trace>
          <inkml:trace contextRef="#ctx0" brushRef="#br1" timeOffset="-83030.0081">28 47 3870,'-14'-28'3612,"1"4"-129,13 24 129,0 0-1677,0 0-387,0 0-129,0 0-387,-4 10-129,4 6-258,6 12 0,3 1 0,9 11-129,-5 4 0,9 9 0,-4 4-258,4 5 0,-3 4 0,3-4-129,-10-1 0,5-10-129,-8-7 0,0-15-129,0-7-645,-9-22-903,6-20-2193,1-7-258,-7-21-129,9 2-516</inkml:trace>
          <inkml:trace contextRef="#ctx0" brushRef="#br1" timeOffset="-82577.0081">391-23 6966,'16'0'3354,"-16"0"-258,0 0 0,0 15-2967,0-15 129,6 36 129,1-6 0,4 8 129,2 4 258,5 6-129,4 1-129,8 1 0,-1-3-129,6-8 0,-2-6-129,5-15 0,-5-14 0,2-4 0,-6-26 0,-3-5 129,-6-17-129,-4 1 0,-10-12-129,-6 4 0,-6-2 0,-14 8 0,-11 3 0,-5 11 0,-8 10 129,0 7-129,0 10-129,3 8 0,7 9 0,6 8-129,8 3 129,7 0-258,10-2 129,3-18-645,9 13-645,9-15-1032,4-20-1290,16 2-129,1-20-129,12 5-129</inkml:trace>
          <inkml:trace contextRef="#ctx0" brushRef="#br1" timeOffset="-82246.0081">869-283 5547,'55'-27'3870,"-55"27"-387,24 3-387,-24 19-774,0 6-774,0 12-516,0 2-387,0 13-387,5-4 129,13 8-129,8-8 129,13 2 0,3-11 0,13-3 0,-6-21 0,8-9 129,-10-12-258,3-17 129,-19-15 0,0-6 0,-20-13 0,-5 0 129,-10-1-258,-16 4 129,-15 2-129,-13 12 0,-10 4-129,-6 11 129,0 9-258,-1 6-129,11 7-258,4 0-387,23 15-387,3-12-1548,24-3-1419,9 15-516,24-15 129,24 0-516</inkml:trace>
        </inkml:traceGroup>
      </inkml:traceGroup>
    </inkml:traceGroup>
    <inkml:traceGroup>
      <inkml:annotationXML>
        <emma:emma xmlns:emma="http://www.w3.org/2003/04/emma" version="1.0">
          <emma:interpretation id="{713360B2-B033-421F-85AE-8150C6C8CC0F}" emma:medium="tactile" emma:mode="ink">
            <msink:context xmlns:msink="http://schemas.microsoft.com/ink/2010/main" type="paragraph" rotatedBoundingBox="13432,14693 17180,12903 18059,14743 14311,16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03C1DF-22CF-4905-BE01-BDC3553DC6B4}" emma:medium="tactile" emma:mode="ink">
              <msink:context xmlns:msink="http://schemas.microsoft.com/ink/2010/main" type="line" rotatedBoundingBox="13432,14693 16997,12991 17355,13741 13791,15444"/>
            </emma:interpretation>
          </emma:emma>
        </inkml:annotationXML>
        <inkml:traceGroup>
          <inkml:annotationXML>
            <emma:emma xmlns:emma="http://www.w3.org/2003/04/emma" version="1.0">
              <emma:interpretation id="{64E3CE95-53C0-4539-950C-335005A318E3}" emma:medium="tactile" emma:mode="ink">
                <msink:context xmlns:msink="http://schemas.microsoft.com/ink/2010/main" type="inkWord" rotatedBoundingBox="13483,14800 15683,13749 15990,14393 13791,15444"/>
              </emma:interpretation>
              <emma:one-of disjunction-type="recognition" id="oneOf2">
                <emma:interpretation id="interp10" emma:lang="en-US" emma:confidence="0">
                  <emma:literal>worth</emma:literal>
                </emma:interpretation>
                <emma:interpretation id="interp11" emma:lang="en-US" emma:confidence="0">
                  <emma:literal>worth.</emma:literal>
                </emma:interpretation>
                <emma:interpretation id="interp12" emma:lang="en-US" emma:confidence="0">
                  <emma:literal>worth,</emma:literal>
                </emma:interpretation>
                <emma:interpretation id="interp13" emma:lang="en-US" emma:confidence="0">
                  <emma:literal>worthy</emma:literal>
                </emma:interpretation>
                <emma:interpretation id="interp14" emma:lang="en-US" emma:confidence="0">
                  <emma:literal>wort,</emma:literal>
                </emma:interpretation>
              </emma:one-of>
            </emma:emma>
          </inkml:annotationXML>
          <inkml:trace contextRef="#ctx0" brushRef="#br1" timeOffset="34030.9474">739 1156 129,'-11'-18'2193,"11"18"645,0 0-258,0 0-645,0 0 258,0 0-516,0 0 0,0 0 129,0 0-645,-17-13-129,17 13-129,0 0-387,0 0 0,0 0-258,0 0-129,0 0 0,2 17-129,-2-17 129,22 35-129,-5-14 0,3 7 0,2-1 129,2 5 0,1-5 0,-3-3-129,-2-6 129,-20-18 0,28 20 0,-28-20 0,0 0 0,0 0 258,13-16-258,-13-1 0,-4-5 0,-3 0-129,-3 0 129,3 2-258,0 4 129,7 16 0,-2-20-129,2 20 129,15 0-129,5 5 129,7 6-129,3 2 129,4 2 0,-3-1 0,2-3 0,-9-2 129,-2-3-129,-22-6 129,24 0 0,-24 0-129,0-18 129,0-1 0,-15-8 0,3-3 129,-9-1-258,5-2 0,-4 2 0,3 2 129,5 5-258,6 2 129,6 22-258,0-25-129,18 21-516,-18 4-645,46-9-903,-11 9-1548,-6-9 129,11 9-774,-10-13 516</inkml:trace>
          <inkml:trace contextRef="#ctx0" brushRef="#br1" timeOffset="34438.9707">1415 871 1161,'0'-22'2709,"1"3"-387,-1 19-387,0 0-774,0 0-258,0 0 0,0 0-129,0 0-129,0 0 129,0 0 0,0 0-258,0 0 129,0 17 0,6 3-129,-1 2-129,8 7-129,0 1 129,5 6-129,2-3 129,4 4-258,0-8 387,2-1-258,-6-16 258,4-1 129,-24-11-129,29-1 129,-22-20-129,1-1 129,-8-9 129,0 0-258,-6-4-387,-5 4 0,-4 0 0,-1 2 0,-1 3-129,3 8-129,14 18 0,-26-26-258,26 26-387,0 0-645,0 0-903,0 0-1677,13 0 0,7 0-129,-20 0 0</inkml:trace>
          <inkml:trace contextRef="#ctx0" brushRef="#br1" timeOffset="34765.9894">1704 775 1290,'18'-3'2580,"-18"3"-258,15 9-129,-6 7-774,4 8-258,0 4-129,3-1-387,1 3 129,-1-5 0,1-1 129,-17-24 516,23 26-258,-23-26 0,0 0 0,2-11-129,-2 11 0,-9-39-258,-2 15-129,-5-7-387,3 0-129,0 0-129,6 0 0,1 3 0,6 5-129,0 6 129,0 17-129,22-18 129,-5 18-129,3 0 129,-2 2-258,6 9-258,-8-10-774,8 5-1290,-2-1-1419,-22-5 0,31-5-516,-23-21 258</inkml:trace>
          <inkml:trace contextRef="#ctx0" brushRef="#br1" timeOffset="36647.0969">1682 788 1161,'-18'-11'3096,"18"11"0,0 0-903,-24-14-129,24 14-258,0 0-258,-26-9 0,26 9-645,-20 0-258,20 0-258,-18 18 129,9-2-387,-2 3-129,1 1-258,5 2-1161,3 9-1935,2-31 0,-4 33-516,4-33 0</inkml:trace>
          <inkml:trace contextRef="#ctx0" brushRef="#br1" timeOffset="35750.0456">2237 819 1935,'-22'26'2838,"5"-26"387,17 0-258,0 0-1419,15 0 0,3 0-387,4-15 258,11 3-258,-2-7 129,13 5-387,-5-10-387,6 2-129,-6-4-129,1 1-129,-7 1-258,-2-2-129,-3 6-516,-8-9-1032,-4-1-1419,3 14-258,-19-19-387,12 19-516</inkml:trace>
          <inkml:trace contextRef="#ctx0" brushRef="#br1" timeOffset="35482.0303">2198 314 1161,'0'0'2838,"0"0"129,0 0-645,0 0-774,0 0-387,0 0-129,0 11 129,0 7-129,9 10 129,10 5-258,-1 9 129,8 11-129,1 2-258,10 7-129,-4-3-129,3 1-129,-3-7-129,0-1-129,-7-14 0,0-9-129,-10-7-258,-16-22-1032,16 6-1677,-16-6-645,0 0-129,0-13-129</inkml:trace>
          <inkml:trace contextRef="#ctx0" brushRef="#br1" timeOffset="36106.066">2632 266 129,'-7'-27'2709,"7"27"0,0 0 516,0 0-1290,9 18-516,4 6-258,3 7-258,1 8 0,7 3 387,-4 4-516,5-1 0,-6-3 129,5-3-258,-10-8-129,3-5 129,-17-26-129,18 18 0,-18-18 0,13-18-129,-10-12 129,7 1-129,-3-13-129,4 2-258,0-2 0,4 9 0,1 0 0,4 11 0,-3 5 0,3 10 0,-4 7 0,1 2 0,-17-2-129,22 27-387,-11 1-1290,-8 1-1935,-3-11-258,0 13-129,-11-14-387</inkml:trace>
        </inkml:traceGroup>
        <inkml:traceGroup>
          <inkml:annotationXML>
            <emma:emma xmlns:emma="http://www.w3.org/2003/04/emma" version="1.0">
              <emma:interpretation id="{D8CA943C-61CD-4513-856E-546F40DEA593}" emma:medium="tactile" emma:mode="ink">
                <msink:context xmlns:msink="http://schemas.microsoft.com/ink/2010/main" type="inkWord" rotatedBoundingBox="16370,13290 16997,12991 17292,13608 16665,13908"/>
              </emma:interpretation>
              <emma:one-of disjunction-type="recognition" id="oneOf3">
                <emma:interpretation id="interp15" emma:lang="en-US" emma:confidence="1">
                  <emma:literal>of</emma:literal>
                </emma:interpretation>
                <emma:interpretation id="interp16" emma:lang="en-US" emma:confidence="0">
                  <emma:literal>ot</emma:literal>
                </emma:interpretation>
                <emma:interpretation id="interp17" emma:lang="en-US" emma:confidence="0">
                  <emma:literal>Of</emma:literal>
                </emma:interpretation>
                <emma:interpretation id="interp18" emma:lang="en-US" emma:confidence="0">
                  <emma:literal>oh</emma:literal>
                </emma:interpretation>
                <emma:interpretation id="interp19" emma:lang="en-US" emma:confidence="0">
                  <emma:literal>at</emma:literal>
                </emma:interpretation>
              </emma:one-of>
            </emma:emma>
          </inkml:annotationXML>
          <inkml:trace contextRef="#ctx0" brushRef="#br1" timeOffset="37487.145">3929-111 2580,'0'0'3225,"-8"-18"645,8 18-258,-18 0-1677,18 0-129,-29 0-645,10 0-129,19 0-387,-33 18-129,21 1-129,-1-1-129,7 7-129,4 3 129,2 1-129,4-1 0,9 1-129,2-3 258,1-6-129,1-7 129,1-6 129,-18-7 129,27-2-258,-21-16 129,1-1-129,-7-6 258,0-1-258,0-1-129,-9-1 0,-4 1 0,-1 3-129,-3 4 0,2 2 0,15 18-258,-27-28-387,27 28-1419,0 0-1806,-4-22-258,4 22-387,17-26 0</inkml:trace>
          <inkml:trace contextRef="#ctx0" brushRef="#br1" timeOffset="38035.1763">4077-179 6192,'0'0'3741,"16"-9"-258,-8-9 0,17 5-2580,1 2-387,1-2-129,-1-1-645,3 3-387,-5 0-1419,-9-9-1161,12 20-258,-19-15-258,14 15 0</inkml:trace>
          <inkml:trace contextRef="#ctx0" brushRef="#br1" timeOffset="37863.1665">4218-645 1548,'0'-35'3096,"0"35"258,-7-20-258,7 20-1548,-30-13 129,12 7-258,-2 6-258,-4 0-258,2 0 0,0 6-516,2 3 0,2 2-129,18-11-129,-28 33 0,21-13 0,3 6 0,4 5 129,0 2 0,8 9 129,3 0-129,7 9 129,0-3-129,6 5 0,0-7 0,1 1-129,-3-6-129,2-3-258,-2-9-129,-7-8-645,3-7-1161,-18-14-1806,0 0 129,22 13-387,-27-22-129</inkml:trace>
        </inkml:traceGroup>
      </inkml:traceGroup>
      <inkml:traceGroup>
        <inkml:annotationXML>
          <emma:emma xmlns:emma="http://www.w3.org/2003/04/emma" version="1.0">
            <emma:interpretation id="{D64A7B94-3732-437D-8AB9-3EAACFFDE892}" emma:medium="tactile" emma:mode="ink">
              <msink:context xmlns:msink="http://schemas.microsoft.com/ink/2010/main" type="line" rotatedBoundingBox="15548,15122 17592,13847 18011,14517 15967,15793"/>
            </emma:interpretation>
          </emma:emma>
        </inkml:annotationXML>
        <inkml:traceGroup>
          <inkml:annotationXML>
            <emma:emma xmlns:emma="http://www.w3.org/2003/04/emma" version="1.0">
              <emma:interpretation id="{B0156946-5D4C-4739-817E-B895E1BC84C8}" emma:medium="tactile" emma:mode="ink">
                <msink:context xmlns:msink="http://schemas.microsoft.com/ink/2010/main" type="inkWord" rotatedBoundingBox="15548,15122 17592,13847 18011,14517 15967,15793"/>
              </emma:interpretation>
              <emma:one-of disjunction-type="recognition" id="oneOf4">
                <emma:interpretation id="interp20" emma:lang="en-US" emma:confidence="1">
                  <emma:literal>space</emma:literal>
                </emma:interpretation>
                <emma:interpretation id="interp21" emma:lang="en-US" emma:confidence="0">
                  <emma:literal>spruce</emma:literal>
                </emma:interpretation>
                <emma:interpretation id="interp22" emma:lang="en-US" emma:confidence="0">
                  <emma:literal>sauce</emma:literal>
                </emma:interpretation>
                <emma:interpretation id="interp23" emma:lang="en-US" emma:confidence="0">
                  <emma:literal>Space</emma:literal>
                </emma:interpretation>
                <emma:interpretation id="interp24" emma:lang="en-US" emma:confidence="0">
                  <emma:literal>spacer</emma:literal>
                </emma:interpretation>
              </emma:one-of>
            </emma:emma>
          </inkml:annotationXML>
          <inkml:trace contextRef="#ctx0" brushRef="#br1" timeOffset="38742.2169">2962 1268 3999,'22'-5'3741,"-22"5"-516,0 0 129,-9 3-2451,9-3 0,-28 24-258,8-6-258,0 4-129,-2 4-129,0 1 129,4 3-129,1-6-129,8-1 0,4-3 0,5-20 129,3 24 0,14-20 0,5-4 258,2 0-129,5-6 0,-4-3 0,5 2 0,-10 0 129,0 5-129,-20 2 129,16 2-129,-16-2 0,0 29 0,-11-9 0,-1 2 0,-5 2-258,-3-6-258,4 6-645,-6-19-903,3-5-2064,19 0 0,-23-16-129,23 16-516</inkml:trace>
          <inkml:trace contextRef="#ctx0" brushRef="#br1" timeOffset="39010.2322">3097 1140 6837,'20'7'3612,"-20"-7"-258,24 39 387,-4-8-3354,0 0 129,6 13 129,3 5-129,4 6 0,2 9 0,-1 0-258,1 2 0,-4-7-258,0 0-258,-11-16-258,4 1-774,-11-14-1290,-13-30-1290,0 0 129,0 0-516,0-20 129</inkml:trace>
          <inkml:trace contextRef="#ctx0" brushRef="#br1" timeOffset="39268.2469">3225 1274 4902,'-15'-87'3999,"21"56"-516,-6-14 129,18 13-2193,4 9-129,4 3-645,3 12 0,4 8-258,-2 8 129,-4 10 0,-3 15-258,-7-2 129,-6 9-258,-10-3 0,-1 1-129,-9-1 0,-5-6-387,-7-4-387,-4-14-1032,-6-13-1935,13 0 0,-14-18-387,22-2-258</inkml:trace>
          <inkml:trace contextRef="#ctx0" brushRef="#br1" timeOffset="39755.2748">3777 779 1677,'26'-11'2967,"-26"11"-129,0 0 0,0 0-1419,0 0-1032,0 13-129,0-13 0,-13 20 0,2-3-129,2-1 258,-2 8-129,2 2 387,3 5 0,2 0 129,4 5 129,0-4-258,6 4 0,3-12 129,6 2-129,-15-26-129,31 14-129,-31-14-129,29-7-129,-16-13 129,0-4-129,-4-5 0,0-4 0,-4 0 0,-3 2-129,-2 1 129,0 5-129,0 5 0,0 20 0,0-17 0,0 17 0,0 0-129,0 26 129,9-2 0,2 3 0,2-1 0,5-1 0,2-3-387,1-9-516,4-7-1419,6-3-1161,-16-16-387,18-1-387,-17-28 258</inkml:trace>
          <inkml:trace contextRef="#ctx0" brushRef="#br1" timeOffset="40026.2902">4305 442 7482,'8'-16'3741,"-8"16"-258,0 0-129,-15 0-2322,15 0-645,-26 25-258,15-6 129,-3 4-129,6 9 258,-1 1-129,9 5 129,0-3-129,6 5 129,7-9 0,5 6-129,2-13 0,6-2-129,-1-8-129,-1-12-774,7-2-1806,0-5-1161,-13-25-129,8 8-387,-15-25-258</inkml:trace>
          <inkml:trace contextRef="#ctx0" brushRef="#br1" timeOffset="40422.313">4523 442 5805,'18'17'3612,"-18"-17"-387,22 11 0,-22-11-2451,27 0-129,-27 0-129,28-17 0,-12 4 258,-5-10-258,4 4 0,-8-10-129,4 7-129,-5-9 0,-3 11 0,-3-4 0,0 24 0,-13-31-129,13 31 129,-33-4-258,13 8 129,-2 18-129,4 5 0,2 14 0,7 2 0,3 11 129,6-5 0,6 0 0,10-6 0,6-12 129,7-11 0,2-16-129,6-4 0,-6-21 0,5-4-129,-3-10 0,-2-4-387,-1 7-903,-8-1-1032,-8-4-1548,12 22-258,-19-10-258,11 17-129</inkml:trace>
        </inkml:traceGroup>
      </inkml:traceGroup>
    </inkml:traceGroup>
    <inkml:traceGroup>
      <inkml:annotationXML>
        <emma:emma xmlns:emma="http://www.w3.org/2003/04/emma" version="1.0">
          <emma:interpretation id="{706BB1AF-55F5-4772-A5EB-BF40D675C7BB}" emma:medium="tactile" emma:mode="ink">
            <msink:context xmlns:msink="http://schemas.microsoft.com/ink/2010/main" type="paragraph" rotatedBoundingBox="15396,15849 19763,13403 20398,14536 16031,169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C967783-735F-49E9-AE7F-769269986EEB}" emma:medium="tactile" emma:mode="ink">
              <msink:context xmlns:msink="http://schemas.microsoft.com/ink/2010/main" type="line" rotatedBoundingBox="15396,15849 19763,13403 20398,14536 16031,16982"/>
            </emma:interpretation>
          </emma:emma>
        </inkml:annotationXML>
        <inkml:traceGroup>
          <inkml:annotationXML>
            <emma:emma xmlns:emma="http://www.w3.org/2003/04/emma" version="1.0">
              <emma:interpretation id="{0D38BAF4-8668-47BF-847A-258805B0B144}" emma:medium="tactile" emma:mode="ink">
                <msink:context xmlns:msink="http://schemas.microsoft.com/ink/2010/main" type="inkWord" rotatedBoundingBox="15396,15849 16934,14987 17437,15884 15898,16746"/>
              </emma:interpretation>
              <emma:one-of disjunction-type="recognition" id="oneOf5">
                <emma:interpretation id="interp25" emma:lang="en-US" emma:confidence="0">
                  <emma:literal>(400</emma:literal>
                </emma:interpretation>
                <emma:interpretation id="interp26" emma:lang="en-US" emma:confidence="0">
                  <emma:literal>(4000</emma:literal>
                </emma:interpretation>
                <emma:interpretation id="interp27" emma:lang="en-US" emma:confidence="0">
                  <emma:literal>14000</emma:literal>
                </emma:interpretation>
                <emma:interpretation id="interp28" emma:lang="en-US" emma:confidence="0">
                  <emma:literal>(no</emma:literal>
                </emma:interpretation>
                <emma:interpretation id="interp29" emma:lang="en-US" emma:confidence="0">
                  <emma:literal>(40.</emma:literal>
                </emma:interpretation>
              </emma:one-of>
            </emma:emma>
          </inkml:annotationXML>
          <inkml:trace contextRef="#ctx0" brushRef="#br1" timeOffset="75718.3318">2878 1927 11610,'0'0'4257,"0"0"-129,0 0-258,-15 17-3354,15-17 129,-18 44-258,9-11-129,5 11-129,-1 3 0,5 14-129,-2 1 129,2 9-129,7 3 0,6-1 0,5 2 0,2-2 0,4-5 0,5-6 258,2-11-258,2-8 258,-2-12-129,2-6 0,-2-10 129,0-6-129,-3-7-129,-4-2 0,-3 0-129,-21 0-387,33 0-387,-33 0-1935,2-20-1290,-2 20-516,0-22-387,0 22-129</inkml:trace>
          <inkml:trace contextRef="#ctx0" brushRef="#br1" timeOffset="76156.3568">3411 2088 7482,'0'0'4257,"15"0"-258,-15 0 0,0 15-2322,0 13-774,-15-3 0,11 14-516,-8-1-129,6 12 0,-8-7 0,6 5-258,-5-8 387,6-1-387,-2-10 129,4-9 0,5-20-129,-4 19 129,4-19 0,11-6 0,9-9-129,7-3 129,4-2 0,8 0-129,-1 0 129,2 0-129,-3 1-129,-2 3-129,-4 8-774,-31 8-1032,25-23-2064,-25 23-258,0 0-387,0 0 0</inkml:trace>
          <inkml:trace contextRef="#ctx0" brushRef="#br1" timeOffset="76387.3701">3438 2076 7869,'16'22'3741,"-16"-22"258,26 49-258,-8-11-2838,-1-1-258,14 13-129,-11-5 258,13 8-516,-13-7 387,8 0-645,-8-9 0,-6-14-645,7 1-903,-21-24-1677,0 0-903,23-14-129,-23-21-387</inkml:trace>
          <inkml:trace contextRef="#ctx0" brushRef="#br1" timeOffset="77086.4099">3797 2035 6063,'14'0'3741,"-14"0"-516,8 11 516,-6 11-2967,12 17-258,-1-4 129,11 10-258,-2-3 129,9 6 0,-4-13 0,10-2-258,-8-15 129,2-7-129,-5-11 0,-2-7-129,-8-17 129,-1-5 258,-11-12 0,-4-1 0,-4-4-129,-14-1 129,-8 1-258,-5 8 129,-4 6-129,-1 7-258,3 12-129,1 8 129,9 5-129,4 5-258,16 13-645,3-18-903,0 0-903,14 17-1290,3-21 0,12-12-387,0-12 1161,4-14 1161,6 2 1420,-1-6 1030,-3 8 2065,-9-12 1806,5 21 129,-11 0-258,-5 12-903,-15 17-645,0 0-774,16 29-258,-16-3-645,0 22-129,0-1-516,0 8 0,2 0-129,9-2 129,5-9-258,5-4 258,2-12 0,5-10 0,-3-12 129,5-6-129,-5-11 0,1-11 129,-8-11 0,-1-2 0,-8-9-129,-7-2 0,-2-1 0,-13-3-129,-11 1 129,-7 7 0,-4 7-129,-3 7 0,-2 12 0,1 5-129,6 11-129,4 2-258,14 20-387,-3-13-1032,18 9-1677,4 1-774,-4-19-258,36 14-258</inkml:trace>
        </inkml:traceGroup>
        <inkml:traceGroup>
          <inkml:annotationXML>
            <emma:emma xmlns:emma="http://www.w3.org/2003/04/emma" version="1.0">
              <emma:interpretation id="{95895B9D-3221-4159-ADBA-69B33CCFE063}" emma:medium="tactile" emma:mode="ink">
                <msink:context xmlns:msink="http://schemas.microsoft.com/ink/2010/main" type="inkWord" rotatedBoundingBox="17520,14700 19781,13434 20398,14536 18137,15802"/>
              </emma:interpretation>
              <emma:one-of disjunction-type="recognition" id="oneOf6">
                <emma:interpretation id="interp30" emma:lang="en-US" emma:confidence="0">
                  <emma:literal>bytes)</emma:literal>
                </emma:interpretation>
                <emma:interpretation id="interp31" emma:lang="en-US" emma:confidence="0">
                  <emma:literal>bytes</emma:literal>
                </emma:interpretation>
                <emma:interpretation id="interp32" emma:lang="en-US" emma:confidence="0">
                  <emma:literal>bytes?</emma:literal>
                </emma:interpretation>
                <emma:interpretation id="interp33" emma:lang="en-US" emma:confidence="0">
                  <emma:literal>byres)</emma:literal>
                </emma:interpretation>
                <emma:interpretation id="interp34" emma:lang="en-US" emma:confidence="0">
                  <emma:literal>bites)</emma:literal>
                </emma:interpretation>
              </emma:one-of>
            </emma:emma>
          </inkml:annotationXML>
          <inkml:trace contextRef="#ctx0" brushRef="#br1" timeOffset="77670.4433">4905 1092 5160,'-35'0'4128,"17"6"-516,18 10 387,-4 8-1290,2-4-1548,15 15-258,0 2-129,16 12 0,-9 0 129,15 10-129,-11-8-129,5-1-129,-9-14-258,0-3-129,-7-12 0,-13-21 0,20 0 0,-20 0 0,17-37 0,-6 6-129,0-6 129,5 2-129,4 1 0,4 8-129,2 8 129,1 10 0,-3 8 129,0 15-129,-6 11 0,-5 8 129,-9 8 0,-4 6 0,-10 3-129,-6-3 0,-4-2-258,-8-11 0,5-2-387,-10-30-516,16 6-774,-10-23-1419,8-21-1032,14-2-258,-2-19-258,10 8 387</inkml:trace>
          <inkml:trace contextRef="#ctx0" brushRef="#br1" timeOffset="78166.4718">5342 1209 9675,'0'0'3999,"0"0"-129,0 0-516,-9 6-2967,9-6-129,0 16 0,0-16 0,17 30 0,-3-12 129,1-1 0,5-1 0,-2-5-129,4-2-129,-3-9 0,1 0 0,-2-16 0,-1-4-129,-3-8 129,-3 1 129,-2-5-129,-1 3 129,-5 2-129,-1 5 129,-2 5-129,0 17 258,-11-18-258,11 18 0,0 0 0,0 0-258,-14 24 129,14-2-129,7 5 129,9 4-258,6 6 387,6 7 0,1 2 0,0 3 0,1 6 129,-3 0 0,-5 4-129,-7-4 258,-10-2-258,-5-6-129,-3-1 0,-12-13-258,-5 2-387,-11-21-516,11 7-1032,-15-20-1419,4-1-903,7-7-129,-4-17-258,17 4 258</inkml:trace>
          <inkml:trace contextRef="#ctx0" brushRef="#br1" timeOffset="78772.5064">5800 1070 9159,'0'0'4515,"0"-22"-129,16 11-258,-16 11-903,32-38-2709,-3 10-129,0-3-129,4 4-258,-2 1-258,-3-7-516,7 19-774,-13-12-1161,3 9-1032,3 12-774,-28 5 258,36-15-516</inkml:trace>
          <inkml:trace contextRef="#ctx0" brushRef="#br1" timeOffset="78574.4951">5688 656 8127,'-20'-16'3612,"20"16"-258,0 0 387,-20-11-2967,20 11-129,0 0 0,18 29 258,-3-10-129,12 19 387,-1-7-129,16 20-258,-5-5-258,9 9 0,-8-4-258,6 1-129,-9-7 0,0-4-258,-10-5-129,-5-12-387,-1 2-516,-19-26-1806,0 0-1161,0 0-387,0 0-258,-24 0-129</inkml:trace>
          <inkml:trace contextRef="#ctx0" brushRef="#br1" timeOffset="79099.5252">6188 765 4902,'20'14'3999,"-20"-14"-258,0 0 0,0 0-1290,22 9-774,-5-5-516,-17-4-258,33-13 0,-19-9-258,12 4 129,-11-10 0,5 3-258,-11-8 0,4 7 0,-11-3-258,-1 7 0,-1 2 0,0 20-129,-27-17 0,9 17-129,-2 15 0,-1 12 0,1 10 0,4 7 0,5 5 0,3 6 0,7-3 0,1-3 129,3-7-129,10-7 129,2-13-258,3-13 0,6-3-774,-8-17-2064,6-15-1161,8-3-516,-3-17 0,6-2-645</inkml:trace>
          <inkml:trace contextRef="#ctx0" brushRef="#br1" timeOffset="79475.5466">6703 396 6321,'33'-54'4644,"-33"54"-516,3-26 129,-3 26-1548,0 0-1290,-31 0-774,13 9-129,-8 9-516,2 2 129,1 6-129,4 0 129,5-1 0,6-1 0,5 0 129,5-2 0,12-6 0,10 1 129,5-8-129,8 4 0,0-8 0,3 6 0,-4-3 0,-3 8 0,-7-1-258,-9 12 258,-14-1-129,-3 7-129,-7 4-258,-17-8-645,6 11-1290,-15-9-2193,-4-12 0,6-7-387,0-12-387</inkml:trace>
          <inkml:trace contextRef="#ctx0" brushRef="#br1" timeOffset="79882.57">6620-109 9030,'0'0'3741,"0"0"0,0-18 0,19 12-2838,8 6-129,6 2 129,17 15 0,3-3 258,16 17-258,-5-3 129,15 16-387,-13-2 0,4 9-258,-14 2-129,-3 8 129,-16-1-258,-8 2 129,-12 2-258,-8-3 129,-5 1-516,-6-14-258,-2 9-1032,-22-25-1935,8-4-774,4-10-516,14-18-129,-22 0-387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9:05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C50E13-7304-4F4C-8C99-6F3CDD6A2759}" emma:medium="tactile" emma:mode="ink">
          <msink:context xmlns:msink="http://schemas.microsoft.com/ink/2010/main" type="inkDrawing" rotatedBoundingBox="5866,14927 5914,13410 6370,13424 6322,14941" semanticType="callout" shapeName="Other">
            <msink:sourceLink direction="from" ref="{D875860E-E748-4E49-AFEB-BDF636806919}"/>
            <msink:sourceLink direction="to" ref="{D875860E-E748-4E49-AFEB-BDF636806919}"/>
          </msink:context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0D517B-10D1-48FF-9649-E18230711421}" emma:medium="tactile" emma:mode="ink">
          <msink:context xmlns:msink="http://schemas.microsoft.com/ink/2010/main" type="inkDrawing" rotatedBoundingBox="9243,14984 9291,13467 9747,13481 9699,14998" semanticType="callout" shapeName="Other">
            <msink:sourceLink direction="to" ref="{C303C890-1227-4C83-BDE8-A1CA5FEE5809}"/>
          </msink:context>
        </emma:interpretation>
      </emma:emma>
    </inkml:annotationXML>
    <inkml:trace contextRef="#ctx0" brushRef="#br0">-3332 1221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8:56.9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78D41C-921D-4D44-9DC1-95A86ABCF19D}" emma:medium="tactile" emma:mode="ink">
          <msink:context xmlns:msink="http://schemas.microsoft.com/ink/2010/main" type="inkDrawing" rotatedBoundingBox="4196,14927 4244,13410 4700,13424 4652,14941" semanticType="callout" shapeName="Other">
            <msink:sourceLink direction="to" ref="{5729E852-E04F-4DB2-8EEC-D8ACCD856488}"/>
            <msink:sourceLink direction="from" ref="{4A696288-4D38-44B0-9090-901FA4DA3412}"/>
          </msink:context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22.xml><?xml version="1.0" encoding="utf-8"?>
<inkml:ink xmlns:inkml="http://www.w3.org/2003/InkML">
  <inkml:definitions/>
</inkml:ink>
</file>

<file path=ppt/ink/ink23.xml><?xml version="1.0" encoding="utf-8"?>
<inkml:ink xmlns:inkml="http://www.w3.org/2003/InkML">
  <inkml:definitions/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5D062F-FAA5-4401-A50A-676CD06D52A1}" emma:medium="tactile" emma:mode="ink">
          <msink:context xmlns:msink="http://schemas.microsoft.com/ink/2010/main" type="inkDrawing" rotatedBoundingBox="9243,14984 9291,13467 9747,13481 9699,14998" semanticType="callout" shapeName="Other">
            <msink:sourceLink direction="from" ref="{1F85B3BB-8850-492E-A334-F5D6D4F25BDF}"/>
            <msink:sourceLink direction="to" ref="{1F85B3BB-8850-492E-A334-F5D6D4F25BDF}"/>
          </msink:context>
        </emma:interpretation>
      </emma:emma>
    </inkml:annotationXML>
    <inkml:trace contextRef="#ctx0" brushRef="#br0">-3332 1221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4:17.6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64922F-AAD3-47DA-BC58-1E78ABA7B055}" emma:medium="tactile" emma:mode="ink">
          <msink:context xmlns:msink="http://schemas.microsoft.com/ink/2010/main" type="writingRegion" rotatedBoundingBox="2948,6737 10695,6646 10711,8090 2965,8181"/>
        </emma:interpretation>
      </emma:emma>
    </inkml:annotationXML>
    <inkml:traceGroup>
      <inkml:annotationXML>
        <emma:emma xmlns:emma="http://www.w3.org/2003/04/emma" version="1.0">
          <emma:interpretation id="{A737BC61-1549-48C0-ADCD-6FDE9442360B}" emma:medium="tactile" emma:mode="ink">
            <msink:context xmlns:msink="http://schemas.microsoft.com/ink/2010/main" type="paragraph" rotatedBoundingBox="2948,6737 10695,6646 10711,8090 2965,8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A92790-816B-49F3-B00E-4469FDAEAF40}" emma:medium="tactile" emma:mode="ink">
              <msink:context xmlns:msink="http://schemas.microsoft.com/ink/2010/main" type="line" rotatedBoundingBox="2948,6737 10695,6646 10711,8090 2965,8181"/>
            </emma:interpretation>
          </emma:emma>
        </inkml:annotationXML>
        <inkml:traceGroup>
          <inkml:annotationXML>
            <emma:emma xmlns:emma="http://www.w3.org/2003/04/emma" version="1.0">
              <emma:interpretation id="{7561DA8C-2D59-4DD1-A44B-D2FAAEB53195}" emma:medium="tactile" emma:mode="ink">
                <msink:context xmlns:msink="http://schemas.microsoft.com/ink/2010/main" type="inkWord" rotatedBoundingBox="2948,6737 5649,6705 5664,8033 2963,8065"/>
              </emma:interpretation>
              <emma:one-of disjunction-type="recognition" id="oneOf0">
                <emma:interpretation id="interp0" emma:lang="en-US" emma:confidence="0">
                  <emma:literal>Estate</emma:literal>
                </emma:interpretation>
                <emma:interpretation id="interp1" emma:lang="en-US" emma:confidence="0">
                  <emma:literal>destalk</emma:literal>
                </emma:interpretation>
                <emma:interpretation id="interp2" emma:lang="en-US" emma:confidence="0">
                  <emma:literal>restate</emma:literal>
                </emma:interpretation>
                <emma:interpretation id="interp3" emma:lang="en-US" emma:confidence="0">
                  <emma:literal>testate</emma:literal>
                </emma:interpretation>
                <emma:interpretation id="interp4" emma:lang="en-US" emma:confidence="0">
                  <emma:literal>gestate</emma:literal>
                </emma:interpretation>
              </emma:one-of>
            </emma:emma>
          </inkml:annotationXML>
          <inkml:trace contextRef="#ctx0" brushRef="#br0">-4725-39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1">-4783 331 4773,'11'13'3354,"24"-21"129,-15-14 0,20-3-1677,4-1-516,7-9 129,8-1-387,5-8-129,4-4-129,-1-1-387,1-3 0,-6 5-258,-3 3-129,-10 7 0,-8 2-645,-6 13-1290,-4 13-1419,-22-9-516,11 18-129,-20 0-258</inkml:trace>
          <inkml:trace contextRef="#ctx0" brushRef="#br0" timeOffset="2">-4622-145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3">-3578-233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4">-3176-237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5">-2945-667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6">-2557-574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4">-3176-237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5">-2945-667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6">-2557-574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3">-3578-233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2">-4622-145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1">-4783 331 4773,'11'13'3354,"24"-21"129,-15-14 0,20-3-1677,4-1-516,7-9 129,8-1-387,5-8-129,4-4-129,-1-1-387,1-3 0,-6 5-258,-3 3-129,-10 7 0,-8 2-645,-6 13-1290,-4 13-1419,-22-9-516,11 18-129,-20 0-258</inkml:trace>
          <inkml:trace contextRef="#ctx0" brushRef="#br0">-4725-39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1">-4783 331 4773,'11'13'3354,"24"-21"129,-15-14 0,20-3-1677,4-1-516,7-9 129,8-1-387,5-8-129,4-4-129,-1-1-387,1-3 0,-6 5-258,-3 3-129,-10 7 0,-8 2-645,-6 13-1290,-4 13-1419,-22-9-516,11 18-129,-20 0-258</inkml:trace>
        </inkml:traceGroup>
        <inkml:traceGroup>
          <inkml:annotationXML>
            <emma:emma xmlns:emma="http://www.w3.org/2003/04/emma" version="1.0">
              <emma:interpretation id="{FAA38D2A-DB05-4892-815C-797A855D4972}" emma:medium="tactile" emma:mode="ink">
                <msink:context xmlns:msink="http://schemas.microsoft.com/ink/2010/main" type="inkWord" rotatedBoundingBox="7995,6794 10696,6762 10711,8090 8010,8122"/>
              </emma:interpretation>
              <emma:one-of disjunction-type="recognition" id="oneOf1">
                <emma:interpretation id="interp5" emma:lang="en-US" emma:confidence="0">
                  <emma:literal>Stack</emma:literal>
                </emma:interpretation>
                <emma:interpretation id="interp6" emma:lang="en-US" emma:confidence="0">
                  <emma:literal>stack</emma:literal>
                </emma:interpretation>
                <emma:interpretation id="interp7" emma:lang="en-US" emma:confidence="0">
                  <emma:literal>sack</emma:literal>
                </emma:interpretation>
                <emma:interpretation id="interp8" emma:lang="en-US" emma:confidence="0">
                  <emma:literal>Stark</emma:literal>
                </emma:interpretation>
                <emma:interpretation id="interp9" emma:lang="en-US" emma:confidence="0">
                  <emma:literal>stark</emma:literal>
                </emma:interpretation>
              </emma:one-of>
            </emma:emma>
          </inkml:annotationXML>
          <inkml:trace contextRef="#ctx0" brushRef="#br0" timeOffset="390971.0081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390973.0081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390976.0081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390977.0081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  <inkml:trace contextRef="#ctx0" brushRef="#br0" timeOffset="390974.0081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390975.0081">425-88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390978.0081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390972.0081">2102-610 4257,'-25'-39'3096,"25"39"0,0 0 0,-2 22-1419,4-2-258,16 12-774,-2 4 258,15 10 0,-5 9-129,14 5-129,-8 10-129,8 3-129,-7 4-129,0-2 0,-6-5-129,-5-6 0,-5-13-387,-6-9-774,-10-25-2322,9 3-516,-16-29 0,2-10-387</inkml:trace>
        </inkml:traceGroup>
      </inkml:traceGroup>
    </inkml:traceGroup>
    <inkml:traceGroup>
      <inkml:annotationXML>
        <emma:emma xmlns:emma="http://www.w3.org/2003/04/emma" version="1.0">
          <emma:interpretation id="{41DC5C0C-91CE-4605-9E17-2F710ACD683C}" emma:medium="tactile" emma:mode="ink">
            <msink:context xmlns:msink="http://schemas.microsoft.com/ink/2010/main" type="paragraph" rotatedBoundingBox="7836,7245 10532,6674 10727,7600 8032,8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41B1BF-7FFE-462A-B2EF-289D75E931D4}" emma:medium="tactile" emma:mode="ink">
              <msink:context xmlns:msink="http://schemas.microsoft.com/ink/2010/main" type="line" rotatedBoundingBox="7836,7245 10532,6674 10727,7600 8032,8170"/>
            </emma:interpretation>
          </emma:emma>
        </inkml:annotationXML>
        <inkml:traceGroup>
          <inkml:annotationXML>
            <emma:emma xmlns:emma="http://www.w3.org/2003/04/emma" version="1.0">
              <emma:interpretation id="{C1583C3E-EB5B-44BA-8FA8-FA15E75F9C4A}" emma:medium="tactile" emma:mode="ink">
                <msink:context xmlns:msink="http://schemas.microsoft.com/ink/2010/main" type="inkWord" rotatedBoundingBox="7836,7245 10532,6674 10727,7600 8032,8170"/>
              </emma:interpretation>
              <emma:one-of disjunction-type="recognition" id="oneOf2">
                <emma:interpretation id="interp10" emma:lang="en-US" emma:confidence="0">
                  <emma:literal>stack</emma:literal>
                </emma:interpretation>
                <emma:interpretation id="interp11" emma:lang="en-US" emma:confidence="0">
                  <emma:literal>Stack</emma:literal>
                </emma:interpretation>
                <emma:interpretation id="interp12" emma:lang="en-US" emma:confidence="0">
                  <emma:literal>Stark</emma:literal>
                </emma:interpretation>
                <emma:interpretation id="interp13" emma:lang="en-US" emma:confidence="0">
                  <emma:literal>Stalk</emma:literal>
                </emma:interpretation>
                <emma:interpretation id="interp14" emma:lang="en-US" emma:confidence="0">
                  <emma:literal>sin</emma:literal>
                </emma:interpretation>
              </emma:one-of>
            </emma:emma>
          </inkml:annotationXML>
          <inkml:trace contextRef="#ctx0" brushRef="#br0" timeOffset="390971.0081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        <inkml:trace contextRef="#ctx0" brushRef="#br0" timeOffset="390972.0081">2102-610 4257,'-25'-39'3096,"25"39"0,0 0 0,-2 22-1419,4-2-258,16 12-774,-2 4 258,15 10 0,-5 9-129,14 5-129,-8 10-129,8 3-129,-7 4-129,0-2 0,-6-5-129,-5-6 0,-5-13-387,-6-9-774,-10-25-2322,9 3-516,-16-29 0,2-10-387</inkml:trace>
          <inkml:trace contextRef="#ctx0" brushRef="#br0" timeOffset="390973.0081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        <inkml:trace contextRef="#ctx0" brushRef="#br0" timeOffset="390974.0081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        <inkml:trace contextRef="#ctx0" brushRef="#br0" timeOffset="390975.0081">425-88 7869,'-22'-4'3741,"22"4"-129,0 0 0,0 0-2322,0 0-258,0 0-387,-4 13-129,6 3-129,16 12 0,4 3-258,4 11 0,7 4 0,2 11 129,3-2-129,-3 1 129,2-3-258,-10 0 0,4 1-387,-18-12-1290,0-11-1935,-4 4 0,-9-35-387,-5 31-645</inkml:trace>
          <inkml:trace contextRef="#ctx0" brushRef="#br0" timeOffset="390976.0081">264 388 4773,'11'13'3354,"24"-21"129,-15-14 0,20-3-1677,4-1-516,7-9 129,8-1-387,5-8-129,4-4-129,-1-1-387,1-3 0,-6 5-258,-3 3-129,-10 7 0,-8 2-645,-6 13-1290,-4 13-1419,-22-9-516,11 18-129,-20 0-258</inkml:trace>
          <inkml:trace contextRef="#ctx0" brushRef="#br0" timeOffset="390977.0081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4:14.7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D4B3BC-CDB5-47A7-AA53-999D42B77DC3}" emma:medium="tactile" emma:mode="ink">
          <msink:context xmlns:msink="http://schemas.microsoft.com/ink/2010/main" type="writingRegion" rotatedBoundingBox="10895,10968 16008,6738 20409,12057 15295,16287"/>
        </emma:interpretation>
      </emma:emma>
    </inkml:annotationXML>
    <inkml:traceGroup>
      <inkml:annotationXML>
        <emma:emma xmlns:emma="http://www.w3.org/2003/04/emma" version="1.0">
          <emma:interpretation id="{15B46469-7E7B-4641-97CD-523FB7A3F39B}" emma:medium="tactile" emma:mode="ink">
            <msink:context xmlns:msink="http://schemas.microsoft.com/ink/2010/main" type="paragraph" rotatedBoundingBox="12651,10507 14946,9073 15520,9991 13225,114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BC4177-B96B-4DEB-A2AA-AE32A8791A03}" emma:medium="tactile" emma:mode="ink">
              <msink:context xmlns:msink="http://schemas.microsoft.com/ink/2010/main" type="line" rotatedBoundingBox="12651,10507 14946,9073 15520,9991 13225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8BB93B06-BC24-4FBB-857D-76AB99991FD4}" emma:medium="tactile" emma:mode="ink">
                <msink:context xmlns:msink="http://schemas.microsoft.com/ink/2010/main" type="inkWord" rotatedBoundingBox="12651,10507 14946,9073 15520,9991 13225,11425"/>
              </emma:interpretation>
              <emma:one-of disjunction-type="recognition" id="oneOf0">
                <emma:interpretation id="interp0" emma:lang="en-US" emma:confidence="0">
                  <emma:literal>enough</emma:literal>
                </emma:interpretation>
                <emma:interpretation id="interp1" emma:lang="en-US" emma:confidence="0">
                  <emma:literal>crash</emma:literal>
                </emma:interpretation>
                <emma:interpretation id="interp2" emma:lang="en-US" emma:confidence="0">
                  <emma:literal>arose</emma:literal>
                </emma:interpretation>
                <emma:interpretation id="interp3" emma:lang="en-US" emma:confidence="0">
                  <emma:literal>trough</emma:literal>
                </emma:interpretation>
                <emma:interpretation id="interp4" emma:lang="en-US" emma:confidence="0">
                  <emma:literal>awash</emma:literal>
                </emma:interpretation>
              </emma:one-of>
            </emma:emma>
          </inkml:annotationXML>
          <inkml:trace contextRef="#ctx0" brushRef="#br0">76 390 4515,'-19'26'3612,"7"-26"258,12 0-129,-4 16-1290,4-16-1419,0 0 0,0-13-129,0 13 129,16-25 129,3 6-387,-12-10-129,9-4-258,-5-5-129,2-4 0,-5-2-129,-1 0 0,-5 2 0,-2 5-129,0 6 129,-9 9-129,9 22 129,-33-13-129,14 17 0,-3 16 0,4 13-129,2 3 129,3 12 0,5 0 0,7-1 0,1-1 0,7-8 0,9-5 129,5-12-129,4-5 129,1-11-129,5-5 129,-2-3-129,1-12 0,1-3-258,-8-15-387,9 13-774,-18-22-1161,1-6-1548,3 6-516,-16-11 129,7 11-387</inkml:trace>
          <inkml:trace contextRef="#ctx0" brushRef="#br0" timeOffset="369.021">297-132 1677,'13'20'2838,"-13"-20"-129,29 35-1419,-9-13 0,6 9 516,-2-5-645,-2-4 387,-2 0-129,-20-22 0,27 24 129,-27-24-387,17 0 0,-17-24-387,4 4-129,-4-15 0,0 2-387,0-9-129,0 1-129,0 1 129,1 7-258,3 6 0,2 5 129,-6 22-129,18-15 0,-18 15 129,31 15-258,-11 9 129,2-1 129,2 7 0,0-5 0,1 1 0,-4-10-258,2 1-516,-23-17-903,31-2-1290,-12-5-774,-17-24-387,12 9-129,-14-20 129</inkml:trace>
          <inkml:trace contextRef="#ctx0" brushRef="#br0" timeOffset="677.0387">786-357 774,'0'-24'2709,"0"24"129,0 0 258,13 17-903,-13-17-1032,18 33-129,-5-13-258,7-2 0,-1-2 258,2-6-258,5-3 129,-6-7 129,8-2-129,-10-14-129,6 1 129,-17-11-129,8 8 258,-15-9-387,0 5 129,-18-6-387,-3 8 129,-10-2-258,0 7 129,-2 6-258,2 4-129,0 3 0,7 2-129,24 0-258,-26 9-129,26-9-645,0 17-903,0-17-1548,26 11-645,-26-11-258,44-2-258</inkml:trace>
          <inkml:trace contextRef="#ctx0" brushRef="#br0" timeOffset="1504.086">1090-623 3999,'-4'-12'2967,"4"12"-129,0 0 0,0 0-2193,2 9-258,-2-9 387,17 25 0,1-5 516,-3 1-387,12 6 129,-7-5 0,13 4-129,-11-10-129,8 1-258,-10-14 0,5 1-258,-8-6 129,-1-11 129,-7-9-258,-1-1 129,-6-9-129,-2-1-129,0 1-129,-8-3 258,-1 4-516,0 5 258,2 8-258,7 18 129,0 0 0,0 0-129,0 0 129,22 16 0,0 10 0,1-4 129,3 0 0,1-2 0,-1-7 0,0-6 129,-6-7-129,2-2-129,-4-12-258,-3-10 0,-1-2-129,-4-12-129,2 3 0,-10-11 0,2 13 129,-4-7 129,0 14 258,0-1 0,0 27 258,-6-19 0,6 19-129,0 0 129,-5 24 0,5-2-129,0 0-129,0 4 129,4-6 0,1-2 129,-5-18 129,13 26-129,-13-26 258,16 0-129,-16 0 129,13-24-129,-11 0 129,4-3-129,-6-4-129,1 0-129,-1 5 0,0 6-129,0 20 129,0 0-129,15 0 0,1 16 129,8 15-129,6 10 129,8 1 0,2 7 129,8-3-129,-4 3 129,2-3 0,-10 2 258,-6-6 0,-8 4-129,-13-10 258,-6 3-258,-8-10 129,-10-1-258,-14-10-258,-4-11-645,-2-5-774,-9-9-1161,-11-24-1290,17-1-129,-13-24-516,16 3 387</inkml:trace>
          <inkml:trace contextRef="#ctx0" brushRef="#br0" timeOffset="1857.1062">1667-1388 5031,'15'0'3354,"8"27"0,-14-8-258,13 23-2580,6 5 516,-1 5 0,6 3 0,-5-8 258,3-1-129,-13-15-129,4 0 129,-22-31-258,22 17 0,-22-17-387,13-22-129,-11-4 0,3 2-258,1-5 0,1 5-129,8 6 0,1 11 0,10 7 0,5 14 0,8 14 0,3 3 0,3 4-129,1-6-387,5 8-1290,-7-8-2064,-16-25-387,10 12-258,-38-16-129</inkml:trace>
        </inkml:traceGroup>
      </inkml:traceGroup>
    </inkml:traceGroup>
    <inkml:traceGroup>
      <inkml:annotationXML>
        <emma:emma xmlns:emma="http://www.w3.org/2003/04/emma" version="1.0">
          <emma:interpretation id="{92E4EBDB-70F6-4B46-81CC-548902523E82}" emma:medium="tactile" emma:mode="ink">
            <msink:context xmlns:msink="http://schemas.microsoft.com/ink/2010/main" type="paragraph" rotatedBoundingBox="12691,12110 15451,10018 15989,10728 13230,12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109940-FE60-4053-AD28-03118C09E692}" emma:medium="tactile" emma:mode="ink">
              <msink:context xmlns:msink="http://schemas.microsoft.com/ink/2010/main" type="line" rotatedBoundingBox="12691,12110 15451,10018 15989,10728 13230,12820"/>
            </emma:interpretation>
          </emma:emma>
        </inkml:annotationXML>
        <inkml:traceGroup>
          <inkml:annotationXML>
            <emma:emma xmlns:emma="http://www.w3.org/2003/04/emma" version="1.0">
              <emma:interpretation id="{3642987A-0596-4D3B-A695-43213E42F46E}" emma:medium="tactile" emma:mode="ink">
                <msink:context xmlns:msink="http://schemas.microsoft.com/ink/2010/main" type="inkWord" rotatedBoundingBox="12691,12110 15451,10018 15989,10728 13230,12820"/>
              </emma:interpretation>
              <emma:one-of disjunction-type="recognition" id="oneOf1">
                <emma:interpretation id="interp5" emma:lang="en-US" emma:confidence="0">
                  <emma:literal>sprat</emma:literal>
                </emma:interpretation>
                <emma:interpretation id="interp6" emma:lang="en-US" emma:confidence="0">
                  <emma:literal>space to</emma:literal>
                </emma:interpretation>
                <emma:interpretation id="interp7" emma:lang="en-US" emma:confidence="0">
                  <emma:literal>Space to</emma:literal>
                </emma:interpretation>
                <emma:interpretation id="interp8" emma:lang="en-US" emma:confidence="0">
                  <emma:literal>sprat.</emma:literal>
                </emma:interpretation>
                <emma:interpretation id="interp9" emma:lang="en-US" emma:confidence="0">
                  <emma:literal>spare to</emma:literal>
                </emma:interpretation>
              </emma:one-of>
            </emma:emma>
          </inkml:annotationXML>
          <inkml:trace contextRef="#ctx0" brushRef="#br0" timeOffset="2532.1447">166 1339 8256,'-27'-26'4257,"27"26"0,-28-24-258,8 2-2967,20 22 258,-27-20-516,27 20 0,-31-9-258,31 9-129,-35 7 0,16 10-258,3 6 0,-1 7-129,5 3 0,1 1 0,5 1 0,6 0 0,2-6-129,13-1 129,3-8 0,6-2 0,1-1 0,1-1 129,-4-5-129,0 4 0,-22-15 129,26 33 0,-25-15-129,-1 4 129,-3-2 0,-10 2-129,-5-2-129,-6-7-129,4 2-645,-15-15-903,17-2-1548,1-5-1032,-1-21-129,14 3-516,-1-19 516</inkml:trace>
          <inkml:trace contextRef="#ctx0" brushRef="#br0" timeOffset="3000.1716">167 1317 3870,'66'14'3354,"-26"26"-129,-19-8 0,8 12-2064,2 14-129,-2-1-387,4 9 0,-5-8-258,1 5 129,-7-10-129,2-4 0,-8-12-129,-1-10-387,-15-27-387,15 19-258,-15-19-516,0-22-516,-10-11 0,-6-8 129,-8-6 0,-3-8 516,-1 0 645,1-7 645,-1 7 774,3-7 258,4 8 645,7-2-129,5 3 129,9 9-129,0-4-258,9 15-129,4-5-129,12 19-129,-3-3-258,9 19 129,-5 1-387,3 5 258,-5 12-258,2 9-129,-13 5 0,-1 4 0,-8 2-129,-4 0-129,-2-2 0,-11-6-258,-1-1-516,-12-21-516,8 3-1290,-8-8-1419,2-30-645,10 5-258,-3-23-129</inkml:trace>
          <inkml:trace contextRef="#ctx0" brushRef="#br0" timeOffset="3434.1964">764 824 7869,'18'-15'3870,"-18"15"-387,0 0 258,0 0-3225,-20 0-129,20 0-129,-27 6-129,27-6 129,-28 31 0,23-7 129,-2 5 0,7 4 0,0 4 129,12 3-129,1-3 129,7-4-129,0-8-129,2-7 129,-1-14 0,1-4-129,-4-11-129,0-13 129,-1-10-129,-5-5-129,1-5 129,-4 4-129,2 1-129,-1 6 129,2 10-129,-12 23 0,24-21 129,-7 21 0,-1 15-129,4 2 0,2 5-129,-2-2-258,2 2-387,-5-13-1677,-17-9-1419,37 0-387,-25-26 0,14 4-516</inkml:trace>
          <inkml:trace contextRef="#ctx0" brushRef="#br0" timeOffset="3856.2205">1284 478 8514,'-20'-11'3999,"20"11"-129,-27 9-129,6 8-3096,10 6-387,2 7 129,9 3 0,0-2 0,2 5-129,9-6 387,9 3-258,0-15 129,10 2-129,-5-14 129,6-5-129,-5-4 0,3-14-129,-5-10-129,2-3 129,-10-4-258,1-3 258,-8-1-387,-4 1 129,-5 4 0,0 4 0,-11 9 0,11 20 0,-25-17 0,25 17-129,-24 18 0,19 8 129,5 7 0,0 2 0,9 1 129,7-1-258,4-5 387,4-7-258,4-6 129,-3-10-129,3-7-258,-6-4-387,7-3-1290,-11-4-2064,-5-18-516,11 9 129,-13-15-774</inkml:trace>
          <inkml:trace contextRef="#ctx0" brushRef="#br0" timeOffset="4680.2676">2037 15 4773,'0'0'3741,"0"0"0,11-39-258,25 14-1032,-3 1-2451,9-6 0,6 5 0,0-3 258,5 10 129,-6-2 0,5 11 129,-16-2 0,6 11 129,-16 0-129,3 2 129,-10 7-258,1 2 0,-20-11-129,29 22 0,-29-22 0,24 11 0,-24-11 0,22-2 0,-13-15 258,2 1-258,-4-10 129,2 4-129,-5-7 129,-2 5-258,-2-1 258,0 4-258,-7 3 129,7 18-129,-21-16 129,21 16-258,-27 0 129,27 0-258,-22 23 129,11-6-258,7 5-258,4-22-774,-7 33-1419,7-15-1548,0-18-516,0 18 129,0-18-516</inkml:trace>
          <inkml:trace contextRef="#ctx0" brushRef="#br0" timeOffset="4246.2428">2174-357 3096,'-16'-7'3096,"16"7"387,0 0-387,0 16-1032,0 2-1032,7 3-129,15 10 0,-6 0 258,19 9-258,-7 2 129,14 4-129,-9 0-258,9-4-258,-11 0-258,-2-9 129,-5 0-645,-7-15-387,-3 2-1290,1-1-1806,-15-19-258,0 0-258,-26-13-258</inkml:trace>
        </inkml:traceGroup>
      </inkml:traceGroup>
    </inkml:traceGroup>
    <inkml:traceGroup>
      <inkml:annotationXML>
        <emma:emma xmlns:emma="http://www.w3.org/2003/04/emma" version="1.0">
          <emma:interpretation id="{9D8CE3B7-1779-484B-8A5F-227416BE1517}" emma:medium="tactile" emma:mode="ink">
            <msink:context xmlns:msink="http://schemas.microsoft.com/ink/2010/main" type="paragraph" rotatedBoundingBox="12795,13030 16868,9784 17361,10402 13288,13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8F34CA-A5C2-479B-8A39-CB1D2EEB1B42}" emma:medium="tactile" emma:mode="ink">
              <msink:context xmlns:msink="http://schemas.microsoft.com/ink/2010/main" type="line" rotatedBoundingBox="12795,13030 16868,9784 17361,10402 13288,13648"/>
            </emma:interpretation>
          </emma:emma>
        </inkml:annotationXML>
        <inkml:traceGroup>
          <inkml:annotationXML>
            <emma:emma xmlns:emma="http://www.w3.org/2003/04/emma" version="1.0">
              <emma:interpretation id="{DA72F8BD-612C-4C28-A25C-8B7F84C02D67}" emma:medium="tactile" emma:mode="ink">
                <msink:context xmlns:msink="http://schemas.microsoft.com/ink/2010/main" type="inkWord" rotatedBoundingBox="12795,13030 16868,9784 17361,10402 13288,13648"/>
              </emma:interpretation>
              <emma:one-of disjunction-type="recognition" id="oneOf2">
                <emma:interpretation id="interp10" emma:lang="en-US" emma:confidence="0">
                  <emma:literal>win</emma:literal>
                </emma:interpretation>
                <emma:interpretation id="interp11" emma:lang="en-US" emma:confidence="0">
                  <emma:literal>wen</emma:literal>
                </emma:interpretation>
                <emma:interpretation id="interp12" emma:lang="en-US" emma:confidence="0">
                  <emma:literal>wan</emma:literal>
                </emma:interpretation>
                <emma:interpretation id="interp13" emma:lang="en-US" emma:confidence="0">
                  <emma:literal>wean</emma:literal>
                </emma:interpretation>
                <emma:interpretation id="interp14" emma:lang="en-US" emma:confidence="0">
                  <emma:literal>wen.</emma:literal>
                </emma:interpretation>
              </emma:one-of>
            </emma:emma>
          </inkml:annotationXML>
          <inkml:trace contextRef="#ctx0" brushRef="#br0" timeOffset="5636.3224">-103 2468 7869,'-9'-27'3870,"9"27"-387,0 0-258,-13-24-2193,13 24-387,0 0-129,0 0 0,13 9-129,9 21 129,2 2-129,14 16 387,-3-2-387,16 12 258,-9-4-129,8 4-258,-12-12 0,1-6 0,-10-12-129,-5-8 0,-24-20 129,25 2-129,-17-13 0,-3-17 0,-1-10 0,3-8 0,-3-3-129,5-5 0,0 7 0,4 3-129,2 13 129,3 5 0,0 19-129,1 7 129,1 5 0,0 14-129,0 3-129,-5-4-387,7 8-1032,-13-10-1419,-9-16-903,22 0-516,-19-18 129,14-2-774</inkml:trace>
          <inkml:trace contextRef="#ctx0" brushRef="#br0" timeOffset="5937.3396">663 2313 2967,'24'-9'3225,"-24"9"129,33 40-129,-24-16-1419,17 7-1032,-2-2 0,1-7 129,3-4 0,-6-16 129,4 0 0,-10-17 0,4-1 0,-11-21 129,6 6-387,-13-13-129,1 8-387,-3-8 0,-9 9-258,-7 4 129,-3 9 0,-4 5 0,-3 6-129,-1 11 0,5 0-129,0 15-129,3 0-258,12 12-903,7-27-645,-13 29-1290,13-7-903,0-22-129,22 9-129</inkml:trace>
          <inkml:trace contextRef="#ctx0" brushRef="#br0" timeOffset="6236.3567">993 1787 5805,'0'0'3741,"0"0"-387,-15-16 129,15 16-2838,8 11 258,-8-11 129,44 45 0,-21-17 0,23 16 0,-13-8 0,15 14-129,-13-8-258,7 4-258,-11-10-258,-4-6-129,-5-3-903,-22-27-1032,17 2-1935,-17-2-129,13-31-516,-2 3-129</inkml:trace>
          <inkml:trace contextRef="#ctx0" brushRef="#br0" timeOffset="6568.3756">1515 1734 5676,'26'0'3741,"-26"0"-129,0 0-129,0 0-2580,0 0-387,0 15-129,0-15 258,-19 9-258,19-9 129,-24 20-129,24-20 129,-22 35-129,13-15 129,9 9-129,-2-5 0,2 5-129,6-7 129,5 2-129,-11-24-129,26 20 0,-26-20-129,22-3-258,-22 3-258,18-39-258,-7 15-129,-9-12-387,5 5-516,-7-13-645,0-6-1032,0 4-387,-20-23 258,7 7 258</inkml:trace>
          <inkml:trace contextRef="#ctx0" brushRef="#br0" timeOffset="6750.3861">1411 1295 1806,'-57'-97'3096,"57"97"258,-22-24 0,22 33-903,9 22-516,9 7-387,15 21-129,-2-4-129,13 13-129,-3-10-387,4 8-129,-4-18-129,-1 1-258,-9-14-387,-9-15-1419,-22-20-2064,33 22-387,-33-22-387,13-11-258</inkml:trace>
          <inkml:trace contextRef="#ctx0" brushRef="#br0" timeOffset="44536.5473">2233 696 7869,'-20'-6'3870,"20"6"129,0 0-258,0 0-2838,0 0-129,0 0-129,0 0 0,11 11 129,12 13 0,-6-4 0,19 17 0,-4-6-258,12 13-129,-8-6 0,6 6 0,-5-3-258,-1-3 0,-6-5-129,-6-5 0,-4-3-129,-20-25-258,27 33-516,-27-33-1419,0 0-1935,11-11-387,-11-15-258,6 6 0</inkml:trace>
          <inkml:trace contextRef="#ctx0" brushRef="#br0" timeOffset="44913.5689">2762 637 7353,'-6'-16'3612,"6"27"-129,0-11-129,-3 16-2967,3 6 258,9 0 0,11 6 129,-2-6 129,13 3 0,-5-14 129,11 4-129,-6-15-129,5-2-129,-8-16-258,1-2 129,-10-12-258,1 3 0,-13-7-129,-5 3 0,-2 1-129,-13 3 0,-7 5-258,-6 2 129,-1 10 0,-6 1-258,9 11-387,-7-8-387,31 8-774,-35 6-903,35-6-1548,0 0-258,-16 7-129,16-7 258</inkml:trace>
          <inkml:trace contextRef="#ctx0" brushRef="#br0" timeOffset="45224.5867">3227 189 2322,'16'-30'3354,"-16"30"387,-3-18-516,3 18-1806,0 0-516,-24 0 0,18 15 0,-3 1-129,9 15 0,0 0 0,6 10-129,7-5 0,9 8 0,1-13-258,5 4-129,-1-11-129,6-4 129,-5-13-258,1-7-258,2 0-903,-3-9-1677,-8-22-903,20 9-645,-20-25 0,21 8 0</inkml:trace>
          <inkml:trace contextRef="#ctx0" brushRef="#br0" timeOffset="45684.613">3835-125 1032,'0'-20'3354,"0"20"129,0 0-129,0 0-1677,0 0-258,-22-16-129,22 16-129,-22-7-258,22 7-129,-26-11 0,26 11-258,-27 0-129,27 0-129,-24 16-129,11 10-129,4 3 129,2 13 0,3 2 129,0 4-129,4-4 0,0-4 0,0-5 387,2-15-129,-2-20 0,0 0 0,22-4 0,-16-25-129,3-2 129,-4-11-129,5-1-258,-5 0-129,1 4 0,1 6 0,-4 7-129,5 8 129,-8 18 0,16-16-129,-16 16 129,28 1 129,-12 9-258,3-3 258,1 2-129,-2 2-258,-2-11-645,6 0-1548,6 2-1419,-28-2-258,33-15-387,-22-10 387</inkml:trace>
          <inkml:trace contextRef="#ctx0" brushRef="#br0" timeOffset="45956.6285">3877-756 5547,'-22'-20'3870,"24"34"0,24 19 0,1 2-2838,2-6 129,15 13-129,-4-7 129,8 9-129,-8-13-129,6 4-516,-11-7 0,-2-3-387,-7-5 0,-8-1-516,4-3-1677,-4 2-1806,-18-18-258,0 0-129,0 0-516</inkml:trace>
        </inkml:traceGroup>
      </inkml:traceGroup>
    </inkml:traceGroup>
    <inkml:traceGroup>
      <inkml:annotationXML>
        <emma:emma xmlns:emma="http://www.w3.org/2003/04/emma" version="1.0">
          <emma:interpretation id="{437E24FB-5875-4D04-9143-6519C294ECB7}" emma:medium="tactile" emma:mode="ink">
            <msink:context xmlns:msink="http://schemas.microsoft.com/ink/2010/main" type="paragraph" rotatedBoundingBox="13447,14016 18470,9861 18985,10483 13962,14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E4808-C5A6-4E8C-8647-0416F764B698}" emma:medium="tactile" emma:mode="ink">
              <msink:context xmlns:msink="http://schemas.microsoft.com/ink/2010/main" type="line" rotatedBoundingBox="13447,14016 18470,9861 18985,10483 13962,14638"/>
            </emma:interpretation>
          </emma:emma>
        </inkml:annotationXML>
        <inkml:traceGroup>
          <inkml:annotationXML>
            <emma:emma xmlns:emma="http://www.w3.org/2003/04/emma" version="1.0">
              <emma:interpretation id="{5255B8CD-123F-4F51-B83F-79D322B71FE1}" emma:medium="tactile" emma:mode="ink">
                <msink:context xmlns:msink="http://schemas.microsoft.com/ink/2010/main" type="inkWord" rotatedBoundingBox="13447,14016 18470,9861 18985,10483 13962,14638"/>
              </emma:interpretation>
              <emma:one-of disjunction-type="recognition" id="oneOf3">
                <emma:interpretation id="interp15" emma:lang="en-US" emma:confidence="0">
                  <emma:literal>vitamin</emma:literal>
                </emma:interpretation>
                <emma:interpretation id="interp16" emma:lang="en-US" emma:confidence="0">
                  <emma:literal>vitae</emma:literal>
                </emma:interpretation>
                <emma:interpretation id="interp17" emma:lang="en-US" emma:confidence="0">
                  <emma:literal>vitae.</emma:literal>
                </emma:interpretation>
                <emma:interpretation id="interp18" emma:lang="en-US" emma:confidence="0">
                  <emma:literal>vitae'</emma:literal>
                </emma:interpretation>
                <emma:interpretation id="interp19" emma:lang="en-US" emma:confidence="0">
                  <emma:literal>vita"'</emma:literal>
                </emma:interpretation>
              </emma:one-of>
            </emma:emma>
          </inkml:annotationXML>
          <inkml:trace contextRef="#ctx0" brushRef="#br0" timeOffset="9467.5415">625 3529 8901,'-20'-10'3741,"20"10"129,0 0-387,16 8-2838,6 12-258,9 7 0,12 10 0,8 1 129,7 8 0,5-6 129,3 4 0,-10-18 129,3 2-129,-15-23 0,-4-3-129,-16-13 0,-2-17 0,-17-14 0,-1-7-258,-4-10 0,-13-3-129,-5-4-129,-8 0-129,4 4-258,-5 3-387,18 17-1032,-11 2-1935,16 3-774,11 13-258,10 3 0,18 13-387</inkml:trace>
          <inkml:trace contextRef="#ctx0" brushRef="#br0" timeOffset="9964.5698">1526 3052 5031,'-18'-23'3225,"18"23"-129,-26-11-129,26 11-2580,-22 2 258,22-2 129,-13 40 258,11-15-129,4 16 258,4-5-258,12 10 129,-3-6-258,8 1-129,-4-10-387,3-6 258,-8-6-258,5-8 0,-19-11 0,20-4-129,-17-12 258,1-6-258,-4-6-129,0-3 0,-2-4 0,-3 0 0,-1 3 0,-1 0-129,0 3 129,1 5 0,1 4 0,5 20-258,-2-22 258,2 22 0,0 0 0,0 0 258,20 13-258,-20-13 0,31 26 129,-13-14 0,-1 1-129,1-2 129,1-3-129,-3-7-129,0-1-516,-16 0-387,28-9-645,-24-13-516,3-7-1419,4 7-516,-11-16-258,0 8-258</inkml:trace>
          <inkml:trace contextRef="#ctx0" brushRef="#br0" timeOffset="10224.5848">1722 2789 1935,'0'0'2580,"0"0"129,25 24-516,-12-4-1161,7 2-129,-1 2 258,3-4 0,-2 3 387,-4-12 129,1 8 129,-17-19-258,20 14-129,-20-14 129,0 0-516,-6-14-129,6 14-258,-18-37-387,9 13-129,-4-5-129,4-4 0,4 4-129,-1-8-516,6 17-903,2 2-2451,3-10-129,15 15-387,-5-10 0</inkml:trace>
          <inkml:trace contextRef="#ctx0" brushRef="#br0" timeOffset="10572.6047">1920 2250 9030,'-32'-27'3483,"10"16"-645,24 22-645,-2 9-4128,0-20-1677,15 24-387,-15-24-129</inkml:trace>
          <inkml:trace contextRef="#ctx0" brushRef="#br0" timeOffset="10428.5965">2121 2499 6837,'13'26'3354,"-13"-26"0,20 42-258,0-14-2838,-2-3-258,8 5 129,-2-5-129,3-1 0,-1-4-387,-2-3-903,-24-17-1677,25 3-258,-28-15-516,3 12 387</inkml:trace>
          <inkml:trace contextRef="#ctx0" brushRef="#br0" timeOffset="11060.6326">2524 2249 6063,'0'0'3483,"0"0"-258,0 0 0,0 0-2580,-11 9-387,11-9 258,-20 3 0,20-3 0,-19 21 258,18 1 0,-7 3 0,8 12 0,0-1 0,11 8-387,0-3 129,6 1-258,-3-11 0,6-4 129,-3-17-129,1-10 129,-3-11-258,1-13 129,-6-11 0,-1-5-129,-6-8 0,-1 2-129,-2 2 0,0 10 0,-2 1-129,-3 11 0,5 22 129,-4-19-129,4 19 0,6 9 129,7 10-129,1 1 129,3 2 0,3-4 0,0-1-129,-4-10 0,5 0-645,-21-7-645,29-14-645,-16-6-1032,-10-17-903,10 8-258,-13-23-258,4 14 129</inkml:trace>
          <inkml:trace contextRef="#ctx0" brushRef="#br0" timeOffset="11502.6578">2747 1928 2967,'-42'-66'3354,"15"33"-129,27 33 0,0 0-903,0 0-774,0 9-387,7 10-129,19 14-129,-3-4 0,10 9 258,-9-8-129,11 5 0,-15-15-129,6 0-258,-26-20 0,31 5-129,-31-5 0,20-23-129,-13-5-129,4-1-129,-2-6 0,2 2-129,4 4 0,0 1-129,7 12 129,2 5 0,3 7 0,-1 4 0,1 9 0,-5 11 0,-4 2 129,-5 6 0,-9-3 0,-4 5-129,-4-5 0,-12-1 0,-4-4-129,-4-10-387,4-3-387,-11-13-387,12-1-1032,-10-20-903,7-10-1032,9 2-387,-7-14-258,16 7 387</inkml:trace>
          <inkml:trace contextRef="#ctx0" brushRef="#br0" timeOffset="11925.6821">2956 1456 5676,'0'-35'3870,"0"35"-387,0 0 258,5-18-2193,-5 18-258,17 11-387,1 16 0,-5-9 0,16 23 258,-5-12-258,13 15 129,-4-11-516,5 4-129,1-10-258,-3-1 129,-1-10-129,-2-5 0,-2-11-129,-2 0 129,-3-13 0,2-5-129,-5-11 129,3-4-129,-2-6 0,0-3 0,-6-2 0,-3 2 0,-4 4 129,-4 3-129,-7 7 129,0 6-129,0 22 0,-28-16 0,12 16 0,-1 11 0,5 11-129,2 7 129,10 4 0,2 2 0,13 0 0,9-4 0,3-4 0,6-3 0,0-11 129,2-8-129,-2-5-129,-6-12-387,8 1-1419,-9-11-2451,-10-17-129,6 3-258,-14-14-258</inkml:trace>
          <inkml:trace contextRef="#ctx0" brushRef="#br0" timeOffset="12560.7184">4020 822 11868,'0'0'4128,"0"0"129,-26-13-387,6 13-3741,2 15 0,-2 5-258,-2 4 129,1 5 0,1-3 0,6 1-129,1-1 129,11-4 0,2-22 0,6 24 0,14-21 0,5-3 0,5 0 129,3-9 258,3 4-258,-5-4 258,4 7-129,-11 0 129,-2 4 129,-22-2-129,20 29 0,-20-5-129,-4 9 0,-16 5-129,-4 4-129,-5 8-387,-9-12-387,8 14-774,-12-25-1677,7-3-1032,15-8-516,2-19 0,18-14-258</inkml:trace>
          <inkml:trace contextRef="#ctx0" brushRef="#br0" timeOffset="13704.7838">4879 315 5547,'-6'-22'4128,"6"22"-129,-9-17-129,9 17-2451,0 0-516,-22-22-258,22 22 0,-24 0-129,24 0-129,-29 33 0,16-1-129,-3-1-129,6 11 258,1-2-387,7 6 258,2-9 0,2-1 129,4-10-129,8-4 258,-14-22-258,26 11 0,-26-11 129,24-9-129,-17-12-129,4-1 0,-3-3-129,1-3 0,0-1 129,0-2-129,2 5 0,2 2-129,0 6 129,3 5 0,2 10 0,3 3-129,0 0 129,1 9 0,2 4-129,0-4-129,2 4-387,-8-13-516,6 3-645,-24-3-258,27-13-129,-25-12 0,7 8 0,-9-17 258,0 10 258,-3-9 903,-7 4 516,-1-3 516,0 7 129,1 1 258,0 6 129,10 18 129,-14-22 129,14 22 516,0 0 129,2 20 0,-2-20-129,27 46-258,-16-24 0,13 12 129,-11-14-516,9 10 0,-22-30-129,25 24-129,-25-24 0,0 0-129,9-13 0,-9-6-129,0-10 0,0 0-258,-5-8 0,-1 1-129,1 1-129,3 4 129,2 7 0,0 6-129,0 18 129,0 0-129,22 0 0,-22 0 0,35 18-258,-19-9-129,14 13-774,-30-22-1032,42 0-2064,-17-4-387,-3-14-258,6 2 0</inkml:trace>
          <inkml:trace contextRef="#ctx0" brushRef="#br0" timeOffset="14168.8104">5560-128 2580,'40'-42'3612,"-12"36"129,-28-14-129,0 20-1419,16-15-774,-16 15-516,0 0-129,-11-16-129,11 16-258,-22-2 0,22 2-129,-26 6 0,26-6 0,-18 29-129,14-11 0,1 6 0,3 0 129,0-4-129,5 0 0,-5-20 0,22 22-129,-22-22 129,30 0 0,-16-15-129,1-5 0,-1-9 0,-3 0 0,-1-6 0,-5-4-129,-5-3 129,-2 0 129,-14-2-129,-6 0 258,-13-1-258,2 1 258,-5 7 0,5 4-129,0 13-129,13 7 129,20 13-129,-10 11 129,20 16 0,19 12-129,11 1 129,8 8-129,7-4 258,3 2-258,-3-6 129,-2-9-387,-3-4-774,-14-12-1419,-14-15-1548,9 7-258,-31-7-387,28-14 0</inkml:trace>
        </inkml:traceGroup>
      </inkml:traceGroup>
    </inkml:traceGroup>
    <inkml:traceGroup>
      <inkml:annotationXML>
        <emma:emma xmlns:emma="http://www.w3.org/2003/04/emma" version="1.0">
          <emma:interpretation id="{ADF32FEE-98B9-4A3D-A9F1-33C0CFCAA354}" emma:medium="tactile" emma:mode="ink">
            <msink:context xmlns:msink="http://schemas.microsoft.com/ink/2010/main" type="paragraph" rotatedBoundingBox="14145,14943 19105,10492 20415,11953 15455,16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BDC88-0B76-44F2-957C-C252FB0C3A46}" emma:medium="tactile" emma:mode="ink">
              <msink:context xmlns:msink="http://schemas.microsoft.com/ink/2010/main" type="line" rotatedBoundingBox="14145,14943 19105,10492 19645,11095 14686,15546"/>
            </emma:interpretation>
          </emma:emma>
        </inkml:annotationXML>
        <inkml:traceGroup>
          <inkml:annotationXML>
            <emma:emma xmlns:emma="http://www.w3.org/2003/04/emma" version="1.0">
              <emma:interpretation id="{60650B17-34FE-45E4-99D6-7FD156141A9A}" emma:medium="tactile" emma:mode="ink">
                <msink:context xmlns:msink="http://schemas.microsoft.com/ink/2010/main" type="inkWord" rotatedBoundingBox="15095,14090 17207,12195 17748,12798 15636,14693"/>
              </emma:interpretation>
              <emma:one-of disjunction-type="recognition" id="oneOf4">
                <emma:interpretation id="interp20" emma:lang="en-US" emma:confidence="0">
                  <emma:literal>otter</emma:literal>
                </emma:interpretation>
                <emma:interpretation id="interp21" emma:lang="en-US" emma:confidence="0">
                  <emma:literal>matte</emma:literal>
                </emma:interpretation>
                <emma:interpretation id="interp22" emma:lang="en-US" emma:confidence="0">
                  <emma:literal>outta</emma:literal>
                </emma:interpretation>
                <emma:interpretation id="interp23" emma:lang="en-US" emma:confidence="0">
                  <emma:literal>otter.</emma:literal>
                </emma:interpretation>
                <emma:interpretation id="interp24" emma:lang="en-US" emma:confidence="0">
                  <emma:literal>otter'</emma:literal>
                </emma:interpretation>
              </emma:one-of>
            </emma:emma>
          </inkml:annotationXML>
          <inkml:trace contextRef="#ctx0" brushRef="#br0" timeOffset="18753.0726">2553 3915 9546,'0'0'4128,"0"0"-129,22 7-258,-22-7-2838,7-29-387,8 0 258,-8-15-129,8 0 0,-11-9 0,7 9-129,-11-4 0,0 11-129,-4 6 0,-9 9-258,-3 13 0,-3 9 0,-1 19-129,2 12 0,3 11-129,6 7 129,7 8 0,2 0 0,15-2 0,5-8 0,6-8 0,3-15-129,8-10-774,-8-19-1290,2-19-1935,8-7-258,-10-17-258,7-3-516</inkml:trace>
          <inkml:trace contextRef="#ctx0" brushRef="#br0" timeOffset="19872.1365">2808 3508 10836,'27'-51'4257,"2"29"0,-8-16-258,6-4-3225,6 3-129,-4-3-387,-1 4-129,-3 1-129,-4 2-258,-5 4 129,-5-2-387,0 6 0,-9-5 129,0 11-258,-2-7 258,0 10-129,-8-6 258,8 24 0,-14-31 387,14 31-129,-15-22 129,15 22 0,0 0 129,0 0 0,0 9 258,13 9 129,12 15-258,7 0 258,8 15 0,0-8 0,10 8-258,-10-10 129,7 1-129,-14-16-129,2-2 129,-15-14 0,-1-7-129,-19 0 0,13-29-129,-13 1 0,0-5 0,0-2-129,-6-1 0,2 3 0,3 7 0,1 4-129,0 22 258,9-20-258,-9 20 129,34 0 0,-12 7-129,0 3 129,4-3-258,2 0 129,-7-7-387,7 0-129,-10-14 0,10 3-258,-14-19 129,10 10-129,-13-13 129,4 9 0,-10-3 387,4 9 129,-3-1 258,-6 19 0,0 0 0,20-7 0,-20 7 129,28 11-129,-6 2 129,-2-6 129,7 2 0,-3-9 0,3 0 258,-3-14-129,2-7-129,-6-8 129,2-6 0,-7-1-258,1-5 0,-7 3 129,2 3 0,-11 0 129,2 8-129,-4 5 129,2 22-129,-31-18 129,9 18-129,-7 0-129,-2 11 0,1 7-129,1 6-129,4 5 129,3 2 0,9 2-129,5 2-129,8 2-258,2-10-387,18 4-903,-3-7-1935,-1-19-516,15 5-387,-10-18-258</inkml:trace>
          <inkml:trace contextRef="#ctx0" brushRef="#br0" timeOffset="18986.0859">2808 3142 4902,'-31'-35'3225,"31"35"-129,0 0 0,0 0-2451,0 0 0,31 28-258,0-1 129,5 6 0,5 4 0,1 1-129,0 3 129,0-1-129,-9-3-774,2 1-1161,-4 4-1806,-27-24-258,8 15-129,-12-33-129</inkml:trace>
          <inkml:trace contextRef="#ctx0" brushRef="#br0" timeOffset="20217.1563">4382 2196 3612,'19'-35'3741,"-19"35"-129,0-31-129,0 31-1161,-4-17-1419,4 17-258,-26 0 0,8 11-129,5 11 0,-3 7 0,10 8 0,1 5 0,5 2-129,2-2 0,10-2 0,7-7 0,3-11-258,3-11 0,-1-11-258,7-7-516,-9-19-774,8-8-774,-3 2-1548,-14-22-129,11 13-258,-24-19-645</inkml:trace>
          <inkml:trace contextRef="#ctx0" brushRef="#br0" timeOffset="20439.1689">4260 1675 2193,'-66'-49'2967,"38"27"645,28 22-258,0 15-1290,9 3-387,21 15-258,6 0-258,12 16 258,5-3-258,8 11-258,-3-8-129,1 3-129,-6-10-774,-11-9-1161,-13-13-2451,12 4-129,-41-24-516,34 5 0</inkml:trace>
          <inkml:trace contextRef="#ctx0" brushRef="#br0" timeOffset="18384.0514">1513 4563 2064,'42'81'2838,"-7"-24"129,-24-28-387,9 9-1806,0-7 258,-7-9 258,2-1 129,-15-21 0,0 0-129,0-11 0,0-11-129,-9-19-258,1 5-387,-5-16-387,2 3 0,2-4-129,4 7 0,5-2 129,0 12-129,7 7 129,11 10 0,8 8 0,7 11 129,7 8 0,2 10 129,4 4-129,-2 2 0,-4-2 129,-3 1 129,-11-12 0,-4-3 0,-22-8-129,16-15 129,-16-14-129,-4-1-129,-10-10 0,-1-6 0,1-1-258,-1 1 129,4 4-129,5 7 129,6 9-129,2 6 129,18 13-129,6 7 0,9 4 129,1 8-129,5 9 0,1 1-129,-6-4 258,1 0-516,0 2-645,-15-7-3483,-2-13 129,5 0-516,-10-20 258</inkml:trace>
          <inkml:trace contextRef="#ctx0" brushRef="#br0" timeOffset="21360.2217">5397 1079 5160,'0'-15'4386,"0"15"-258,0 0 0,16-13-2064,-16 13-387,0 0-387,-11-22 129,11 22-387,-16-2-387,16 2-258,-24 2-258,24-2 0,-29 33-129,14-7 0,-1 8 0,5 9 0,1 8 0,9 4 0,1 2 0,5-4 0,13-4 0,6-12 129,6-10-258,1-21-258,14-3-1161,-10-14-2064,4-23-516,10-3-516,-9-20-129</inkml:trace>
          <inkml:trace contextRef="#ctx0" brushRef="#br0" timeOffset="21824.2482">5986 859 7740,'-5'-33'3999,"5"33"0,-20-39-258,12 16-2709,8 23-258,-31-30-258,15 23-129,-4 5-129,3 2 0,-1 11 129,5 15-129,2 7 0,9 7 0,0 4 0,2 4-129,8-5 258,5-4-258,1-6 129,5-11 0,-19-22-129,29 7 129,-18-16-129,0-13 129,-4-11-129,-1-2 0,-5-5 0,-1 2-129,0-1 0,0 4 0,0 6-129,0 7 129,0 22-129,13-24 129,-13 24-129,31 2 129,-10 11-129,1 3 129,1-1 0,1-2-129,-2-2-387,-5-11-774,5 0-1419,-2 0-1161,-13-24-645,10 8-129,-16-19-258</inkml:trace>
          <inkml:trace contextRef="#ctx0" brushRef="#br0" timeOffset="22057.2616">6148 390 3354,'-46'-77'3999,"15"39"-258,31 38-258,-22-11-1032,22 11-645,0 27-516,5 1-516,21 14-129,-2-4-129,14 13 0,-3-8 129,5-1-258,-3-9-129,-2-6-387,-6-9 0,-7-10-645,2-3-516,-24-5-903,18-31-1806,-7 9-129,-11-24-387,2 6 0</inkml:trace>
          <inkml:trace contextRef="#ctx0" brushRef="#br0" timeOffset="22269.2737">6276 11 4257,'-20'-35'3870,"20"46"0,0-11-129,16 46-1677,6 2-516,-2 1-774,11 15 129,-1-5-258,3 3 0,-2-11-258,0-1 129,-4-14-258,-5-8-387,2-6-645,-24-22-1032,18 0-1935,-18 0-645,13-11 129,-13 11-516</inkml:trace>
        </inkml:traceGroup>
      </inkml:traceGroup>
      <inkml:traceGroup>
        <inkml:annotationXML>
          <emma:emma xmlns:emma="http://www.w3.org/2003/04/emma" version="1.0">
            <emma:interpretation id="{DDDD16A5-DCBC-4AAE-A958-40F4F521B46D}" emma:medium="tactile" emma:mode="ink">
              <msink:context xmlns:msink="http://schemas.microsoft.com/ink/2010/main" type="line" rotatedBoundingBox="15123,15385 18982,12051 19561,12722 15703,16056"/>
            </emma:interpretation>
          </emma:emma>
        </inkml:annotationXML>
        <inkml:traceGroup>
          <inkml:annotationXML>
            <emma:emma xmlns:emma="http://www.w3.org/2003/04/emma" version="1.0">
              <emma:interpretation id="{E72DDBC5-CE2E-4CB7-BA46-4014884F3E58}" emma:medium="tactile" emma:mode="ink">
                <msink:context xmlns:msink="http://schemas.microsoft.com/ink/2010/main" type="inkWord" rotatedBoundingBox="15123,15385 18982,12051 19561,12722 15703,16056"/>
              </emma:interpretation>
              <emma:one-of disjunction-type="recognition" id="oneOf5">
                <emma:interpretation id="interp25" emma:lang="en-US" emma:confidence="0">
                  <emma:literal>overhead</emma:literal>
                </emma:interpretation>
                <emma:interpretation id="interp26" emma:lang="en-US" emma:confidence="0">
                  <emma:literal>outweighed.</emma:literal>
                </emma:interpretation>
                <emma:interpretation id="interp27" emma:lang="en-US" emma:confidence="0">
                  <emma:literal>ordained</emma:literal>
                </emma:interpretation>
                <emma:interpretation id="interp28" emma:lang="en-US" emma:confidence="0">
                  <emma:literal>ordained.</emma:literal>
                </emma:interpretation>
                <emma:interpretation id="interp29" emma:lang="en-US" emma:confidence="0">
                  <emma:literal>orient</emma:literal>
                </emma:interpretation>
              </emma:one-of>
            </emma:emma>
          </inkml:annotationXML>
          <inkml:trace contextRef="#ctx0" brushRef="#br0" timeOffset="64420.6846">2590 5023 9546,'-15'-8'4128,"15"8"129,0 0-387,-27-14-2322,27 14-1032,0 0 0,-19 0 0,19 0-129,-5 18-129,5 6 129,0 0-129,2 11 0,7-3-129,5 7 129,3-6-258,7 0 129,1-8-129,7-4 129,-3-12-129,4-9 129,-4-4 0,-1-18 0,-5-9 0,-3-7-129,-5-8 258,-6-2-258,-5-3 129,-4-2-129,-6 2 129,-8 5-258,-6 4 258,-4 9-129,-4 9 0,1 6 0,-1 12 0,1 6-129,3 17 129,2 6 0,4 10 0,3 0-258,8 6-129,0-10-387,7 8-1806,7-8-1548,0-13-387,12-1-129,-3-15-516</inkml:trace>
          <inkml:trace contextRef="#ctx0" brushRef="#br0" timeOffset="64892.7116">2923 4523 7869,'-18'0'3483,"18"0"0,-11 13-129,11-13-2709,0 0-129,0 20 129,0-20 129,22 31 0,-4-15 0,15 10 129,-4-6-129,10 6 0,-3-4-387,1-2-129,-2-7 0,-4-2 0,-5-9 0,-5-2 129,-21 0-129,24-17 0,-22-8 0,-2 1 0,-4-11-129,-7 0 0,-3-7-129,-3 0 0,3 0 0,-1 1-258,8 10-387,-6-9-903,13 9-2838,9 11 258,0-2-645,8 13 129</inkml:trace>
          <inkml:trace contextRef="#ctx0" brushRef="#br0" timeOffset="65328.7366">3509 4276 9675,'24'-15'3612,"-8"11"0,-16-18-645,4 2-2709,7-4 129,-7-1 129,7 3 0,-11-4 129,9 10 0,-9-6 258,0 22-258,0-28 0,0 28-129,0 0-129,-11-14-129,11 14-129,-31 3 0,14 12-129,-1 5 129,1 6-129,1 5 0,7 5 0,3 3-129,6 1 129,4-1 0,10-6 0,10-2 0,2-9 129,7-8-129,0-12 129,7-2 0,2-14-129,-1-14 0,-1-1-516,-9-17-258,7 6-1032,-14-19-774,-4 1-1419,0 1-516,-16-7 129,5 11-387</inkml:trace>
          <inkml:trace contextRef="#ctx0" brushRef="#br0" timeOffset="67648.8693">3919 3750 1,'-35'-2'1934,"35"2"-1031,-16-2 516,16 2-129,0 0 1032,0 0-516,-24-7 645,24 7-258,0 0-387,0 0-129,0 0-387,-20-11-258,20 11-258,0 0-129,0 0-258,0 0 0,2 18 0,7 1 0,7 10 0,1-1-129,7 14 129,-2-6-129,3 6 129,-1-3-387,-4-4-387,2-1-1419,-7-1-1935,-15-33-258,22 35-129,-22-35-516</inkml:trace>
          <inkml:trace contextRef="#ctx0" brushRef="#br0" timeOffset="65600.7521">3892 3783 1161,'0'15'3225,"18"43"-129,-14-30-129,19 10-645,-6-5-516,-1-5-387,1 1 0,-17-29-129,24 29-129,-24-29-129,0 0 0,2-9-129,-2-7 0,-8-12-258,-1-3-258,-7-6-258,-1-5-129,2 4 0,4-6 0,2 5 0,4 1 0,5 11-129,0 3 0,0 24-516,13-33-1032,-1 13-1806,7 20-645,-19 0-129,27-13-129</inkml:trace>
          <inkml:trace contextRef="#ctx0" brushRef="#br0" timeOffset="66689.8144">4097 3602 4515,'0'0'3741,"0"0"0,0 0 0,-8-17-1806,8 17-258,0 0-387,0 0-258,-23-20-258,23 20 0,-22 0-387,22 0-387,-24 0-1032,24 0-2064,-35 8-774,35-8-129,-20 16-387</inkml:trace>
          <inkml:trace contextRef="#ctx0" brushRef="#br0" timeOffset="66219.7874">4174 3052 10320,'0'0'3741,"1"26"-129,-1-26-387,6 29-2967,12-1 258,2 1 0,12 11 129,-1 1 129,7 8 0,-3-5 0,5 6-129,-7-12-387,0-1 129,-7-10-258,-6-5 258,-20-22-258,24 18 129,-24-18 0,2-16-129,-2-12 129,-8 1-129,1-8 0,0-1-258,1-1 129,4 4 0,2 4 0,6 5-129,-6 24 129,35-20 0,-10 20 0,3 2 0,1 10 0,0 7 0,-3 1-129,-1 0 0,-1 6-387,-24-26-516,35 31-2451,-18-17-516,-17-14-516,0 0-258,0 0-129</inkml:trace>
          <inkml:trace contextRef="#ctx0" brushRef="#br0" timeOffset="68451.9151">4963 3058 8901,'-22'26'3741,"22"-26"-258,0 0 258,0 0-3354,0 0 258,27 0-129,-8-21 129,10 1 0,-7-14 258,7 1-258,-7-8-129,4 3-129,-8-2-129,0 3 129,-8 8-258,-5 1 0,-5 10 0,0 18-129,-11-11 0,11 11 129,-33 15-129,13 8 0,2 7-129,-1 6 129,7 5 129,2 4-258,9 1 129,1-4 0,1-5 129,16-4-258,3-11 258,6-9-387,8-10-516,-4-10-2322,5-24-903,12 0-129,-8-21-516,6 1 0</inkml:trace>
          <inkml:trace contextRef="#ctx0" brushRef="#br0" timeOffset="68852.9381">5690 2287 8256,'-46'18'3612,"11"-18"-387,21 15 0,-8-6-3096,-2 8 258,7 6 0,-6 5 258,12 14 129,-6-3 0,15 15 129,-1-11 129,6 10-258,5-19 0,10 5-129,-2-19-258,4-5-129,1-15 0,-1-11-129,-4-15 0,-1-11 0,-2-3 0,-4-7-129,0-7 0,-3 1-129,1 6 129,-4 1-129,5 8 0,1 12 0,2 8 0,-11 18 0,37-6-258,-17 4-645,13 6-1935,9 7-1032,-13-11-258,15 0-129,-11-13-387</inkml:trace>
          <inkml:trace contextRef="#ctx0" brushRef="#br0" timeOffset="69176.9567">6311 1866 10707,'1'-24'3999,"-1"4"-258,0 20-516,0 0-2580,-18-4-258,18 4-258,-33 9 129,11 8-258,0 3 129,0 9 0,0 4 129,4 8-129,0-3 129,8 8 0,1-8 129,9 1-129,0-8-129,4-4 129,9-10-129,7-8-129,0-9 129,6-2-129,-1-14-129,1-10-258,5 0-774,-11-12-1032,0-8-1677,4 10-258,-18-16-258,3 10-258</inkml:trace>
          <inkml:trace contextRef="#ctx0" brushRef="#br0" timeOffset="69475.9737">6019 1408 9417,'0'0'3870,"0"0"-258,-16-4 0,16 4-3225,0 0 258,0 0 0,13 15 387,-6 2-129,17 27 258,-6-6-129,21 24 0,-6-3-258,14 16-258,-5-7-129,10 7-129,-8-8-129,-1-8-129,-4-2-387,-13-19-774,3-5-3225,-11-2 0,-12-12-387,-6-19-258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00538670-B716-41A2-B0D1-F1C47CFDEDC4}" emma:medium="tactile" emma:mode="ink">
          <msink:context xmlns:msink="http://schemas.microsoft.com/ink/2010/main" type="writingRegion" rotatedBoundingBox="7836,7245 10532,6674 10727,7600 8032,8170"/>
        </emma:interpretation>
      </emma:emma>
    </inkml:annotationXML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44:17.6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90F59E-A162-468E-A199-1AF824E5A7C4}" emma:medium="tactile" emma:mode="ink">
          <msink:context xmlns:msink="http://schemas.microsoft.com/ink/2010/main" type="writingRegion" rotatedBoundingBox="4292,10039 4889,10039 4889,11383 4292,11383"/>
        </emma:interpretation>
      </emma:emma>
    </inkml:annotationXML>
    <inkml:traceGroup>
      <inkml:annotationXML>
        <emma:emma xmlns:emma="http://www.w3.org/2003/04/emma" version="1.0">
          <emma:interpretation id="{5CC6635B-3A64-44E2-AC62-10F2FB2D97C4}" emma:medium="tactile" emma:mode="ink">
            <msink:context xmlns:msink="http://schemas.microsoft.com/ink/2010/main" type="paragraph" rotatedBoundingBox="4292,10039 4889,10039 4889,11383 4292,11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49491-CF4B-45AD-893A-BF2592B152EF}" emma:medium="tactile" emma:mode="ink">
              <msink:context xmlns:msink="http://schemas.microsoft.com/ink/2010/main" type="line" rotatedBoundingBox="4292,10039 4889,10039 4889,11383 4292,11383"/>
            </emma:interpretation>
          </emma:emma>
        </inkml:annotationXML>
        <inkml:traceGroup>
          <inkml:annotationXML>
            <emma:emma xmlns:emma="http://www.w3.org/2003/04/emma" version="1.0">
              <emma:interpretation id="{5729E852-E04F-4DB2-8EEC-D8ACCD856488}" emma:medium="tactile" emma:mode="ink">
                <msink:context xmlns:msink="http://schemas.microsoft.com/ink/2010/main" type="inkWord" rotatedBoundingBox="4292,10039 4889,10039 4889,11383 4292,11383">
                  <msink:destinationLink direction="to" ref="{1F78D41C-921D-4D44-9DC1-95A86ABCF19D}"/>
                </msink:context>
              </emma:interpretation>
              <emma:one-of disjunction-type="recognition" id="oneOf0">
                <emma:interpretation id="interp0" emma:lang="en-US" emma:confidence="0">
                  <emma:literal>de</emma:literal>
                </emma:interpretation>
                <emma:interpretation id="interp1" emma:lang="en-US" emma:confidence="0">
                  <emma:literal>do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du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1573 2677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50:48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09F222-34E4-41E9-B66D-4EDFCBBEEC98}" emma:medium="tactile" emma:mode="ink">
          <msink:context xmlns:msink="http://schemas.microsoft.com/ink/2010/main" type="inkDrawing" rotatedBoundingBox="9321,12122 9412,10783 9996,10823 9904,12162" semanticType="callout" shapeName="Other">
            <msink:sourceLink direction="to" ref="{1F85B3BB-8850-492E-A334-F5D6D4F25BDF}"/>
          </msink:context>
        </emma:interpretation>
      </emma:emma>
    </inkml:annotationXML>
    <inkml:trace contextRef="#ctx0" brushRef="#br0">-3237-3659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8:55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40A205-0EDA-454B-91AE-3A4BC0A303C3}" emma:medium="tactile" emma:mode="ink">
          <msink:context xmlns:msink="http://schemas.microsoft.com/ink/2010/main" type="writingRegion" rotatedBoundingBox="4122,15574 6563,15250 6699,16274 4258,16598"/>
        </emma:interpretation>
      </emma:emma>
    </inkml:annotationXML>
    <inkml:traceGroup>
      <inkml:annotationXML>
        <emma:emma xmlns:emma="http://www.w3.org/2003/04/emma" version="1.0">
          <emma:interpretation id="{EBFA4743-4908-43CA-A218-0B6A78D52545}" emma:medium="tactile" emma:mode="ink">
            <msink:context xmlns:msink="http://schemas.microsoft.com/ink/2010/main" type="paragraph" rotatedBoundingBox="4122,15574 6563,15250 6699,16274 4258,16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BBA62C-14F5-41D3-A458-A40D67B62A19}" emma:medium="tactile" emma:mode="ink">
              <msink:context xmlns:msink="http://schemas.microsoft.com/ink/2010/main" type="line" rotatedBoundingBox="4122,15574 6563,15250 6699,16274 4258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D875860E-E748-4E49-AFEB-BDF636806919}" emma:medium="tactile" emma:mode="ink">
                <msink:context xmlns:msink="http://schemas.microsoft.com/ink/2010/main" type="inkWord" rotatedBoundingBox="4122,15574 6563,15250 6699,16274 4258,16598">
                  <msink:destinationLink direction="from" ref="{76F66937-BBE5-4851-B6CA-D7E986314C87}"/>
                  <msink:destinationLink direction="from" ref="{87C50E13-7304-4F4C-8C99-6F3CDD6A2759}"/>
                  <msink:destinationLink direction="to" ref="{87C50E13-7304-4F4C-8C99-6F3CDD6A2759}"/>
                </msink:context>
              </emma:interpretation>
              <emma:one-of disjunction-type="recognition" id="oneOf0">
                <emma:interpretation id="interp0" emma:lang="en-US" emma:confidence="1">
                  <emma:literal>heap</emma:literal>
                </emma:interpretation>
                <emma:interpretation id="interp1" emma:lang="en-US" emma:confidence="1">
                  <emma:literal>h cap</emma:literal>
                </emma:interpretation>
                <emma:interpretation id="interp2" emma:lang="en-US" emma:confidence="0">
                  <emma:literal>h 8 apt</emma:literal>
                </emma:interpretation>
                <emma:interpretation id="interp3" emma:lang="en-US" emma:confidence="0">
                  <emma:literal>h 8 ops</emma:literal>
                </emma:interpretation>
                <emma:interpretation id="interp4" emma:lang="en-US" emma:confidence="0">
                  <emma:literal>h 8 app</emma:literal>
                </emma:interpretation>
              </emma:one-of>
            </emma:emma>
          </inkml:annotationXML>
        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7455.4265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8491.4857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671E08-F08F-4C32-9BC7-765D45877350}" emma:medium="tactile" emma:mode="ink">
          <msink:context xmlns:msink="http://schemas.microsoft.com/ink/2010/main" type="writingRegion" rotatedBoundingBox="3278,15389 11036,15311 11046,16297 3288,16375"/>
        </emma:interpretation>
      </emma:emma>
    </inkml:annotationXML>
    <inkml:traceGroup>
      <inkml:annotationXML>
        <emma:emma xmlns:emma="http://www.w3.org/2003/04/emma" version="1.0">
          <emma:interpretation id="{F63887BE-A071-41D5-8477-7C3AEBB382DE}" emma:medium="tactile" emma:mode="ink">
            <msink:context xmlns:msink="http://schemas.microsoft.com/ink/2010/main" type="paragraph" rotatedBoundingBox="3278,15389 11036,15311 11046,16297 3288,16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D932CA-8996-4786-AE27-57AE385C33C8}" emma:medium="tactile" emma:mode="ink">
              <msink:context xmlns:msink="http://schemas.microsoft.com/ink/2010/main" type="line" rotatedBoundingBox="3278,15389 11036,15311 11046,16297 3288,16375"/>
            </emma:interpretation>
          </emma:emma>
        </inkml:annotationXML>
        <inkml:traceGroup>
          <inkml:annotationXML>
            <emma:emma xmlns:emma="http://www.w3.org/2003/04/emma" version="1.0">
              <emma:interpretation id="{4A696288-4D38-44B0-9090-901FA4DA3412}" emma:medium="tactile" emma:mode="ink">
                <msink:context xmlns:msink="http://schemas.microsoft.com/ink/2010/main" type="inkWord" rotatedBoundingBox="3278,15389 5744,15364 5754,16297 3288,16321">
                  <msink:destinationLink direction="from" ref="{1F78D41C-921D-4D44-9DC1-95A86ABCF19D}"/>
                </msink:context>
              </emma:interpretation>
              <emma:one-of disjunction-type="recognition" id="oneOf0">
                <emma:interpretation id="interp0" emma:lang="en-US" emma:confidence="1">
                  <emma:literal>heap</emma:literal>
                </emma:interpretation>
                <emma:interpretation id="interp1" emma:lang="en-US" emma:confidence="0">
                  <emma:literal>neap</emma:literal>
                </emma:interpretation>
                <emma:interpretation id="interp2" emma:lang="en-US" emma:confidence="0">
                  <emma:literal>hoop</emma:literal>
                </emma:interpretation>
                <emma:interpretation id="interp3" emma:lang="en-US" emma:confidence="0">
                  <emma:literal>neop</emma:literal>
                </emma:interpretation>
                <emma:interpretation id="interp4" emma:lang="en-US" emma:confidence="0">
                  <emma:literal>hears</emma:literal>
                </emma:interpretation>
              </emma:one-of>
            </emma:emma>
          </inkml:annotationXML>
          <inkml:trace contextRef="#ctx0" brushRef="#br0">-9691 4940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1">-8671 5457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2">-7894 4979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  <inkml:traceGroup>
          <inkml:annotationXML>
            <emma:emma xmlns:emma="http://www.w3.org/2003/04/emma" version="1.0">
              <emma:interpretation id="{1F85B3BB-8850-492E-A334-F5D6D4F25BDF}" emma:medium="tactile" emma:mode="ink">
                <msink:context xmlns:msink="http://schemas.microsoft.com/ink/2010/main" type="inkWord" rotatedBoundingBox="8570,15389 11036,15364 11046,16297 8580,16321">
                  <msink:destinationLink direction="from" ref="{F25D062F-FAA5-4401-A50A-676CD06D52A1}"/>
                  <msink:destinationLink direction="to" ref="{F25D062F-FAA5-4401-A50A-676CD06D52A1}"/>
                  <msink:destinationLink direction="to" ref="{5909F222-34E4-41E9-B66D-4EDFCBBEEC98}"/>
                </msink:context>
              </emma:interpretation>
              <emma:one-of disjunction-type="recognition" id="oneOf1">
                <emma:interpretation id="interp5" emma:lang="en-US" emma:confidence="0">
                  <emma:literal>Heap</emma:literal>
                </emma:interpretation>
                <emma:interpretation id="interp6" emma:lang="en-US" emma:confidence="0">
                  <emma:literal>heap</emma:literal>
                </emma:interpretation>
                <emma:interpretation id="interp7" emma:lang="en-US" emma:confidence="0">
                  <emma:literal>Cheap</emma:literal>
                </emma:interpretation>
                <emma:interpretation id="interp8" emma:lang="en-US" emma:confidence="0">
                  <emma:literal>heaps</emma:literal>
                </emma:interpretation>
                <emma:interpretation id="interp9" emma:lang="en-US" emma:confidence="0">
                  <emma:literal>•heap</emma:literal>
                </emma:interpretation>
              </emma:one-of>
            </emma:emma>
          </inkml:annotationXML>
          <inkml:trace contextRef="#ctx0" brushRef="#br0" timeOffset="656278.5365">-4399 4940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656279.5365">-3379 5457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656280.5365">-2602 4979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  <inkml:trace contextRef="#ctx0" brushRef="#br0" timeOffset="2.2082E6">-4399 4940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2.2082E6">-3379 5457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2.2082E6">-2602 4979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5-09T09:16:16.7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17628 7549,'0'0,"0"0,0 0,0 0,-18 256,18-256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6:48.4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82 153 258,'-6'-11'1935,"6"11"258,0 0-774,0 0 516,0 0-516,4-18 129,-4 18-258,0 0 258,0 0-129,0 0 0,0 0-387,0 0-129,0-16 129,0 16-387,0 0 0,0 0 0,0 0-129,0 0-129,0 0 0,0 0 129,0 0-258,11-2 0,-11 2 0,24-7-129,-6 1 0,4 2 0,2-3 0,3 2-129,1-1 258,6 2-258,-1-1 129,2-2 0,0 1 0,3 1 0,-1-1 0,3 1 0,-3-1 0,0 1-129,-4-1 129,-2 2-129,-7-1 0,-3 1 129,-21 4-129,28-3 129,-28 3 0,0 0 0,0 0 129,0 0-129,0 0 0,16 0 0,-16 0 129,0 0-129,0 0 0,0 0-129,0 0 129,0 16 0,0-16 0,0 0 0,0 0-129,0 20 129,0-20-129,0 17 129,0-17-129,2 20 0,-2-20 0,2 26 0,-2-26 0,2 31 0,-2-13 0,2 2 0,-2 0 0,0 4 0,0 0 0,0 2 129,0-3-258,0 5 129,0-3 0,0-1 129,0 0-129,0-4 0,0 0 0,0-1 129,2-1-129,-1 0-129,3-1 258,0 1-258,-2-1 129,3 1-129,-5-18 129,7 31-129,-7-31 129,8 27 129,-8-27-129,2 24 0,-2-24 0,0 0 0,1 24 0,-1-24 0,0 0 129,0 20-129,0-20-129,0 0 129,0 18 129,0-18-129,0 0 0,0 0 0,-3 17 0,3-17 0,0 0 0,0 0 0,0 0 129,0 0-129,0 0 0,0 0 0,-6 18 0,6-18 129,0 0-129,0 0 0,-3 20 0,3-20 129,0 0-129,-4 19 0,4-19 0,0 0 0,0 0 0,-6 20 0,6-20 0,0 0 0,-3 16 0,3-16 0,0 0 129,0 0-129,0 0 0,-2 17 129,2-17 0,0 0-129,0 0 129,0 0 0,0 0 0,0 0 0,0 0-129,0 0 129,0 0-129,-22 7 129,22-7 0,-26 4-129,6-1 129,-4 1-129,-5 2 129,-9-1 0,-8 2-129,-7 1 129,-10-3-129,-2 4 129,-3 1-129,2-3 0,4 0 0,10 1 0,7-3 0,13 1-129,12-5 129,20-1-129,0 0-387,6-12-387,38 6-2193,2-10-1677,8-10 129,12 2-516,8-11-387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6:49.7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 44 1806,'0'0'2838,"-18"-5"387,18 5 0,0 0-1677,0 0 0,0 0 0,12-17-129,-12 17-129,21-11 129,-1 11-516,-4-7-129,10 7 0,-1-4 0,10 4-258,-2 0-129,7 2 258,-3 0-258,5 5 0,0-1 0,6 6-129,0-2 0,3 6 0,-2 1 0,4 1-129,-3-2 129,3 4-129,-7-3 0,-2-2-129,-10-3 129,-2-1 0,-9-5-129,-2 1 129,-21-7 0,21 8-129,-21-8 129,0 0 0,0 0-129,0 0 129,0 0 0,0 0-129,0 0 0,-16 7-129,16-7 129,-31 5 0,11 1 0,-4-1 0,-2 5 0,-1-1-258,-1-2 258,3 0 0,1 1 0,2-1-129,5-3 129,17-4-129,-20 1 129,20-1 0,0 0 0,0 0-129,0 0 129,0 0 0,0 0 0,22-11 0,-3 11-129,3 0 258,3 0-258,3 0 258,-1 0-129,1 0 0,-5 2 0,1-2 129,-4 0-129,-3 0 0,-17 0 129,20 0 0,-20 0 0,0 0 0,0 0 0,5-22 258,-5 22-258,-3-20 129,3 20-129,-22-27 129,11 8-258,-4 3 129,2-2 0,1 1-129,2-1 0,3 1-129,7 17 129,-11-23 0,11 23 0,0 0 0,-2-19-129,2 19 0,0 0-129,0 0-258,13-2-516,-13 2-2838,0 0-645,0 0-258,22-14-129,-22 14-258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1F91C3-DBDE-4B71-A1F6-922E8B56656E}" emma:medium="tactile" emma:mode="ink">
          <msink:context xmlns:msink="http://schemas.microsoft.com/ink/2010/main" type="inkDrawing"/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CA2DAC-327E-4C75-9EE7-813F5C2C838B}" emma:medium="tactile" emma:mode="ink">
          <msink:context xmlns:msink="http://schemas.microsoft.com/ink/2010/main" type="inkDrawing"/>
        </emma:interpretation>
      </emma:emma>
    </inkml:annotationXML>
  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9:58.1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F201A0-5F94-4E90-9607-50E25A870183}" emma:medium="tactile" emma:mode="ink">
          <msink:context xmlns:msink="http://schemas.microsoft.com/ink/2010/main" type="writingRegion" rotatedBoundingBox="4982,5622 7944,5510 7979,6453 5018,6565"/>
        </emma:interpretation>
      </emma:emma>
    </inkml:annotationXML>
    <inkml:traceGroup>
      <inkml:annotationXML>
        <emma:emma xmlns:emma="http://www.w3.org/2003/04/emma" version="1.0">
          <emma:interpretation id="{BB3AD2DD-0813-4E02-988A-58090E959DE5}" emma:medium="tactile" emma:mode="ink">
            <msink:context xmlns:msink="http://schemas.microsoft.com/ink/2010/main" type="paragraph" rotatedBoundingBox="4982,5622 7944,5510 7979,6453 5018,6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307678-FFA2-4876-85A2-9544E3882484}" emma:medium="tactile" emma:mode="ink">
              <msink:context xmlns:msink="http://schemas.microsoft.com/ink/2010/main" type="line" rotatedBoundingBox="4982,5622 7944,5510 7979,6453 5018,6565"/>
            </emma:interpretation>
          </emma:emma>
        </inkml:annotationXML>
        <inkml:traceGroup>
          <inkml:annotationXML>
            <emma:emma xmlns:emma="http://www.w3.org/2003/04/emma" version="1.0">
              <emma:interpretation id="{EDBAC6C1-39AB-45A9-A2D4-E0CB6A1BAE06}" emma:medium="tactile" emma:mode="ink">
                <msink:context xmlns:msink="http://schemas.microsoft.com/ink/2010/main" type="inkWord" rotatedBoundingBox="4982,5622 7944,5510 7979,6453 5018,6565"/>
              </emma:interpretation>
              <emma:one-of disjunction-type="recognition" id="oneOf0">
                <emma:interpretation id="interp0" emma:lang="en-US" emma:confidence="1">
                  <emma:literal>main</emma:literal>
                </emma:interpretation>
                <emma:interpretation id="interp1" emma:lang="en-US" emma:confidence="1">
                  <emma:literal>ma in</emma:literal>
                </emma:interpretation>
                <emma:interpretation id="interp2" emma:lang="en-US" emma:confidence="0.5">
                  <emma:literal>m ai n</emma:literal>
                </emma:interpretation>
                <emma:interpretation id="interp3" emma:lang="en-US" emma:confidence="0">
                  <emma:literal>m ain</emma:literal>
                </emma:interpretation>
                <emma:interpretation id="interp4" emma:lang="en-US" emma:confidence="0">
                  <emma:literal>m aim</emma:literal>
                </emma:interpretation>
              </emma:one-of>
            </emma:emma>
          </inkml:annotationXML>
          <inkml:trace contextRef="#ctx0" brushRef="#br0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        <inkml:trace contextRef="#ctx0" brushRef="#br0" timeOffset="947.0542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        <inkml:trace contextRef="#ctx0" brushRef="#br0" timeOffset="1395.0798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        <inkml:trace contextRef="#ctx0" brushRef="#br0" timeOffset="1996.1141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        <inkml:trace contextRef="#ctx0" brushRef="#br0" timeOffset="2855.1633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30:00.5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-3237-3659 6966,'0'0'3999,"0"0"-129,0 0 129,9 14-2709,-9-14 0,0 0 0,0 0 0,0 0-258,0 0-516,0 0 0,0 0-258,0 0 0,0 0-129,0 28-129,2-12 129,2 10-258,1 5 258,2 9-129,1 6 129,1 11-129,-4 7 129,1 6-129,-3 8 0,0 5 129,-3 5-129,0-2 129,-2 2-129,-2-6 0,-3-5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0,-7-9-129,4-2 129,0-8-129,5-1 129,3-4-258,3-1 258,2-1-258,-3 1 0,7 8-387,-8-9-258,18 17-1419,-9-5-2193,-4-5 129,5 10-645,-5-9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00AE45-84B1-45D4-81D5-78134489FCA1}" emma:medium="tactile" emma:mode="ink">
          <msink:context xmlns:msink="http://schemas.microsoft.com/ink/2010/main" type="inkDrawing"/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6715AE-44B2-4EF0-9E01-9B3903470532}" emma:medium="tactile" emma:mode="ink">
          <msink:context xmlns:msink="http://schemas.microsoft.com/ink/2010/main" type="inkDrawing"/>
        </emma:interpretation>
      </emma:emma>
    </inkml:annotationXML>
  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8:46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322 18 8385,'-36'0'3612,"17"0"-258,-12-4 258,2-3-2838,5 7 129,-3-6 0,5 6-129,-2 0 0,6 10-258,1 2-129,4 10-129,2 2-129,6 9-129,-1 2 0,6 7 258,0 0-258,4 4 129,5-4 0,10 2 129,-1-6 0,9 3 0,1-8 129,5 1 0,-2-6-129,5-2 129,-6-6 0,1 2 0,-9-9 0,-2 3 0,-20-16 0,18 26 0,-18-26 0,-7 22 0,-13-13-129,-2 0-129,-9-4-129,-6-1 0,-5-2-129,-4-2-129,6-2-129,-4-9-645,18 11-774,-5-13-1935,31 13-645,-16-29-258,16 5 0,18 2-387</inkml:trace>
  <inkml:trace contextRef="#ctx0" brushRef="#br0" timeOffset="608.0348">264 388 4773,'11'13'3354,"24"-21"129,-15-14 0,20-3-1677,4-1-516,7-9 129,8-1-387,5-8-129,4-4-129,-1-1-387,1-3 0,-6 5-258,-3 3-129,-10 7 0,-8 2-645,-6 13-1290,-4 13-1419,-22-9-516,11 18-129,-20 0-258</inkml:trace>
  <inkml:trace contextRef="#ctx0" brushRef="#br0" timeOffset="333.019">425-88 7869,'-22'-4'3741,"22"4"-129,0 0 0,0 0-2322,0 0-258,0 0-387,-4 13-129,6 3-129,16 12 0,4 3-258,4 11 0,7 4 0,2 11 129,3-2-129,-3 1 129,2-3-258,-10 0 0,4 1-387,-18-12-1290,0-11-1935,-4 4 0,-9-35-387,-5 31-645</inkml:trace>
  <inkml:trace contextRef="#ctx0" brushRef="#br0" timeOffset="1412.0808">1469-176 8385,'-19'-9'3741,"19"9"0,-20-8 0,20 8-2967,-25-14 129,4 5-129,21 9-129,-36 0 0,19 7-129,-3 7-258,2 8 0,1 10 0,3 8-258,5 7 0,3 7 0,6 2-258,0 5 258,4-6 0,7 0 0,3-13 0,1-7 387,2-13-258,-1-11 129,0-11-129,1-8 129,-2-17 0,-1-8 0,-5-10 0,2-2-129,-5-5 0,-2-3-129,-4 7 129,0 6-129,0 9-129,0 9 0,0 22 129,0 0-129,1 9 0,7 24 0,5 6 0,1 5 129,3 1 0,3 5 0,2-8-258,-2-6-129,7-1-1032,-8-11-1677,-1-18-774,8 1-387,-10-16-129,8-10-258</inkml:trace>
  <inkml:trace contextRef="#ctx0" brushRef="#br0" timeOffset="1712.0979">1871-180 5160,'0'-27'3870,"2"7"-258,-2 20 129,0 0-1161,-16 5-1548,16-5-516,-22 33-129,13-6-129,0 10-129,7 9 129,0 0-129,2 5 129,11-2-129,5 4 0,6-10-129,2-3 129,4-13-129,1-8 258,2-10-129,2-9 0,-2-6-129,0-18-387,0-1-645,-3-21-1032,-6-13-1548,7 5-129,-22-22-387,12 9-258</inkml:trace>
  <inkml:trace contextRef="#ctx0" brushRef="#br0" timeOffset="1952.1117">2102-610 4257,'-25'-39'3096,"25"39"0,0 0 0,-2 22-1419,4-2-258,16 12-774,-2 4 258,15 10 0,-5 9-129,14 5-129,-8 10-129,8 3-129,-7 4-129,0-2 0,-6-5-129,-5-6 0,-5-13-387,-6-9-774,-10-25-2322,9 3-516,-16-29 0,2-10-387</inkml:trace>
  <inkml:trace contextRef="#ctx0" brushRef="#br0" timeOffset="2300.1316">2490-517 5289,'35'19'3225,"-35"-19"-387,11 42 387,-11-17-2838,-9 10 387,-4 4-129,-7 3 0,-4-2-129,-1 2 0,1-5 129,0-4-258,4-2-258,5-2 0,8 0 0,3-1 129,4 1-129,15-5 129,5 3 0,6-3-129,8 0 129,1-8 0,6-1 0,-5-8-258,1-5 0,-4-2-516,-6-2-774,-8-18-2064,4 17-387,-21-21-129,-2 24-129</inkml:trace>
  <inkml:trace contextRef="#ctx0" brushRef="#br0" timeOffset="3912.2238">1573 2677 6966,'0'0'3999,"0"0"-129,0 0 129,9 14-2709,-9-14 0,0 0 0,0 0 0,0 0-258,0 0-516,0 0 0,0 0-258,0 0 0,0 0-129,0 28-129,2-12 129,2 10-258,1 5 258,2 9-129,1 6 129,1 11-129,-4 7 129,1 6-129,-2 8 0,-1 5 129,-3 5-129,0-2 129,-2 2-129,-3-6 0,-2-5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0,-7-9-129,4-2 129,0-8-129,5-1 129,4-4-258,2-1 258,2-1-258,-3 1 0,7 8-387,-8-9-258,18 17-1419,-9-5-2193,-4-5 129,5 10-645,-5-9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9:58.1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10771C-C745-4C5A-B740-6DAE49C29B51}" emma:medium="tactile" emma:mode="ink">
          <msink:context xmlns:msink="http://schemas.microsoft.com/ink/2010/main" type="writingRegion" rotatedBoundingBox="121,6012 8181,5033 8545,8031 486,9011"/>
        </emma:interpretation>
      </emma:emma>
    </inkml:annotationXML>
    <inkml:traceGroup>
      <inkml:annotationXML>
        <emma:emma xmlns:emma="http://www.w3.org/2003/04/emma" version="1.0">
          <emma:interpretation id="{6FD9DDFB-52FA-4346-B8ED-296D11927AE7}" emma:medium="tactile" emma:mode="ink">
            <msink:context xmlns:msink="http://schemas.microsoft.com/ink/2010/main" type="paragraph" rotatedBoundingBox="404,5796 3366,5684 3401,6627 440,6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D5CA2-E0E5-4244-8988-CD296C068915}" emma:medium="tactile" emma:mode="ink">
              <msink:context xmlns:msink="http://schemas.microsoft.com/ink/2010/main" type="line" rotatedBoundingBox="404,5796 3366,5684 3401,6627 440,6739"/>
            </emma:interpretation>
          </emma:emma>
        </inkml:annotationXML>
        <inkml:traceGroup>
          <inkml:annotationXML>
            <emma:emma xmlns:emma="http://www.w3.org/2003/04/emma" version="1.0">
              <emma:interpretation id="{77EB008C-700D-41A4-AA88-928D39F2AD87}" emma:medium="tactile" emma:mode="ink">
                <msink:context xmlns:msink="http://schemas.microsoft.com/ink/2010/main" type="inkWord" rotatedBoundingBox="404,5796 3366,5684 3401,6627 440,6739"/>
              </emma:interpretation>
              <emma:one-of disjunction-type="recognition" id="oneOf0">
                <emma:interpretation id="interp0" emma:lang="en-US" emma:confidence="1">
                  <emma:literal>main</emma:literal>
                </emma:interpretation>
                <emma:interpretation id="interp1" emma:lang="en-US" emma:confidence="1">
                  <emma:literal>ma in</emma:literal>
                </emma:interpretation>
                <emma:interpretation id="interp2" emma:lang="en-US" emma:confidence="0.5">
                  <emma:literal>m ai n</emma:literal>
                </emma:interpretation>
                <emma:interpretation id="interp3" emma:lang="en-US" emma:confidence="0">
                  <emma:literal>m ain</emma:literal>
                </emma:interpretation>
                <emma:interpretation id="interp4" emma:lang="en-US" emma:confidence="0">
                  <emma:literal>m aim</emma:literal>
                </emma:interpretation>
              </emma:one-of>
            </emma:emma>
          </inkml:annotationXML>
          <inkml:trace contextRef="#ctx0" brushRef="#br0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        <inkml:trace contextRef="#ctx0" brushRef="#br0" timeOffset="947.0542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        <inkml:trace contextRef="#ctx0" brushRef="#br0" timeOffset="1395.0798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        <inkml:trace contextRef="#ctx0" brushRef="#br0" timeOffset="1996.1141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        <inkml:trace contextRef="#ctx0" brushRef="#br0" timeOffset="2855.1633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      </inkml:traceGroup>
      </inkml:traceGroup>
    </inkml:traceGroup>
    <inkml:traceGroup>
      <inkml:annotationXML>
        <emma:emma xmlns:emma="http://www.w3.org/2003/04/emma" version="1.0">
          <emma:interpretation id="{5C4C8E56-BB9F-40E3-A9A4-973835318BD5}" emma:medium="tactile" emma:mode="ink">
            <msink:context xmlns:msink="http://schemas.microsoft.com/ink/2010/main" type="paragraph" rotatedBoundingBox="288,7380 8347,6401 8545,8031 486,9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8029CC-8614-4BE7-8FB9-A49630592316}" emma:medium="tactile" emma:mode="ink">
              <msink:context xmlns:msink="http://schemas.microsoft.com/ink/2010/main" type="line" rotatedBoundingBox="288,7380 8103,6430 8209,7298 393,8248"/>
            </emma:interpretation>
          </emma:emma>
        </inkml:annotationXML>
        <inkml:traceGroup>
          <inkml:annotationXML>
            <emma:emma xmlns:emma="http://www.w3.org/2003/04/emma" version="1.0">
              <emma:interpretation id="{A58D9AF9-1CE4-480D-BB1D-6814294C67C0}" emma:medium="tactile" emma:mode="ink">
                <msink:context xmlns:msink="http://schemas.microsoft.com/ink/2010/main" type="inkWord" rotatedBoundingBox="304,7518 1252,7403 1326,8013 378,8128"/>
              </emma:interpretation>
              <emma:one-of disjunction-type="recognition" id="oneOf1">
                <emma:interpretation id="interp5" emma:lang="en-US" emma:confidence="1">
                  <emma:literal>my</emma:literal>
                </emma:interpretation>
                <emma:interpretation id="interp6" emma:lang="en-US" emma:confidence="0">
                  <emma:literal>me</emma:literal>
                </emma:interpretation>
                <emma:interpretation id="interp7" emma:lang="en-US" emma:confidence="0">
                  <emma:literal>mg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meg</emma:literal>
                </emma:interpretation>
              </emma:one-of>
            </emma:emma>
          </inkml:annotationXML>
          <inkml:trace contextRef="#ctx0" brushRef="#br1" timeOffset="91099.2105">-79 1495 1290,'-19'-7'3096,"19"7"0,0 0-258,-7-17-387,7 17-129,0 0-129,-7-18-516,7 18-129,0 0-387,0 0-258,-4-18 0,4 18-258,0 0-129,0 0-258,0 0 0,2 11-258,7 5 129,2 4 0,2 8-129,1 3 129,3 2 0,-1 1 0,-1-1-129,-4-1 129,-2-7-129,-2-5 129,-7-20 0,0 0-129,0 0 129,0 0 0,0-18-129,0-9 129,0-8-129,0-4 0,-1 1 0,1-2 0,0 5 0,1 7 0,5 8-129,-6 20 129,20-16 0,-20 16 0,24 9 0,-11 11 0,-2 4 0,1 5 0,-2 0 0,-3 4 0,-3-5 0,-1-3 0,-1-1 0,0-5 129,-2-19-129,0 22 0,0-22 129,0 0-129,0 0 0,2-22 0,0-2 129,3-4-129,1-3 0,3-2-129,2 0 129,0 2 0,2 7 0,-1 6-129,-12 18 129,30-11 0,-30 11 0,29 17 0,-14 3 0,1 3 129,-1 5-129,1-2 0,-1-4 0,-1 0 129,-1-6-129,-13-16 0,24 22-129,-24-22-258,26 0-1161,-26 0-2451,11-17 129,-11 17-645,18-38 258</inkml:trace>
          <inkml:trace contextRef="#ctx0" brushRef="#br1" timeOffset="91573.2377">466 1458 8901,'0'0'3612,"0"0"0,-13-7-129,13 7-2322,0 0-387,0 0-258,19 20 0,-19-20 0,34 35-129,-10-17 0,4 4 0,-1-3-258,4-3 258,-3-7-258,-1-7 0,-3-2 0,0-9-129,-6-13 0,0-7 129,-5-4-129,-2-6 0,-3 3 0,-3-3 0,-1 6 0,-2 6 0,-1 8 0,-1 19 0,0 0 0,0 0 0,0 0 0,10 21 0,-5 6 129,2 8 129,-1 5-129,5 8 129,-4-1 0,4 6 0,-3-3 0,1 3 0,-6-4-129,5-3 0,-7-7 0,1-5 0,-2-6-129,0-8 0,2-2-387,-2-18-258,0 0-516,0 0-1677,-4-11-1290,4 11-258,0-40 0,10 20-387</inkml:trace>
        </inkml:traceGroup>
        <inkml:traceGroup>
          <inkml:annotationXML>
            <emma:emma xmlns:emma="http://www.w3.org/2003/04/emma" version="1.0">
              <emma:interpretation id="{4369BD17-BC65-44B4-9F4B-E7213969D258}" emma:medium="tactile" emma:mode="ink">
                <msink:context xmlns:msink="http://schemas.microsoft.com/ink/2010/main" type="inkWord" rotatedBoundingBox="1504,7232 4062,6921 4167,7789 1610,8100"/>
              </emma:interpretation>
              <emma:one-of disjunction-type="recognition" id="oneOf2">
                <emma:interpretation id="interp10" emma:lang="en-US" emma:confidence="1">
                  <emma:literal>method</emma:literal>
                </emma:interpretation>
                <emma:interpretation id="interp11" emma:lang="en-US" emma:confidence="0">
                  <emma:literal>methods</emma:literal>
                </emma:interpretation>
                <emma:interpretation id="interp12" emma:lang="en-US" emma:confidence="0">
                  <emma:literal>Method</emma:literal>
                </emma:interpretation>
                <emma:interpretation id="interp13" emma:lang="en-US" emma:confidence="0">
                  <emma:literal>methodic</emma:literal>
                </emma:interpretation>
                <emma:interpretation id="interp14" emma:lang="en-US" emma:confidence="0">
                  <emma:literal>Methods</emma:literal>
                </emma:interpretation>
              </emma:one-of>
            </emma:emma>
          </inkml:annotationXML>
          <inkml:trace contextRef="#ctx0" brushRef="#br1" timeOffset="92383.284">1120 1321 6966,'-17'-16'3483,"17"16"129,0 0-129,0 0-2580,0 0 258,4 23-387,-4-23 0,13 41 0,-8-18-387,8 10 129,-4-5 0,4 3-258,-4-9 0,0 0 0,-9-22-129,15 27 258,-15-27-129,0 0 0,0 0 0,0 0-129,9-20 129,-5 2-129,-2-6 129,3 0-387,1-1 129,1 3 0,0 2-129,-7 20 129,19-17-129,-19 17 129,24 2 0,-24-2 0,25 37 0,-12-15 0,0 1 0,-2 1 0,-2-6 0,0-1 129,-9-17 0,0 0 0,0 0 0,0 0 0,0 0 0,15-22 0,-15-2 0,2-3-129,-2 1 0,1-5 0,3 7 0,0-2 0,1 8 0,-5 18 0,13-22 0,-13 22 0,0 0 0,24 0 0,-24 0 0,22 20 0,-13-1 0,2 3 0,-2 0 0,0 1 0,-1-1 0,-3-1 0,1-5 0,-6-16-258,12 26-387,-12-26-1290,0 0-1935,22-8-258,-14-10-129,8 7-129</inkml:trace>
          <inkml:trace contextRef="#ctx0" brushRef="#br1" timeOffset="92888.3128">1748 1407 5805,'-7'24'3354,"7"-24"-258,-17 7 258,17-7-2451,0 0 129,0 0 258,22 2-258,-5-2 0,10 0 0,-1 0-258,10 0 0,-5-5-387,8 3-129,-12-11 258,6 2-258,-14-6 0,1-1 129,-11-4-129,-2 2 129,-7-4-129,-2 2-129,-14 4 0,-2 5 0,-6 4-129,-5 7 0,1 2 0,-3 17-129,2 8 129,3 12-129,8 1 129,5 8-129,7-2 129,6 2 0,2-6-129,13-3 129,3-10 0,6-7 0,2-7 129,3-9-129,0-4 0,2-11-129,2-4-387,-5-14-1032,5 1-1032,2 1-1290,-12-13-258,8 9-258,-10-8-129</inkml:trace>
          <inkml:trace contextRef="#ctx0" brushRef="#br1" timeOffset="93519.349">2145 1488 9675,'0'0'3354,"0"0"387,20 1-387,2-1-2838,-3-5 129,8-2 0,-3-6-129,7 6 258,-3-10-129,5 8-258,-8-8 0,4 5-258,-3 1-129,-2-2-387,-2 4-387,-6-12-774,1 7-774,-1-1-1419,-12-12-258,11 7 0,-15-19-387</inkml:trace>
          <inkml:trace contextRef="#ctx0" brushRef="#br1" timeOffset="93263.3343">2343 1021 4773,'0'0'3612,"0"0"-129,0 0-129,0 0-1419,-15 0-387,15 0-387,-3 13-258,3-13-258,0 32-129,0-10 129,9 13 0,-2-4-129,6 15-129,-4-6 129,6 12-258,-6-10 0,4 7-258,-2-8 0,-4-1-387,2-2-387,-7-12-774,4 0-903,-1-3-1419,-5-23-129,-5 26-129,-16-26-258</inkml:trace>
          <inkml:trace contextRef="#ctx0" brushRef="#br1" timeOffset="94247.3906">2563 1017 9933,'0'0'3612,"0"0"-129,0 9-258,0-9-2580,9 35-129,-2-8 0,8 14-129,-2 1 129,7 9 129,-4-1-129,3 5 129,-3-10-387,1 1 0,-5-15-129,-2-2 0,-3-12 129,-7-17-129,0 0 129,0 0 0,16-18-129,-10-6 0,-2-4 129,3-1-258,4 2 129,-2-1-258,-9 28 129,27-22 0,-27 22 0,30 8 0,-14 12 0,-1 7 0,0 1 129,-4 5-129,-2-6 0,-2-3 0,0-4 0,-7-20-129,11 20-129,-11-20-387,0 0-387,17-29-645,1 12-129,-12-16 0,17 11-129,-10-11 0,11 11 258,-9-1 129,3 6 1161,-18 17 645,26-18 774,-26 18 129,18 0 129,-18 0 0,0 0-129,22 20 258,-22-20-387,24 26-387,-24-26-258,36 29 0,-16-18 0,8 4 258,-8-12-129,4 5 0,-24-8 0,33 0 0,-33 0-129,13-22 129,-13 3-258,-4 3 129,-11-6-258,-1 0 0,-10 0 129,-1 2-258,-3 1 129,-1 3-129,6 5 0,-3 2-129,12 7-129,16 2 0,-17 0-258,17 0-387,0 0-903,15 13-774,1-10-1419,17 8-258,-7-11 0,16 6-258</inkml:trace>
          <inkml:trace contextRef="#ctx0" brushRef="#br1" timeOffset="94607.4111">3535 1200 2580,'33'-18'2967,"-31"5"516,14 13-129,-16 0-774,0 0-387,0 0-258,2-9-516,-2 9-129,0 0 0,0 0-258,-16 9-258,16-9-387,-24 29-258,11-5 0,0 0-258,0 9 129,2-4 0,0 6 0,6-2-129,-1 2 129,6-8 0,0-5 0,0-4 0,0-18 0,11 19 0,-11-19 129,26-4-129,-9-12 0,-1-4-129,2-8-129,4 2-387,-7-16-258,5 13-774,-9-11-645,-4-8-1806,6 13 129,-13-12 0,8 16-258</inkml:trace>
          <inkml:trace contextRef="#ctx0" brushRef="#br1" timeOffset="94949.4307">3639 821 6837,'0'0'3354,"0"0"-129,0 0 258,0 0-2451,-14 9 0,14-9 0,0 0 0,-11 22-129,11-22 258,-11 31-387,4-10 258,7 15-129,0 6-258,1 15 0,3 5-129,11 15 129,-8 0-258,8 7-129,-3-5 0,1-4-129,-2-13-129,-3-9 0,1-12-258,-6-17-516,10-4-1935,-13-20-1677,9-9 129,-3-13-516,-6-22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30:08.5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-3237-3659 6966,'0'0'3999,"0"0"-129,0 0 129,9 14-2709,-9-14 0,0 0 0,0 0 0,0 0-258,0 0-516,0 0 0,0 0-258,0 0 0,0 0-129,0 28-129,2-12 129,2 10-258,1 5 258,2 9-129,1 6 129,1 11-129,-4 7 129,1 6-129,-3 8 0,0 5 129,-3 5-129,0-2 129,-2 2-129,-2-6 0,-3-5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0,-7-9-129,4-2 129,0-8-129,5-1 129,3-4-258,3-1 258,2-1-258,-3 1 0,7 8-387,-8-9-258,18 17-1419,-9-5-2193,-4-5 129,5 10-645,-5-9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9:58.1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<inkml:trace contextRef="#ctx0" brushRef="#br0" timeOffset="947.0542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<inkml:trace contextRef="#ctx0" brushRef="#br0" timeOffset="1395.0798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<inkml:trace contextRef="#ctx0" brushRef="#br0" timeOffset="1996.1141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<inkml:trace contextRef="#ctx0" brushRef="#br0" timeOffset="2855.1633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<inkml:trace contextRef="#ctx0" brushRef="#br1" timeOffset="91099.2105">-79 1495 1290,'-19'-7'3096,"19"7"0,0 0-258,-7-17-387,7 17-129,0 0-129,-7-18-516,7 18-129,0 0-387,0 0-258,-4-18 0,4 18-258,0 0-129,0 0-258,0 0 0,2 11-258,7 5 129,2 4 0,2 8-129,1 3 129,3 2 0,-1 1 0,-1-1-129,-4-1 129,-2-7-129,-2-5 129,-7-20 0,0 0-129,0 0 129,0 0 0,0-18-129,0-9 129,0-8-129,0-4 0,-1 1 0,1-2 0,0 5 0,1 7 0,5 8-129,-6 20 129,20-16 0,-20 16 0,24 9 0,-11 11 0,-2 4 0,1 5 0,-2 0 0,-3 4 0,-3-5 0,-1-3 0,-1-1 0,0-5 129,-2-19-129,0 22 0,0-22 129,0 0-129,0 0 0,2-22 0,0-2 129,3-4-129,1-3 0,3-2-129,2 0 129,0 2 0,2 7 0,-1 6-129,-12 18 129,30-11 0,-30 11 0,29 17 0,-14 3 0,1 3 129,-1 5-129,1-2 0,-1-4 0,-1 0 129,-1-6-129,-13-16 0,24 22-129,-24-22-258,26 0-1161,-26 0-2451,11-17 129,-11 17-645,18-38 258</inkml:trace>
  <inkml:trace contextRef="#ctx0" brushRef="#br1" timeOffset="91573.2377">466 1458 8901,'0'0'3612,"0"0"0,-13-7-129,13 7-2322,0 0-387,0 0-258,19 20 0,-19-20 0,34 35-129,-10-17 0,4 4 0,-1-3-258,4-3 258,-3-7-258,-1-7 0,-3-2 0,0-9-129,-6-13 0,0-7 129,-5-4-129,-2-6 0,-3 3 0,-3-3 0,-1 6 0,-2 6 0,-1 8 0,-1 19 0,0 0 0,0 0 0,0 0 0,10 21 0,-5 6 129,2 8 129,-1 5-129,5 8 129,-4-1 0,4 6 0,-3-3 0,1 3 0,-6-4-129,5-3 0,-7-7 0,1-5 0,-2-6-129,0-8 0,2-2-387,-2-18-258,0 0-516,0 0-1677,-4-11-1290,4 11-258,0-40 0,10 20-387</inkml:trace>
  <inkml:trace contextRef="#ctx0" brushRef="#br1" timeOffset="92383.284">1120 1321 6966,'-17'-16'3483,"17"16"129,0 0-129,0 0-2580,0 0 258,4 23-387,-4-23 0,13 41 0,-8-18-387,8 10 129,-4-5 0,4 3-258,-4-9 0,0 0 0,-9-22-129,15 27 258,-15-27-129,0 0 0,0 0 0,0 0-129,9-20 129,-5 2-129,-2-6 129,3 0-387,1-1 129,1 3 0,0 2-129,-7 20 129,19-17-129,-19 17 129,24 2 0,-24-2 0,25 37 0,-12-15 0,0 1 0,-2 1 0,-2-6 0,0-1 129,-9-17 0,0 0 0,0 0 0,0 0 0,0 0 0,15-22 0,-15-2 0,2-3-129,-2 1 0,1-5 0,3 7 0,0-2 0,1 8 0,-5 18 0,13-22 0,-13 22 0,0 0 0,24 0 0,-24 0 0,22 20 0,-13-1 0,2 3 0,-2 0 0,0 1 0,-1-1 0,-3-1 0,1-5 0,-6-16-258,12 26-387,-12-26-1290,0 0-1935,22-8-258,-14-10-129,8 7-129</inkml:trace>
  <inkml:trace contextRef="#ctx0" brushRef="#br1" timeOffset="92888.3128">1748 1407 5805,'-7'24'3354,"7"-24"-258,-17 7 258,17-7-2451,0 0 129,0 0 258,22 2-258,-5-2 0,10 0 0,-1 0-258,10 0 0,-5-5-387,8 3-129,-12-11 258,6 2-258,-14-6 0,1-1 129,-11-4-129,-2 2 129,-7-4-129,-2 2-129,-14 4 0,-2 5 0,-6 4-129,-5 7 0,1 2 0,-3 17-129,2 8 129,3 12-129,8 1 129,5 8-129,7-2 129,6 2 0,2-6-129,13-3 129,3-10 0,6-7 0,2-7 129,3-9-129,0-4 0,2-11-129,2-4-387,-5-14-1032,5 1-1032,2 1-1290,-12-13-258,8 9-258,-10-8-129</inkml:trace>
  <inkml:trace contextRef="#ctx0" brushRef="#br1" timeOffset="93519.349">2145 1488 9675,'0'0'3354,"0"0"387,20 1-387,2-1-2838,-3-5 129,8-2 0,-3-6-129,7 6 258,-3-10-129,5 8-258,-8-8 0,4 5-258,-3 1-129,-2-2-387,-2 4-387,-6-12-774,1 7-774,-1-1-1419,-12-12-258,11 7 0,-15-19-387</inkml:trace>
  <inkml:trace contextRef="#ctx0" brushRef="#br1" timeOffset="93263.3343">2343 1021 4773,'0'0'3612,"0"0"-129,0 0-129,0 0-1419,-15 0-387,15 0-387,-3 13-258,3-13-258,0 32-129,0-10 129,9 13 0,-2-4-129,6 15-129,-4-6 129,6 12-258,-6-10 0,4 7-258,-2-8 0,-4-1-387,2-2-387,-7-12-774,4 0-903,-1-3-1419,-5-23-129,-5 26-129,-16-26-258</inkml:trace>
  <inkml:trace contextRef="#ctx0" brushRef="#br1" timeOffset="94247.3906">2563 1017 9933,'0'0'3612,"0"0"-129,0 9-258,0-9-2580,9 35-129,-2-8 0,8 14-129,-2 1 129,7 9 129,-4-1-129,3 5 129,-3-10-387,1 1 0,-5-15-129,-2-2 0,-3-12 129,-7-17-129,0 0 129,0 0 0,16-18-129,-10-6 0,-2-4 129,3-1-258,4 2 129,-2-1-258,-9 28 129,27-22 0,-27 22 0,30 8 0,-14 12 0,-1 7 0,0 1 129,-4 5-129,-2-6 0,-2-3 0,0-4 0,-7-20-129,11 20-129,-11-20-387,0 0-387,17-29-645,1 12-129,-12-16 0,17 11-129,-10-11 0,11 11 258,-9-1 129,3 6 1161,-18 17 645,26-18 774,-26 18 129,18 0 129,-18 0 0,0 0-129,22 20 258,-22-20-387,24 26-387,-24-26-258,36 29 0,-16-18 0,8 4 258,-8-12-129,4 5 0,-24-8 0,33 0 0,-33 0-129,13-22 129,-13 3-258,-4 3 129,-11-6-258,-1 0 0,-10 0 129,-1 2-258,-3 1 129,-1 3-129,6 5 0,-3 2-129,12 7-129,16 2 0,-17 0-258,17 0-387,0 0-903,15 13-774,1-10-1419,17 8-258,-7-11 0,16 6-258</inkml:trace>
  <inkml:trace contextRef="#ctx0" brushRef="#br1" timeOffset="94607.4111">3535 1200 2580,'33'-18'2967,"-31"5"516,14 13-129,-16 0-774,0 0-387,0 0-258,2-9-516,-2 9-129,0 0 0,0 0-258,-16 9-258,16-9-387,-24 29-258,11-5 0,0 0-258,0 9 129,2-4 0,0 6 0,6-2-129,-1 2 129,6-8 0,0-5 0,0-4 0,0-18 0,11 19 0,-11-19 129,26-4-129,-9-12 0,-1-4-129,2-8-129,4 2-387,-7-16-258,5 13-774,-9-11-645,-4-8-1806,6 13 129,-13-12 0,8 16-258</inkml:trace>
  <inkml:trace contextRef="#ctx0" brushRef="#br1" timeOffset="94949.4307">3639 821 6837,'0'0'3354,"0"0"-129,0 0 258,0 0-2451,-14 9 0,14-9 0,0 0 0,-11 22-129,11-22 258,-11 31-387,4-10 258,7 15-129,0 6-258,1 15 0,3 5-129,11 15 129,-8 0-258,8 7-129,-3-5 0,1-4-129,-2-13-129,-3-9 0,1-12-258,-6-17-516,10-4-1935,-13-20-1677,9-9 129,-3-13-516,-6-22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26:20.58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4">
        <inkml:traceFormat>
          <inkml:channel name="X" type="integer" max="2304" units="cm"/>
          <inkml:channel name="Y" type="integer" max="800" units="cm"/>
        </inkml:traceFormat>
        <inkml:channelProperties>
          <inkml:channelProperty channel="X" name="resolution" value="50.97345" units="1/cm"/>
          <inkml:channelProperty channel="Y" name="resolution" value="28.36879" units="1/cm"/>
        </inkml:channelProperties>
      </inkml:inkSource>
      <inkml:timestamp xml:id="ts1" timeString="2013-05-09T09:26:20.592"/>
    </inkml:context>
  </inkml:definitions>
  <inkml:trace contextRef="#ctx0" brushRef="#br0">6556 1685 7740,'0'-20'3225,"0"20"0,-11-18 0,11 18-2580,-25-4 0,5 4 0,3 6 0,-8 3 129,6 13 0,-6-2-129,14 11-129,-6-3 129,13 5-258,3-6-129,1 2 0,11-3-129,9-6-129,4-5 258,3-8-129,2-3-129,-1-4-516,1 0-516,-9-13-1161,-3-9-1548,8 11-258,-17-16 0,12 12-516</inkml:trace>
  <inkml:trace contextRef="#ctx0" brushRef="#br0" timeOffset="1">6906 1788 4773,'0'0'3096,"6"22"-258,-6-22 258,0 0-2322,33-4-129,-11 4 258,3-2-129,-3 1-129,2-1-129,-2 0-129,0 0-129,-4 0-774,-1 0-387,-17 2-1032,29 0-1290,-29 0 0,22-1-516,-22 1 387</inkml:trace>
  <inkml:trace contextRef="#ctx0" brushRef="#br0" timeOffset="2">6945 1704 5031,'0'0'3483,"0"0"-129,-22 0 0,22 0-1935,0 0-516,0 0 258,22 0-129,-22 0-129,27-2-129,-27 2-387,35 0 0,-19 0-258,6 0 0,-5 0-258,-1 0 0,1 0-387,-17 0-387,20-2-1032,-20 2-1806,0 0 0,0 0-129,0 0-129</inkml:trace>
  <inkml:trace contextRef="#ctx0" brushRef="#br0" timeOffset="3">7651 1662 2451,'33'-11'3354,"-33"11"387,0 0-387,0 0-1161,0 0-903,0 0-129,-20 0-258,4 1 0,-10 10-516,6 8 129,-8-1-258,5 8 258,-1-3-129,9 12 129,2-4-258,12 6 258,1-4-129,12-2 0,14-7-129,14-2-129,4-9 129,11-10-129,6-3 258,3-9-129,-4-11 0,4-2 0,-14-9 129,-1 2 0,-16-8-129,-4 4 0,-18-4 0,-9 3 0,-7 3-129,-19 3-129,-15 8 0,-8 5 0,-12 10-129,-7 5 0,2 0-258,-7 9-645,21 9-1161,-3 4-1935,9-13-129,22 8-129,6-17-516</inkml:trace>
  <inkml:trace contextRef="#ctx1" brushRef="#br0">7757 1818</inkml:trace>
  <inkml:trace contextRef="#ctx0" brushRef="#br0" timeOffset="5">6395 823 6837,'0'0'3354,"20"0"-129,-20 0 0,41-17-2322,-7 12-516,1-2 0,6 1-387,-5 2-258,1 3-645,-4-5-1677,9 6-645,-22 0-129,15 0-129,-35 0-129</inkml:trace>
  <inkml:trace contextRef="#ctx0" brushRef="#br0" timeOffset="6">6483 704 4902,'-16'2'3612,"16"-2"129,0 0 0,0 0-1677,0 0-387,0 0-258,0 0-258,22 0-129,-22 0-387,38-4 0,-16-1-387,9-1-129,-2 1 0,3-1-129,-7 1-129,-3-1-516,2 6-258,-24 0-774,22 0-645,-22 0-1548,0 0-129,-2 20-258,-20-16-129</inkml:trace>
  <inkml:trace contextRef="#ctx0" brushRef="#br0" timeOffset="7">7091 636 3483,'4'-16'3225,"-4"16"0,7 25 129,-7-8-1935,0 3-258,-2 6 0,-1 1-258,1 2-129,-2-1-387,2-4-258,2-1-129,-2-4-387,2-3-774,0-16-903,0 0-1419,0 26 258,0-26-645,0 0 387</inkml:trace>
  <inkml:trace contextRef="#ctx0" brushRef="#br0" timeOffset="8">7324 717 6321,'5'-17'3096,"-5"17"-129,0 0-129,6 9-2451,-6-9 0,-4 22 258,4-22-129,-15 35 0,6-13 258,7 4-129,-1-1 0,3 1-258,5-2-129,12-4-129,6-5 129,9-6-129,6-9 129,6 0 129,4-17 0,3-1-129,-4-9 258,-1-1 258,-13-7-387,-4 6 387,-18-4-387,-9 7 0,-13 1-258,-16 6 129,-13 5-387,-10 3-129,1 11-1032,-10 0-1161,-1 0-1419,12 18-387,-5-9 129,20 10-387</inkml:trace>
  <inkml:trace contextRef="#ctx0" brushRef="#br0" timeOffset="9">5595 1770 6837,'0'0'2967,"0"0"-129,0-24 258,17 15-2322,1 0-387,6 3 129,1-3-129,1 2 129,1 3 0,-1 2-129,2 0-129,-5 2-129,-1 0-129,-2 0-516,-3 6-774,-17-6-774,37 16-1290,-37-16 129,20 8-645,-20-8 516</inkml:trace>
  <inkml:trace contextRef="#ctx0" brushRef="#br0" timeOffset="10">5941 1590 4644,'0'0'3096,"0"0"-129,6-27 387,-6 27-2193,0-17 258,0 17-258,-4-16 0,4 16-129,-17-17-129,17 17-129,-21-16-258,21 16-129,-30-13-129,12 7 0,0 5-129,-1-1-129,-1 2 129,0 0-129,2 0 0,-1 5 0,19-5 0,-27 22 0,27-22-129,-17 31 129,14-10 0,3 1 0,0 3 0,2 3 0,9 3 129,0 2-129,3 2 129,1-3-129,0 3 0,-3-2 0,1-3-129,0-3-645,-8-9-387,5 2-645,-10-20-903,0 17-1161,0-17 129,0 0-387,0 0 516</inkml:trace>
  <inkml:trace contextRef="#ctx0" brushRef="#br0" timeOffset="11">6084 1706 8127,'18'-11'3225,"-18"11"0,0-24-129,0 24-2709,0 0-129,-11-2 129,11 2-258,-24 7 258,10 12 129,-6 1 0,3 9 129,-5 2 0,8 6 0,-5-1-129,12 1 0,0-4-129,7-6-258,0-10 129,0-17-129,22 11 129,-4-11 0,2-11-129,2-6 0,-2-5 0,0-1 0,-3-1-129,-4 2 129,-4 0-129,-2 5 129,-7 17-258,6-20 129,-6 20 0,0 0-129,3 11 0,-3-11 0,8 35 0,-5-18-258,8 5-129,-11-22-516,26 27-903,-10-14-1548,-16-13-516,42 0 0,-23-15-258</inkml:trace>
  <inkml:trace contextRef="#ctx0" brushRef="#br0" timeOffset="12">5963 900 1677,'-29'16'3225,"11"-16"645,18 0-258,-17 6-258,17-6-1032,0 0-387,0 0-387,0 0-387,-16-2-129,16 2-516,0 0 0,0 0-387,0 0 0,12 0-129,-12 0 129,0 0 0,0 0 0,21 11 129,-21-11 0,0 0 0,0 0 129,0 0-129,0 0 129,0 0-129,-6-9-129,6 9 129,2-26-129,12 10-129,3-4 129,5-1-129,2-1 129,5-1 0,0 1 0,1 0 0,-5-2-258,-1 2 258,-2 0-258,-5 2 129,-1 1-258,-7 1 0,-9 18-387,11-24-258,-11 24-1161,0 0-2064,0 0 0,0 21-258,0-21 0</inkml:trace>
  <inkml:trace contextRef="#ctx0" brushRef="#br0" timeOffset="13">5866 643 4773,'0'17'3354,"0"-17"258,-15-4-129,15 4-1290,0 0-516,0-18-258,0 18-258,0 0-387,0 0 129,0 0-387,0 0 258,0 0-258,0 0 0,11 0 129,8 16-258,-5 3 258,14 6-387,-3 3 258,12 9-258,-4-1-129,7 3-129,-5-1 129,0-1-129,-4-4 129,-3-6-129,-7-7 0,-4-7-129,-17-13-129,20 9-387,-20-9-645,4-9-1290,-4-13-1677,-2 4-129,-9-8 0,5 8-645</inkml:trace>
  <inkml:trace contextRef="#ctx0" brushRef="#br0" timeOffset="14">5187 1667 3354,'16'4'2451,"-16"-4"774,0 0-129,0 0-1806,17 20-129,-17-20 387,18 20-129,-2-3 258,-16-17-516,33 27 0,-33-27-258,43 31 0,-23-20-387,9 7 0,-3-1-129,3 1-129,-3 1-129,3 1 0,-3-4 0,-5-3-129,0 2-258,-21-15-129,27 18-645,-27-18-1161,0 0-1548,0 0-258,0-9-129,0 9-258</inkml:trace>
  <inkml:trace contextRef="#ctx0" brushRef="#br0" timeOffset="15">5593 1614 3483,'0'0'3225,"6"15"0,-6-15 387,-17 7-1935,17-7 129,-20 26-387,9-3 129,-9-2-387,2 12-258,-10-2-129,3 11 0,-7-6-258,5 8 0,-2-5-129,1-4-129,4-4-129,8-9-129,16-22-129,0 0-774,0 0-2967,0 0 258,20-42-645,15 10-129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30:15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-3237-3659 6966,'0'0'3999,"0"0"-129,0 0 129,9 14-2709,-9-14 0,0 0 0,0 0 0,0 0-258,0 0-516,0 0 0,0 0-258,0 0 0,0 0-129,0 28-129,2-12 129,2 10-258,1 5 258,2 9-129,1 6 129,1 11-129,-4 7 129,1 6-129,-3 8 0,0 5 129,-3 5-129,0-2 129,-2 2-129,-2-6 0,-3-5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0,-7-9-129,4-2 129,0-8-129,5-1 129,3-4-258,3-1 258,2-1-258,-3 1 0,7 8-387,-8-9-258,18 17-1419,-9-5-2193,-4-5 129,5 10-645,-5-9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86E74A-3E06-4AF6-BA45-347D7BA01558}" emma:medium="tactile" emma:mode="ink">
          <msink:context xmlns:msink="http://schemas.microsoft.com/ink/2010/main" type="inkDrawing" rotatedBoundingBox="5866,14927 5914,13410 6370,13424 6322,14941" semanticType="callout" shapeName="Other">
            <msink:sourceLink direction="from" ref="{25F2815E-8984-43F6-A547-492ADF64B949}"/>
            <msink:sourceLink direction="to" ref="{25F2815E-8984-43F6-A547-492ADF64B949}"/>
          </msink:context>
        </emma:interpretation>
      </emma:emma>
    </inkml:annotationXML>
  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5A2539-64A0-4202-A974-EC3B72C2C70F}" emma:medium="tactile" emma:mode="ink">
          <msink:context xmlns:msink="http://schemas.microsoft.com/ink/2010/main" type="writingRegion" rotatedBoundingBox="4122,15574 6563,15250 6699,16274 4258,16598"/>
        </emma:interpretation>
      </emma:emma>
    </inkml:annotationXML>
    <inkml:traceGroup>
      <inkml:annotationXML>
        <emma:emma xmlns:emma="http://www.w3.org/2003/04/emma" version="1.0">
          <emma:interpretation id="{D53059B3-B3C3-4A2C-B692-F07324D161B1}" emma:medium="tactile" emma:mode="ink">
            <msink:context xmlns:msink="http://schemas.microsoft.com/ink/2010/main" type="paragraph" rotatedBoundingBox="4122,15574 6563,15250 6699,16274 4258,16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3A8EB4-CAF0-4C1B-A6DD-21A23FBCB71D}" emma:medium="tactile" emma:mode="ink">
              <msink:context xmlns:msink="http://schemas.microsoft.com/ink/2010/main" type="line" rotatedBoundingBox="4122,15574 6563,15250 6699,16274 4258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25F2815E-8984-43F6-A547-492ADF64B949}" emma:medium="tactile" emma:mode="ink">
                <msink:context xmlns:msink="http://schemas.microsoft.com/ink/2010/main" type="inkWord" rotatedBoundingBox="4122,15574 6563,15250 6699,16274 4258,16598">
                  <msink:destinationLink direction="from" ref="{6C86E74A-3E06-4AF6-BA45-347D7BA01558}"/>
                  <msink:destinationLink direction="to" ref="{6C86E74A-3E06-4AF6-BA45-347D7BA01558}"/>
                </msink:context>
              </emma:interpretation>
              <emma:one-of disjunction-type="recognition" id="oneOf0">
                <emma:interpretation id="interp0" emma:lang="en-US" emma:confidence="1">
                  <emma:literal>heap</emma:literal>
                </emma:interpretation>
                <emma:interpretation id="interp1" emma:lang="en-US" emma:confidence="1">
                  <emma:literal>h cap</emma:literal>
                </emma:interpretation>
                <emma:interpretation id="interp2" emma:lang="en-US" emma:confidence="0">
                  <emma:literal>h 8 apt</emma:literal>
                </emma:interpretation>
                <emma:interpretation id="interp3" emma:lang="en-US" emma:confidence="0">
                  <emma:literal>h 8 ops</emma:literal>
                </emma:interpretation>
                <emma:interpretation id="interp4" emma:lang="en-US" emma:confidence="0">
                  <emma:literal>h 8 app</emma:literal>
                </emma:interpretation>
              </emma:one-of>
            </emma:emma>
          </inkml:annotationXML>
        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      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      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5-09T09:24:36.4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DDC973D-861D-4E5D-8459-E705EFE033D3}" emma:medium="tactile" emma:mode="ink">
          <msink:context xmlns:msink="http://schemas.microsoft.com/ink/2010/main" type="writingRegion" rotatedBoundingBox="19071,17565 19181,17565 19181,17895 19071,17895"/>
        </emma:interpretation>
      </emma:emma>
    </inkml:annotationXML>
    <inkml:traceGroup>
      <inkml:annotationXML>
        <emma:emma xmlns:emma="http://www.w3.org/2003/04/emma" version="1.0">
          <emma:interpretation id="{71C66FE9-98E6-485A-A0FF-378938C22332}" emma:medium="tactile" emma:mode="ink">
            <msink:context xmlns:msink="http://schemas.microsoft.com/ink/2010/main" type="paragraph" rotatedBoundingBox="19071,17565 19181,17565 19181,17895 19071,17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1F7B7-9A9E-4629-BF4C-62CB7A3D7527}" emma:medium="tactile" emma:mode="ink">
              <msink:context xmlns:msink="http://schemas.microsoft.com/ink/2010/main" type="line" rotatedBoundingBox="19071,17565 19181,17565 19181,17895 19071,17895"/>
            </emma:interpretation>
          </emma:emma>
        </inkml:annotationXML>
        <inkml:traceGroup>
          <inkml:annotationXML>
            <emma:emma xmlns:emma="http://www.w3.org/2003/04/emma" version="1.0">
              <emma:interpretation id="{23F3BED0-F04D-4FE0-9084-2639ADD82411}" emma:medium="tactile" emma:mode="ink">
                <msink:context xmlns:msink="http://schemas.microsoft.com/ink/2010/main" type="inkWord" rotatedBoundingBox="19071,17565 19181,17565 19181,17895 19071,17895"/>
              </emma:interpretation>
              <emma:one-of disjunction-type="recognition" id="oneOf0">
                <emma:interpretation id="interp0" emma:lang="en-US" emma:confidence="1">
                  <emma:literal>l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18750 9294,'0'0,"0"0,0 0,0 0,0 0,0 0,0 0,0 0,0 0,0 0,0 0,0 0,-92 238,92-238,0 0,0 0,-18 92,18-92,0 0,0 0,0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9:05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19:58.1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1">
        <inkml:traceFormat>
          <inkml:channel name="X" type="integer" max="2304" units="cm"/>
          <inkml:channel name="Y" type="integer" max="800" units="cm"/>
        </inkml:traceFormat>
        <inkml:channelProperties>
          <inkml:channelProperty channel="X" name="resolution" value="50.97345" units="1/cm"/>
          <inkml:channelProperty channel="Y" name="resolution" value="28.36879" units="1/cm"/>
        </inkml:channelProperties>
      </inkml:inkSource>
      <inkml:timestamp xml:id="ts1" timeString="2013-05-09T09:24:11.805"/>
    </inkml:context>
  </inkml:definitions>
  <inkml:traceGroup>
    <inkml:annotationXML>
      <emma:emma xmlns:emma="http://www.w3.org/2003/04/emma" version="1.0">
        <emma:interpretation id="{D40431DA-FF2F-4A83-9F3F-F0159CCFC896}" emma:medium="tactile" emma:mode="ink">
          <msink:context xmlns:msink="http://schemas.microsoft.com/ink/2010/main" type="writingRegion" rotatedBoundingBox="81,5808 8432,5492 8566,9026 215,9343"/>
        </emma:interpretation>
      </emma:emma>
    </inkml:annotationXML>
    <inkml:traceGroup>
      <inkml:annotationXML>
        <emma:emma xmlns:emma="http://www.w3.org/2003/04/emma" version="1.0">
          <emma:interpretation id="{C56A02CB-AA88-4F35-950F-24493F5FC90A}" emma:medium="tactile" emma:mode="ink">
            <msink:context xmlns:msink="http://schemas.microsoft.com/ink/2010/main" type="paragraph" rotatedBoundingBox="404,5796 3366,5684 3401,6627 440,6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EA672-6DB6-4887-B1BE-E22E0BD6FD0C}" emma:medium="tactile" emma:mode="ink">
              <msink:context xmlns:msink="http://schemas.microsoft.com/ink/2010/main" type="line" rotatedBoundingBox="404,5796 3366,5684 3401,6627 440,6739"/>
            </emma:interpretation>
          </emma:emma>
        </inkml:annotationXML>
        <inkml:traceGroup>
          <inkml:annotationXML>
            <emma:emma xmlns:emma="http://www.w3.org/2003/04/emma" version="1.0">
              <emma:interpretation id="{3E80BF37-3F04-434D-9958-9B0731CA7D88}" emma:medium="tactile" emma:mode="ink">
                <msink:context xmlns:msink="http://schemas.microsoft.com/ink/2010/main" type="inkWord" rotatedBoundingBox="404,5796 3366,5684 3401,6627 440,6739"/>
              </emma:interpretation>
              <emma:one-of disjunction-type="recognition" id="oneOf0">
                <emma:interpretation id="interp0" emma:lang="en-US" emma:confidence="1">
                  <emma:literal>main</emma:literal>
                </emma:interpretation>
                <emma:interpretation id="interp1" emma:lang="en-US" emma:confidence="1">
                  <emma:literal>ma in</emma:literal>
                </emma:interpretation>
                <emma:interpretation id="interp2" emma:lang="en-US" emma:confidence="0.5">
                  <emma:literal>m ai n</emma:literal>
                </emma:interpretation>
                <emma:interpretation id="interp3" emma:lang="en-US" emma:confidence="0">
                  <emma:literal>m ain</emma:literal>
                </emma:interpretation>
                <emma:interpretation id="interp4" emma:lang="en-US" emma:confidence="0">
                  <emma:literal>m aim</emma:literal>
                </emma:interpretation>
              </emma:one-of>
            </emma:emma>
          </inkml:annotationXML>
          <inkml:trace contextRef="#ctx0" brushRef="#br0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        <inkml:trace contextRef="#ctx0" brushRef="#br0" timeOffset="947.0542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        <inkml:trace contextRef="#ctx0" brushRef="#br0" timeOffset="1395.0798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        <inkml:trace contextRef="#ctx0" brushRef="#br0" timeOffset="1996.1141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        <inkml:trace contextRef="#ctx0" brushRef="#br0" timeOffset="2855.1633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      </inkml:traceGroup>
      </inkml:traceGroup>
    </inkml:traceGroup>
    <inkml:traceGroup>
      <inkml:annotationXML>
        <emma:emma xmlns:emma="http://www.w3.org/2003/04/emma" version="1.0">
          <emma:interpretation id="{D0931184-3D19-4B17-A991-ABE63B57813B}" emma:medium="tactile" emma:mode="ink">
            <msink:context xmlns:msink="http://schemas.microsoft.com/ink/2010/main" type="paragraph" rotatedBoundingBox="288,7380 8347,6400 8545,8031 486,9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0B6217-43F8-48C9-A85B-237697CE2713}" emma:medium="tactile" emma:mode="ink">
              <msink:context xmlns:msink="http://schemas.microsoft.com/ink/2010/main" type="line" rotatedBoundingBox="288,7380 8103,6430 8209,7298 393,8248"/>
            </emma:interpretation>
          </emma:emma>
        </inkml:annotationXML>
        <inkml:traceGroup>
          <inkml:annotationXML>
            <emma:emma xmlns:emma="http://www.w3.org/2003/04/emma" version="1.0">
              <emma:interpretation id="{CE68E79C-7A72-4753-896A-9E885C0D07CF}" emma:medium="tactile" emma:mode="ink">
                <msink:context xmlns:msink="http://schemas.microsoft.com/ink/2010/main" type="inkWord" rotatedBoundingBox="304,7518 1252,7403 1326,8013 379,8128"/>
              </emma:interpretation>
              <emma:one-of disjunction-type="recognition" id="oneOf1">
                <emma:interpretation id="interp5" emma:lang="en-US" emma:confidence="1">
                  <emma:literal>my</emma:literal>
                </emma:interpretation>
                <emma:interpretation id="interp6" emma:lang="en-US" emma:confidence="0">
                  <emma:literal>me</emma:literal>
                </emma:interpretation>
                <emma:interpretation id="interp7" emma:lang="en-US" emma:confidence="0">
                  <emma:literal>mg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meg</emma:literal>
                </emma:interpretation>
              </emma:one-of>
            </emma:emma>
          </inkml:annotationXML>
          <inkml:trace contextRef="#ctx0" brushRef="#br1" timeOffset="91099.2105">-79 1495 1290,'-19'-7'3096,"19"7"0,0 0-258,-7-17-387,7 17-129,0 0-129,-7-18-516,7 18-129,0 0-387,0 0-258,-4-18 0,4 18-258,0 0-129,0 0-258,0 0 0,2 11-258,7 5 129,2 4 0,2 8-129,1 3 129,3 2 0,-1 1 0,-1-1-129,-4-1 129,-2-7-129,-2-5 129,-7-20 0,0 0-129,0 0 129,0 0 0,0-18-129,0-9 129,0-8-129,0-4 0,-1 1 0,1-2 0,0 5 0,1 7 0,5 8-129,-6 20 129,20-16 0,-20 16 0,24 9 0,-11 11 0,-2 4 0,1 5 0,-2 0 0,-3 4 0,-3-5 0,-1-3 0,-1-1 0,0-5 129,-2-19-129,0 22 0,0-22 129,0 0-129,0 0 0,2-22 0,0-2 129,3-4-129,1-3 0,3-2-129,2 0 129,0 2 0,2 7 0,-1 6-129,-12 18 129,30-11 0,-30 11 0,29 17 0,-14 3 0,1 3 129,-1 5-129,1-2 0,-1-4 0,-1 0 129,-1-6-129,-13-16 0,24 22-129,-24-22-258,26 0-1161,-26 0-2451,11-17 129,-11 17-645,18-38 258</inkml:trace>
          <inkml:trace contextRef="#ctx0" brushRef="#br1" timeOffset="91573.2377">466 1458 8901,'0'0'3612,"0"0"0,-13-7-129,13 7-2322,0 0-387,0 0-258,19 20 0,-19-20 0,34 35-129,-10-17 0,4 4 0,-1-3-258,4-3 258,-3-7-258,-1-7 0,-3-2 0,0-9-129,-6-13 0,0-7 129,-5-4-129,-2-6 0,-3 3 0,-3-3 0,-1 6 0,-2 6 0,-1 8 0,-1 19 0,0 0 0,0 0 0,0 0 0,10 21 0,-5 6 129,2 8 129,-1 5-129,5 8 129,-4-1 0,4 6 0,-3-3 0,1 3 0,-6-4-129,5-3 0,-7-7 0,1-5 0,-2-6-129,0-8 0,2-2-387,-2-18-258,0 0-516,0 0-1677,-4-11-1290,4 11-258,0-40 0,10 20-387</inkml:trace>
        </inkml:traceGroup>
        <inkml:traceGroup>
          <inkml:annotationXML>
            <emma:emma xmlns:emma="http://www.w3.org/2003/04/emma" version="1.0">
              <emma:interpretation id="{2857B1EA-05D6-4713-8278-C29763B26BEC}" emma:medium="tactile" emma:mode="ink">
                <msink:context xmlns:msink="http://schemas.microsoft.com/ink/2010/main" type="inkWord" rotatedBoundingBox="1504,7232 4062,6922 4167,7789 1610,8100"/>
              </emma:interpretation>
              <emma:one-of disjunction-type="recognition" id="oneOf2">
                <emma:interpretation id="interp10" emma:lang="en-US" emma:confidence="1">
                  <emma:literal>method</emma:literal>
                </emma:interpretation>
                <emma:interpretation id="interp11" emma:lang="en-US" emma:confidence="0">
                  <emma:literal>methods</emma:literal>
                </emma:interpretation>
                <emma:interpretation id="interp12" emma:lang="en-US" emma:confidence="0">
                  <emma:literal>meathead</emma:literal>
                </emma:interpretation>
                <emma:interpretation id="interp13" emma:lang="en-US" emma:confidence="0">
                  <emma:literal>methodic</emma:literal>
                </emma:interpretation>
                <emma:interpretation id="interp14" emma:lang="en-US" emma:confidence="0">
                  <emma:literal>meted</emma:literal>
                </emma:interpretation>
              </emma:one-of>
            </emma:emma>
          </inkml:annotationXML>
          <inkml:trace contextRef="#ctx0" brushRef="#br1" timeOffset="92383.284">1120 1321 6966,'-17'-16'3483,"17"16"129,0 0-129,0 0-2580,0 0 258,4 23-387,-4-23 0,13 41 0,-8-18-387,8 10 129,-4-5 0,4 3-258,-4-9 0,0 0 0,-9-22-129,15 27 258,-15-27-129,0 0 0,0 0 0,0 0-129,9-20 129,-5 2-129,-2-6 129,3 0-387,1-1 129,1 3 0,0 2-129,-7 20 129,19-17-129,-19 17 129,24 2 0,-24-2 0,25 37 0,-12-15 0,0 1 0,-2 1 0,-2-6 0,0-1 129,-9-17 0,0 0 0,0 0 0,0 0 0,0 0 0,15-22 0,-15-2 0,2-3-129,-2 1 0,1-5 0,3 7 0,0-2 0,1 8 0,-5 18 0,13-22 0,-13 22 0,0 0 0,24 0 0,-24 0 0,22 20 0,-13-1 0,2 3 0,-2 0 0,0 1 0,-1-1 0,-3-1 0,1-5 0,-6-16-258,12 26-387,-12-26-1290,0 0-1935,22-8-258,-14-10-129,8 7-129</inkml:trace>
          <inkml:trace contextRef="#ctx0" brushRef="#br1" timeOffset="92888.3128">1748 1407 5805,'-7'24'3354,"7"-24"-258,-17 7 258,17-7-2451,0 0 129,0 0 258,22 2-258,-5-2 0,10 0 0,-1 0-258,10 0 0,-5-5-387,8 3-129,-12-11 258,6 2-258,-14-6 0,1-1 129,-11-4-129,-2 2 129,-7-4-129,-2 2-129,-14 4 0,-2 5 0,-6 4-129,-5 7 0,1 2 0,-3 17-129,2 8 129,3 12-129,8 1 129,5 8-129,7-2 129,6 2 0,2-6-129,13-3 129,3-10 0,6-7 0,2-7 129,3-9-129,0-4 0,2-11-129,2-4-387,-5-14-1032,5 1-1032,2 1-1290,-12-13-258,8 9-258,-10-8-129</inkml:trace>
          <inkml:trace contextRef="#ctx0" brushRef="#br1" timeOffset="93519.349">2145 1488 9675,'0'0'3354,"0"0"387,20 1-387,2-1-2838,-3-5 129,8-2 0,-3-6-129,7 6 258,-3-10-129,5 8-258,-8-8 0,4 5-258,-3 1-129,-2-2-387,-2 4-387,-6-12-774,1 7-774,-1-1-1419,-12-12-258,11 7 0,-15-19-387</inkml:trace>
          <inkml:trace contextRef="#ctx0" brushRef="#br1" timeOffset="93263.3343">2343 1021 4773,'0'0'3612,"0"0"-129,0 0-129,0 0-1419,-15 0-387,15 0-387,-3 13-258,3-13-258,0 32-129,0-10 129,9 13 0,-2-4-129,6 15-129,-4-6 129,6 12-258,-6-10 0,4 7-258,-2-8 0,-4-1-387,2-2-387,-7-12-774,4 0-903,-1-3-1419,-5-23-129,-5 26-129,-16-26-258</inkml:trace>
          <inkml:trace contextRef="#ctx0" brushRef="#br1" timeOffset="94247.3906">2563 1017 9933,'0'0'3612,"0"0"-129,0 9-258,0-9-2580,9 35-129,-2-8 0,8 14-129,-2 1 129,7 9 129,-4-1-129,3 5 129,-3-10-387,1 1 0,-5-15-129,-2-2 0,-3-12 129,-7-17-129,0 0 129,0 0 0,16-18-129,-10-6 0,-2-4 129,3-1-258,4 2 129,-2-1-258,-9 28 129,27-22 0,-27 22 0,30 8 0,-14 12 0,-1 7 0,0 1 129,-4 5-129,-2-6 0,-2-3 0,0-4 0,-7-20-129,11 20-129,-11-20-387,0 0-387,17-29-645,1 12-129,-12-16 0,17 11-129,-10-11 0,11 11 258,-9-1 129,3 6 1161,-18 17 645,26-18 774,-26 18 129,18 0 129,-18 0 0,0 0-129,22 20 258,-22-20-387,24 26-387,-24-26-258,36 29 0,-16-18 0,8 4 258,-8-12-129,4 5 0,-24-8 0,33 0 0,-33 0-129,13-22 129,-13 3-258,-4 3 129,-11-6-258,-1 0 0,-10 0 129,-1 2-258,-3 1 129,-1 3-129,6 5 0,-3 2-129,12 7-129,16 2 0,-17 0-258,17 0-387,0 0-903,15 13-774,1-10-1419,17 8-258,-7-11 0,16 6-258</inkml:trace>
          <inkml:trace contextRef="#ctx0" brushRef="#br1" timeOffset="94607.4111">3535 1200 2580,'33'-18'2967,"-31"5"516,14 13-129,-16 0-774,0 0-387,0 0-258,2-9-516,-2 9-129,0 0 0,0 0-258,-16 9-258,16-9-387,-24 29-258,11-5 0,0 0-258,0 9 129,2-4 0,0 6 0,6-2-129,-1 2 129,6-8 0,0-5 0,0-4 0,0-18 0,11 19 0,-11-19 129,26-4-129,-9-12 0,-1-4-129,2-8-129,4 2-387,-7-16-258,5 13-774,-9-11-645,-4-8-1806,6 13 129,-13-12 0,8 16-258</inkml:trace>
          <inkml:trace contextRef="#ctx0" brushRef="#br1" timeOffset="94949.4307">3639 821 6837,'0'0'3354,"0"0"-129,0 0 258,0 0-2451,-14 9 0,14-9 0,0 0 0,-11 22-129,11-22 258,-11 31-387,4-10 258,7 15-129,0 6-258,1 15 0,3 5-129,11 15 129,-8 0-258,8 7-129,-3-5 0,1-4-129,-2-13-129,-3-9 0,1-12-258,-6-17-516,10-4-1935,-13-20-1677,9-9 129,-3-13-516,-6-22 0</inkml:trace>
        </inkml:traceGroup>
        <inkml:traceGroup>
          <inkml:annotationXML>
            <emma:emma xmlns:emma="http://www.w3.org/2003/04/emma" version="1.0">
              <emma:interpretation id="{90D644CA-BFB7-4D66-BAA2-D91AE6D5B859}" emma:medium="tactile" emma:mode="ink">
                <msink:context xmlns:msink="http://schemas.microsoft.com/ink/2010/main" type="inkWord" rotatedBoundingBox="6271,6739 8113,6515 8172,6998 6330,7222"/>
              </emma:interpretation>
              <emma:one-of disjunction-type="recognition" id="oneOf3">
                <emma:interpretation id="interp15" emma:lang="en-US" emma:confidence="0">
                  <emma:literal>2=10</emma:literal>
                </emma:interpretation>
                <emma:interpretation id="interp16" emma:lang="en-US" emma:confidence="0">
                  <emma:literal>1=10</emma:literal>
                </emma:interpretation>
                <emma:interpretation id="interp17" emma:lang="en-US" emma:confidence="0">
                  <emma:literal>4=10</emma:literal>
                </emma:interpretation>
                <emma:interpretation id="interp18" emma:lang="en-US" emma:confidence="0">
                  <emma:literal>0=10</emma:literal>
                </emma:interpretation>
                <emma:interpretation id="interp19" emma:lang="en-US" emma:confidence="0">
                  <emma:literal>6=10</emma:literal>
                </emma:interpretation>
              </emma:one-of>
            </emma:emma>
          </inkml:annotationXML>
          <inkml:trace contextRef="#ctx0" brushRef="#br1" timeOffset="116176.6449">7091 636 3483,'4'-16'3225,"-4"16"0,7 25 129,-7-8-1935,0 3-258,-2 6 0,-1 1-258,1 2-129,-2-1-387,2-4-258,2-1-129,-2-4-387,2-3-774,0-16-903,0 0-1419,0 26 258,0-26-645,0 0 387</inkml:trace>
          <inkml:trace contextRef="#ctx0" brushRef="#br1" timeOffset="116584.6682">7324 717 6321,'5'-17'3096,"-5"17"-129,0 0-129,6 9-2451,-6-9 0,-4 22 258,4-22-129,-15 35 0,6-13 258,7 4-129,-1-1 0,3 1-258,5-2-129,12-4-129,6-5 129,9-6-129,6-9 129,6 0 129,4-17 0,3-1-129,-4-9 258,-1-1 258,-13-7-387,-4 6 387,-18-4-387,-9 7 0,-13 1-258,-16 6 129,-13 5-387,-10 3-129,1 11-1032,-10 0-1161,-1 0-1419,12 18-387,-5-9 129,20 10-387</inkml:trace>
          <inkml:trace contextRef="#ctx0" brushRef="#br1" timeOffset="115867.6272">6395 823 6837,'0'0'3354,"20"0"-129,-20 0 0,41-17-2322,-7 12-516,1-2 0,6 1-387,-5 2-258,1 3-645,-4-5-1677,9 6-645,-22 0-129,15 0-129,-35 0-129</inkml:trace>
          <inkml:trace contextRef="#ctx0" brushRef="#br1" timeOffset="115673.6161">6483 704 4902,'-16'2'3612,"16"-2"129,0 0 0,0 0-1677,0 0-387,0 0-258,0 0-258,22 0-129,-22 0-387,38-4 0,-16-1-387,9-1-129,-2 1 0,3-1-129,-7 1-129,-3-1-516,2 6-258,-24 0-774,22 0-645,-22 0-1548,0 0-129,-2 20-258,-20-16-129</inkml:trace>
          <inkml:trace contextRef="#ctx0" brushRef="#br1" timeOffset="321887.4109">5963 900 1677,'-29'16'3225,"11"-16"645,18 0-258,-17 6-258,17-6-1032,0 0-387,0 0-387,0 0-387,-16-2-129,16 2-516,0 0 0,0 0-387,0 0 0,12 0-129,-12 0 129,0 0 0,0 0 0,21 11 129,-21-11 0,0 0 0,0 0 129,0 0-129,0 0 129,0 0-129,-6-9-129,6 9 129,2-26-129,12 10-129,3-4 129,5-1-129,2-1 129,5-1 0,0 1 0,1 0 0,-5-2-258,-1 2 258,-2 0-258,-5 2 129,-1 1-258,-7 1 0,-9 18-387,11-24-258,-11 24-1161,0 0-2064,0 0 0,0 21-258,0-21 0</inkml:trace>
          <inkml:trace contextRef="#ctx0" brushRef="#br1" timeOffset="321279.3761">5866 643 4773,'0'17'3354,"0"-17"258,-15-4-129,15 4-1290,0 0-516,0-18-258,0 18-258,0 0-387,0 0 129,0 0-387,0 0 258,0 0-258,0 0 0,11 0 129,8 16-258,-5 3 258,14 6-387,-3 3 258,12 9-258,-4-1-129,7 3-129,-5-1 129,0-1-129,-4-4 129,-3-6-129,-7-7 0,-4-7-129,-17-13-129,20 9-387,-20-9-645,4-9-1290,-4-13-1677,-2 4-129,-9-8 0,5 8-645</inkml:trace>
        </inkml:traceGroup>
      </inkml:traceGroup>
      <inkml:traceGroup>
        <inkml:annotationXML>
          <emma:emma xmlns:emma="http://www.w3.org/2003/04/emma" version="1.0">
            <emma:interpretation id="{208349BC-F10B-4071-8491-64F539ABF9F0}" emma:medium="tactile" emma:mode="ink">
              <msink:context xmlns:msink="http://schemas.microsoft.com/ink/2010/main" type="line" rotatedBoundingBox="5610,7573 8521,7584 8519,8130 5608,8119"/>
            </emma:interpretation>
          </emma:emma>
        </inkml:annotationXML>
        <inkml:traceGroup>
          <inkml:annotationXML>
            <emma:emma xmlns:emma="http://www.w3.org/2003/04/emma" version="1.0">
              <emma:interpretation id="{C097A261-B7CB-476C-88C7-762A48237CF3}" emma:medium="tactile" emma:mode="ink">
                <msink:context xmlns:msink="http://schemas.microsoft.com/ink/2010/main" type="inkWord" rotatedBoundingBox="5610,7573 7592,7580 7590,8126 5608,8119"/>
              </emma:interpretation>
              <emma:one-of disjunction-type="recognition" id="oneOf4">
                <emma:interpretation id="interp20" emma:lang="en-US" emma:confidence="0">
                  <emma:literal>fact</emma:literal>
                </emma:interpretation>
                <emma:interpretation id="interp21" emma:lang="en-US" emma:confidence="0">
                  <emma:literal>&lt;fac=</emma:literal>
                </emma:interpretation>
                <emma:interpretation id="interp22" emma:lang="en-US" emma:confidence="0">
                  <emma:literal>facts</emma:literal>
                </emma:interpretation>
                <emma:interpretation id="interp23" emma:lang="en-US" emma:confidence="0">
                  <emma:literal>{fact</emma:literal>
                </emma:interpretation>
                <emma:interpretation id="interp24" emma:lang="en-US" emma:confidence="0">
                  <emma:literal>-fact</emma:literal>
                </emma:interpretation>
              </emma:one-of>
            </emma:emma>
          </inkml:annotationXML>
          <inkml:trace contextRef="#ctx0" brushRef="#br1" timeOffset="114643.5572">6556 1685 7740,'0'-20'3225,"0"20"0,-11-18 0,11 18-2580,-25-4 0,5 4 0,3 6 0,-8 3 129,6 13 0,-6-2-129,14 11-129,-6-3 129,13 5-258,3-6-129,1 2 0,11-3-129,9-6-129,4-5 258,3-8-129,2-3-129,-1-4-516,1 0-516,-9-13-1161,-3-9-1548,8 11-258,-17-16 0,12 12-516</inkml:trace>
          <inkml:trace contextRef="#ctx0" brushRef="#br1" timeOffset="118134.7569">6906 1788 4773,'0'0'3096,"6"22"-258,-6-22 258,0 0-2322,33-4-129,-11 4 258,3-2-129,-3 1-129,2-1-129,-2 0-129,0 0-129,-4 0-774,-1 0-387,-17 2-1032,29 0-1290,-29 0 0,22-1-516,-22 1 387</inkml:trace>
          <inkml:trace contextRef="#ctx0" brushRef="#br1" timeOffset="117897.7432">6945 1704 5031,'0'0'3483,"0"0"-129,-22 0 0,22 0-1935,0 0-516,0 0 258,22 0-129,-22 0-129,27-2-129,-27 2-387,35 0 0,-19 0-258,6 0 0,-5 0-258,-1 0 0,1 0-387,-17 0-387,20-2-1032,-20 2-1806,0 0 0,0 0-129,0 0-129</inkml:trace>
          <inkml:trace contextRef="#ctx0" brushRef="#br1" timeOffset="113900.5147">5595 1770 6837,'0'0'2967,"0"0"-129,0-24 258,17 15-2322,1 0-387,6 3 129,1-3-129,1 2 129,1 3 0,-1 2-129,2 0-129,-5 2-129,-1 0-129,-2 0-516,-3 6-774,-17-6-774,37 16-1290,-37-16 129,20 8-645,-20-8 516</inkml:trace>
          <inkml:trace contextRef="#ctx0" brushRef="#br1" timeOffset="113653.5006">5941 1590 4644,'0'0'3096,"0"0"-129,6-27 387,-6 27-2193,0-17 258,0 17-258,-4-16 0,4 16-129,-17-17-129,17 17-129,-21-16-258,21 16-129,-30-13-129,12 7 0,0 5-129,-1-1-129,-1 2 129,0 0-129,2 0 0,-1 5 0,19-5 0,-27 22 0,27-22-129,-17 31 129,14-10 0,3 1 0,0 3 0,2 3 0,9 3 129,0 2-129,3 2 129,1-3-129,0 3 0,-3-2 0,1-3-129,0-3-645,-8-9-387,5 2-645,-10-20-903,0 17-1161,0-17 129,0 0-387,0 0 516</inkml:trace>
          <inkml:trace contextRef="#ctx0" brushRef="#br1" timeOffset="114335.5396">6084 1706 8127,'18'-11'3225,"-18"11"0,0-24-129,0 24-2709,0 0-129,-11-2 129,11 2-258,-24 7 258,10 12 129,-6 1 0,3 9 129,-5 2 0,8 6 0,-5-1-129,12 1 0,0-4-129,7-6-258,0-10 129,0-17-129,22 11 129,-4-11 0,2-11-129,2-6 0,-2-5 0,0-1 0,-3-1-129,-4 2 129,-4 0-129,-2 5 129,-7 17-258,6-20 129,-6 20 0,0 0-129,3 11 0,-3-11 0,8 35 0,-5-18-258,8 5-129,-11-22-516,26 27-903,-10-14-1548,-16-13-516,42 0 0,-23-15-258</inkml:trace>
          <inkml:trace contextRef="#ctx0" brushRef="#br1" timeOffset="323203.4862">5187 1667 3354,'16'4'2451,"-16"-4"774,0 0-129,0 0-1806,17 20-129,-17-20 387,18 20-129,-2-3 258,-16-17-516,33 27 0,-33-27-258,43 31 0,-23-20-387,9 7 0,-3-1-129,3 1-129,-3 1-129,3 1 0,-3-4 0,-5-3-129,0 2-258,-21-15-129,27 18-645,-27-18-1161,0 0-1548,0 0-258,0-9-129,0 9-258</inkml:trace>
          <inkml:trace contextRef="#ctx0" brushRef="#br1" timeOffset="323547.5058">5593 1614 3483,'0'0'3225,"6"15"0,-6-15 387,-17 7-1935,17-7 129,-20 26-387,9-3 129,-9-2-387,2 12-258,-10-2-129,3 11 0,-7-6-258,5 8 0,-2-5-129,1-4-129,4-4-129,8-9-129,16-22-129,0 0-774,0 0-2967,0 0 258,20-42-645,15 10-129</inkml:trace>
        </inkml:traceGroup>
        <inkml:traceGroup>
          <inkml:annotationXML>
            <emma:emma xmlns:emma="http://www.w3.org/2003/04/emma" version="1.0">
              <emma:interpretation id="{364C43E8-3EC9-4CB6-876E-C2E7789FF634}" emma:medium="tactile" emma:mode="ink">
                <msink:context xmlns:msink="http://schemas.microsoft.com/ink/2010/main" type="inkWord" rotatedBoundingBox="7921,7726 8521,7728 8520,8080 7920,8078"/>
              </emma:interpretation>
              <emma:one-of disjunction-type="recognition" id="oneOf5">
                <emma:interpretation id="interp25" emma:lang="en-US" emma:confidence="0">
                  <emma:literal>0,</emma:literal>
                </emma:interpretation>
                <emma:interpretation id="interp26" emma:lang="en-US" emma:confidence="0">
                  <emma:literal>0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O.</emma:literal>
                </emma:interpretation>
                <emma:interpretation id="interp29" emma:lang="en-US" emma:confidence="0">
                  <emma:literal>Q</emma:literal>
                </emma:interpretation>
              </emma:one-of>
            </emma:emma>
          </inkml:annotationXML>
          <inkml:trace contextRef="#ctx0" brushRef="#br1" timeOffset="118631.7853">7651 1662 2451,'33'-11'3354,"-33"11"387,0 0-387,0 0-1161,0 0-903,0 0-129,-20 0-258,4 1 0,-10 10-516,6 8 129,-8-1-258,5 8 258,-1-3-129,9 12 129,2-4-258,12 6 258,1-4-129,12-2 0,14-7-129,14-2-129,4-9 129,11-10-129,6-3 258,3-9-129,-4-11 0,4-2 0,-14-9 129,-1 2 0,-16-8-129,-4 4 0,-18-4 0,-9 3 0,-7 3-129,-19 3-129,-15 8 0,-8 5 0,-12 10-129,-7 5 0,2 0-258,-7 9-645,21 9-1161,-3 4-1935,9-13-129,22 8-129,6-17-516</inkml:trace>
          <inkml:trace contextRef="#ctx1" brushRef="#br1">7757 1818</inkml:trace>
        </inkml:traceGroup>
      </inkml:traceGroup>
    </inkml:traceGroup>
    <inkml:traceGroup>
      <inkml:annotationXML>
        <emma:emma xmlns:emma="http://www.w3.org/2003/04/emma" version="1.0">
          <emma:interpretation id="{7FA58070-875B-4699-BEDD-0DA3B0813738}" emma:medium="tactile" emma:mode="ink">
            <msink:context xmlns:msink="http://schemas.microsoft.com/ink/2010/main" type="paragraph" rotatedBoundingBox="197,8238 7637,8203 7642,9296 202,9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B0DBA-C1C3-432A-A451-97E2D58FA8F8}" emma:medium="tactile" emma:mode="ink">
              <msink:context xmlns:msink="http://schemas.microsoft.com/ink/2010/main" type="line" rotatedBoundingBox="197,8238 7637,8203 7642,9296 202,9331"/>
            </emma:interpretation>
          </emma:emma>
        </inkml:annotationXML>
        <inkml:traceGroup>
          <inkml:annotationXML>
            <emma:emma xmlns:emma="http://www.w3.org/2003/04/emma" version="1.0">
              <emma:interpretation id="{B6D8A10E-7090-4D93-9319-F5B16F21FE3B}" emma:medium="tactile" emma:mode="ink">
                <msink:context xmlns:msink="http://schemas.microsoft.com/ink/2010/main" type="inkWord" rotatedBoundingBox="197,8238 3474,8223 3479,9316 202,9331"/>
              </emma:interpretation>
              <emma:one-of disjunction-type="recognition" id="oneOf6">
                <emma:interpretation id="interp30" emma:lang="en-US" emma:confidence="0">
                  <emma:literal>factorial</emma:literal>
                </emma:interpretation>
                <emma:interpretation id="interp31" emma:lang="en-US" emma:confidence="0">
                  <emma:literal>factorials</emma:literal>
                </emma:interpretation>
                <emma:interpretation id="interp32" emma:lang="en-US" emma:confidence="0">
                  <emma:literal>factorial.</emma:literal>
                </emma:interpretation>
                <emma:interpretation id="interp33" emma:lang="en-US" emma:confidence="0">
                  <emma:literal>•factorial</emma:literal>
                </emma:interpretation>
                <emma:interpretation id="interp34" emma:lang="en-US" emma:confidence="0">
                  <emma:literal>actoriatial</emma:literal>
                </emma:interpretation>
              </emma:one-of>
            </emma:emma>
          </inkml:annotationXML>
          <inkml:trace contextRef="#ctx0" brushRef="#br1" timeOffset="278764.9444">-171 2872 4257,'-35'4'2967,"19"-12"258,16 8 129,0-22-1290,11 2-516,16 2-129,-3-8-258,16 8 0,-5-6-129,9 9-387,-6-5-129,6 6-258,-7-1-129,-4 4 0,-4 2-129,-5 0-129,-2 7-516,-22 2-1548,0 0-1290,26-7-387,-26 7-129,0 0-258</inkml:trace>
          <inkml:trace contextRef="#ctx0" brushRef="#br1">168 2378 3483,'0'0'2709,"0"0"516,0 0-387,0-13-1419,0 13-129,0-22 258,0 22-387,0-31 129,0 31-387,-6-37-129,6 37-129,-13-33-129,13 33 0,-20-31-129,20 31 0,-29-22-129,12 13-129,1 1 0,0 5 0,16 3 0,-26 0-129,26 0 129,-17 13-129</inkml:trace>
          <inkml:trace contextRef="#ctx0" brushRef="#br1" timeOffset="279515.9874">600 2610 2064,'-13'-16'2580,"13"16"0,0-20-129,0 20-903,2-22-387,-2 22 129,0 0 0,7-24-129,-7 24 0,0 0-258,0 0 129,0 0-387,-9-8 0,9 8-387,-22 2 0,22-2-129,-27 17 0,8-6 0,6 7-129,-5-2 0,3 10 0,1 0 0,3 5 0,2 2 0,5 3 129,4 1-129,0 2 129,4-6-129,7-2 129,5-9 129,2-6-129,6-10 258,0-6-258,2-11 258,1-11-129,-3-8 0,2-4-129,-6-5 0,-2-1 0,-5 1-129,-2 5 0,-6 6 0,1 4 0,-6 24-129,2-16 129,-2 16 0,0 0 0,11 27 0,-6-3-129,-1 2 258,3 3-129,-1-3 0,-1-4 0,-1-2 0,-4-20-258,11 27-645,-11-27-1032,0 0-1548,0 0-387,0 0 0,27 11-516</inkml:trace>
          <inkml:trace contextRef="#ctx0" brushRef="#br1" timeOffset="279864.0073">1039 2546 7224,'20'-27'3225,"-20"27"-129,2-17 0,-2 17-2451,0 0-258,0 0 0,-13 0 0,13 0 129,-31 37-258,15-12 0,-2 12 0,-3 3-129,5 4 0,1 0 0,2 2-129,8-8 0,-1-1 0,6-10 0,0-5 0,0-22 129,28 21-129,-10-21 0,6-4 129,0-9 0,5-7-258,-3 0-258,-1-6-1290,-6-7-1548,12 13-129,-16-17-129,10 19-258</inkml:trace>
          <inkml:trace contextRef="#ctx0" brushRef="#br1" timeOffset="280908.067">1213 2711 2193,'-25'7'2709,"25"-7"258,0 0 0,0 0-1290,0-22 0,11 8-258,9-7 0,11-1-258,-2-3 129,10 5-387,-3 0-387,3 1-129,-1 1-129,-1 5-129,-4 2-129,-6 7 0,-3-1 129,-8 5 0,-16 0 0,21 0 0,-21 0 0,0 0 0,0 0 0,-6 11 0,6-11-129,-20 13 0,20-13 0,-20 22 0,20-22 0,-15 34 0,10-10-129,3 6 129,2-1-129,0 4 129,7 0 0,2-4 0,6-3 0,-2-4 0,5-9 0,-1-10 0,3-3 129,-20 0-129,33-33 129,-20 4 0,-2-4 129,-4-5-258,-3-1 129,-4 2 0,-4 8-129,-5 4 129,-8 6-129,1 8-129,-3 11-129,1 0-903,18 0-516,-26 30-1677,10-25-258,16 13-387,0-18-129</inkml:trace>
          <inkml:trace contextRef="#ctx0" brushRef="#br1" timeOffset="280356.0354">1243 2163 1290,'12'-5'2193,"-12"5"129,2-20 387,-2 20-1548,0 0 0,0 0 0,0 0-129,17 13 387,-14 3-258,3 15 0,3 4-129,-2 11 0,4 9-129,-2 3-258,6 6 0,-4-1-129,4 1-129,-4-11-129,0 0 0,0-13-258,-2-3 129,-2-8-129,-1-9-129,-1-3-774,-5-17-1290,0 0-1290,0 0-258,-16 0 129,16 0-516</inkml:trace>
          <inkml:trace contextRef="#ctx0" brushRef="#br1" timeOffset="281276.0881">1830 2500 3096,'17'39'2193,"-12"14"387,-7-33-645,1 11-1548,1 2-129,0 0 387,0 0 0,0-2-129,0-3-129,1-8 258,-1 0 129,0-20 129,6 16 0,-6-16-129,0 0 0,5-18 129,3 2 129,-8-8-129,9-2-129,-4-5-258,8 4-129,-2-1-129,6 6 0,-1 0-129,3 4-129,-1 3 129,0 6-258,-18 9 0,28-7-387,-12 7-645,-16 0-1677,18 0-645,4 12-129,-22-12-387,30 10 0</inkml:trace>
          <inkml:trace contextRef="#ctx0" brushRef="#br1" timeOffset="281835.12">2208 2431 7998,'-21'-26'2967,"21"26"-258,-5 15 0,5-15-3354,0 0-1290,13 36-903,-13-36-129,25 17-387,-25-17 258</inkml:trace>
          <inkml:trace contextRef="#ctx0" brushRef="#br1" timeOffset="281681.1112">2277 2634 5031,'6'-33'3096,"-6"33"-258,0 0 258,0 0-2193,0 0 129,16 16-258,-10 14 0,-5 1-258,3 9 387,-4-1-516,4-1 0,-2-7-129,-1-5-387,1-6-387,-2-20-1032,0 0-1419,0 0-516,0 0 258,0-13-516</inkml:trace>
          <inkml:trace contextRef="#ctx0" brushRef="#br1" timeOffset="282339.1488">2663 2531 4644,'32'11'3096,"-32"-11"-129,0 0 0,0 0-1548,0 0 0,0 0-129,-10 0 0,10 0-129,-23 0-258,4 0-258,19 0-129,-31 19-387,17-3 0,-3 4-129,2 10 0,1 3 0,3 1 0,3 3 0,3 1 129,3-5 0,2-3 129,0-10-129,0-20 129,9 18 0,-9-18-129,19-9 129,-10-11 0,0-6 0,0-1 0,-3-3-129,1 3-129,-3 3 0,-1 6 0,-3 18 0,0 0-129,0 0 129,0 0 0,15 13 0,-10 9 0,3 0 0,1 3 0,0 1 0,2-6 0,4-2-129,-15-18-645,33 22-387,-17-20-1806,-16-2-774,40-18-129,-25-11-258,9 5-387</inkml:trace>
          <inkml:trace contextRef="#ctx0" brushRef="#br1" timeOffset="282759.1728">2865 2345 5031,'0'0'3483,"0"0"258,2-17-258,-2 17-1548,0 0-258,0 0-387,0 0-129,0 0-258,0 0-129,-9-13-387,9 13 0,0 0 129,-4 20-129,-2-1 0,6 14 0,-3 0 0,3 18 129,0-2-258,2 14 258,1-7-258,8 7 0,-2-10-129,4-2 0,0-9-129,-2-11-129,2-1-387,-13-30-1032,20 12-2580,-20-12 0,16 0-258,-16 0-129</inkml:trace>
          <inkml:trace contextRef="#ctx0" brushRef="#br1" timeOffset="330591.9087">190 2237 1032,'-9'-19'2064,"9"19"0,0 0 0,0 0-258,0 0-129,0 0-258,0 0-129,-17-5-258,17 5-258,0 0 129,0 0 0,0 0-258,0 0 387,0 0-258,0 0 129,0 0 129,-16-17-129,16 17 0,0 0-129,0 0-129,-19-24-258,19 24-129,-13-16 0,13 16 0,-18-15-129,18 15 0,-20-5 0,20 5-129,-22 5 129,22-5-129,-27 33 0,12-9 129,0 2-129,1-1 0,-1 3 0,2-4 0,0-1 129,4 3-129,2-6 0,1 2 129,5 0-129,1 4 129,0-2 0,5 5 0,4-2 0,4 5 0,2 2 0,-1-1 0,1 2 0,3 2 0,-3 1 0,1 1 0,-3 3 0,0-2-258,-4-2 258,2 1-129,-5-2 0,-1-4 0,-1-2 0,-2-2 0,-2-5 0,1-2 0,-1-4 0,0 2 0,2-3 0,-2-17 0,4 25-129,-4-25 129,4 20 0,-4-20 0,0 0 0,0 0 0,11 17 0,-11-17 0,0 0 0,0 0-129,0 0-129,0 0 0,20 9-387,-20-9-774,0 0-2451,18-2-258,-18 2-516,17-16 258</inkml:trace>
          <inkml:trace contextRef="#ctx0" brushRef="#br1" timeOffset="332512.0186">2257 2489 387,'-18'-3'2580,"18"3"258,-22-8 774,22 8-774,-19-11-258,19 11-258,-20-11-258,20 11-516,-22-18-258,22 18-129,-14-20-645,14 20-258,-8-18-516,8 18-645,0 0-903,6-24-1677,10 24-387,-16 0-129,30 0-258</inkml:trace>
          <inkml:trace contextRef="#ctx0" brushRef="#br1" timeOffset="332228.0023">2286 2689 903,'0'0'2451,"-22"0"258,22 0 258,0 0-645,0 0-258,0 0-258,0 0 0,0 0-516,-18-4-129,18 4-387,0 0-129,0 0-258,0 0-129,0 9 0,0-9 0,0 22 0,0-22 0,2 35 258,0-17-129,1 4 0,-3 0 0,2 4-258,-2-6 258,2 0-258,-2-20 0,0 26-129,0-26 0,0 0-129,0 0-129,0 0-645,5-13-645,-5-7-774,0-7-1419,8 5-129,-8-11-258,7 11-129</inkml:trace>
          <inkml:trace contextRef="#ctx0" brushRef="#br1" timeOffset="333227.0595">2640 2584 5031,'14'0'3483,"-14"0"0,0-14-129,0 14-1161,0 0-516,0 0-516,-16-9-258,16 9-258,-20-4 0,20 4 0,-24 0-258,24 0 0,-26 6-129,26-6-129,-25 23 258,10-4-258,6 4-129,0 5 0,1 7 0,3-1 0,3 5 0,2-4 129,0 1-258,0-6 258,7-5-129,1-8 0,-8-17 129,18 7-129,-18-7 129,20-15 0,-9-7 0,-2-1-129,0-7 129,1 1-129,-3-2 129,0 5-129,-1 4 0,-3 4 0,-3 18 0,6-16 0,-6 16 0,0 0 0,0 0-129,15 18 129,-15-18 0,12 31 0,-4-15 0,-8-16 0,16 26 0,-16-26 0,15 20-387,-15-20-516,0 0-903,24 13-1032,-24-13-1032,0 0-129,25 2-387,-23-11 0</inkml:trace>
        </inkml:traceGroup>
        <inkml:traceGroup>
          <inkml:annotationXML>
            <emma:emma xmlns:emma="http://www.w3.org/2003/04/emma" version="1.0">
              <emma:interpretation id="{F9CF6ED2-1F3E-46AE-B087-A86AC8FC663B}" emma:medium="tactile" emma:mode="ink">
                <msink:context xmlns:msink="http://schemas.microsoft.com/ink/2010/main" type="inkWord" rotatedBoundingBox="5898,8445 7638,8436 7641,8996 5901,9005"/>
              </emma:interpretation>
              <emma:one-of disjunction-type="recognition" id="oneOf7">
                <emma:interpretation id="interp35" emma:lang="en-US" emma:confidence="0">
                  <emma:literal>n=10</emma:literal>
                </emma:interpretation>
                <emma:interpretation id="interp36" emma:lang="en-US" emma:confidence="0">
                  <emma:literal>h=10</emma:literal>
                </emma:interpretation>
                <emma:interpretation id="interp37" emma:lang="en-US" emma:confidence="0">
                  <emma:literal>"0=10</emma:literal>
                </emma:interpretation>
                <emma:interpretation id="interp38" emma:lang="en-US" emma:confidence="0">
                  <emma:literal>n=io</emma:literal>
                </emma:interpretation>
                <emma:interpretation id="interp39" emma:lang="en-US" emma:confidence="0">
                  <emma:literal>n~-10</emma:literal>
                </emma:interpretation>
              </emma:one-of>
            </emma:emma>
          </inkml:annotationXML>
          <inkml:trace contextRef="#ctx0" brushRef="#br1" timeOffset="295083.8777">5476 2465 4644,'13'-22'3483,"-13"12"129,0 10-387,0 0-1419,0 0-516,11 1 258,-11-1-645,0 0-129,0 0-129,0 0 0,0 17 0,4 3-258,-4-4 0,5 12-129,-1-1-129,5 10 129,-2-2-129,2 3 0,-1-7-129,1-1 129,-2-10-129,0 0 129,-7-20 129,8 22 0,-8-22 129,0 0-129,9-11 0,-9 11 129,9-37-129,2 14-129,-2-7 0,2-1-129,4 0 0,-2 3 0,1 5 0,1 3-129,-15 20 129,24-19 0,-24 19 0,20 0 129,-20 0-129,20 28 129,-11-8 0,2 4 0,-2-1 0,4 3-129,-4-4 0,0-2 129,-3-3-129,-6-17-258,13 22-258,-13-22-903,0 0-2838,0 0 129,13-17-387,-13 17 0</inkml:trace>
          <inkml:trace contextRef="#ctx0" brushRef="#br1" timeOffset="295532.9035">6077 2495 9288,'-22'2'3612,"22"-2"387,0 0-387,0 0-2709,0 0-129,0 0 129,14 0-129,-14 0 129,33 0-258,-14 0-258,8 7 129,-3-5-258,3 3 129,-1-5-258,0 2 0,-4-2 0,-2 0 0,0 0-258,-20 0-129,27 0-129,-27 0-516,22 6-1032,-22-6-1161,0 0-1032,0 16-258,0-16 0,-11 20-387</inkml:trace>
          <inkml:trace contextRef="#ctx0" brushRef="#br1" timeOffset="295794.9185">6141 2713 8385,'0'0'3741,"0"0"-129,0 0-387,-2-20-2064,2 20-258,16-26-129,3 19-129,-19 7 0,34-15-258,-15 9-129,1 6-129,0-3 0,-2 3 0,-1 0-129,-17 0 129,29 0-258,-29 0-258,29 0-1548,-10 7-1806,-19-7-129,18 2-387,-18-2 0</inkml:trace>
          <inkml:trace contextRef="#ctx0" brushRef="#br1" timeOffset="296223.943">6710 2412 4515,'0'0'3870,"0"0"-129,0 0 129,0 0-1935,0 0-387,0 0-258,0 0-129,4 22-258,-4-22-129,2 30-258,-2-10 0,3 11-129,-1 0 0,7 13 0,-3-6-129,3 8 129,-4-4-258,3 0 0,-1-3 0,-1-6 0,-5-6-129,1-5-129,-2-22-129,2 19-258,-2-19-516,4-10-1677,-4-13-1290,11 1-258,-8-15-258,14 8-129</inkml:trace>
          <inkml:trace contextRef="#ctx0" brushRef="#br1" timeOffset="296623.9659">6946 2517 9933,'19'0'3870,"-19"0"0,0 0-774,0 0-2580,0 0-129,0 0 0,-6 22-129,6 2 129,-2-1 0,2 10-129,0 0 0,11 6 0,2-5 0,6-1 0,-1-5 129,7-6-129,-3-15 0,6-1 0,-6-8 0,4-9 0,-6-11 0,0-4 0,-6-9 129,-1 1-258,-7-3 129,-3-3 0,-3-4 0,-7 2-129,-11-4 0,-6 4 0,-7 5-129,-4 4 0,-3 11 0,-1 11-129,3 11-129,-3 15-387,12 23-774,-3 8-2838,7-9 0,13 12-387,1-16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30:41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-3237-3659 6966,'0'0'3999,"0"0"-129,0 0 129,9 14-2709,-9-14 0,0 0 0,0 0 0,0 0-258,0 0-516,0 0 0,0 0-258,0 0 0,0 0-129,0 28-129,2-12 129,2 10-258,1 5 258,2 9-129,1 6 129,1 11-129,-4 7 129,1 6-129,-3 8 0,0 5 129,-3 5-129,0-2 129,-2 2-129,-2-6 0,-3-5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0,-7-9-129,4-2 129,0-8-129,5-1 129,3-4-258,3-1 258,2-1-258,-3 1 0,7 8-387,-8-9-258,18 17-1419,-9-5-2193,-4-5 129,5 10-645,-5-9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205 1502 4644,'0'16'3225,"0"-16"129,0 0 258,0 0-2064,0 0-387,0 0 387,0 0-258,0 0 0,-13-22-258,13 22 129,-6-42-387,5 15-129,-7-14-129,8-4 0,-3-14-258,3-7 0,0-7-129,1-10 0,5-3 0,3 0-129,2 2 129,2 5-129,-2 6 0,0 9 129,0 9-129,-2 7 0,-2 8 129,1 4-129,-3 3 0,-1 5 0,0 6 129,-1 2-129,-3 3 129,0 17 0,2-20 0,-2 20 129,0 0-129,0 0 129,0-22-129,0 22 0,0-16-129,0 16 129,-2-22-258,2 22 129,0-22 0,0 22 0,-2-17 0,2 17 0,0 0 0,0 0 0,0 0 0,0 0 0,0-16 0,0 16 0,0 0 0,0 0 0,0 0 0,0 0 129,0-18-129,0 18 0,0 0 129,0 0-129,0 0 0,0 0 129,0 0-129,-16-8 0,16 8 0,-22 0 0,22 0 129,-35 20-129,11-3 0,-3 1-129,-2 8 129,-1 1-129,5 3 129,-1-3-129,6-3 129,3-6-129,17-18 129,-14 19 0,14-19 0,2-11-129,10-10 129,5-10 129,1-5-129,6-1 0,0-3 0,0-2 129,-2 5-129,0 2 0,-2 10 0,-6 4 0,-14 21-129,24-18 129,-24 18 0,17 2 0,-8 16-129,2 6 258,0 5-129,3 8 0,1 0 129,1 3-129,3-2 0,-1 1 0,-1-6 129,-1-2-129,-3-9 0,0-6-258,3 3-774,-16-19-3096,0 0-258,24 5-129,-20-14-516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<inkml:trace contextRef="#ctx0" brushRef="#br0" timeOffset="1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<inkml:trace contextRef="#ctx0" brushRef="#br0" timeOffset="2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5-09T09:24:36.4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18750 9294,'0'0,"0"0,0 0,0 0,0 0,0 0,0 0,0 0,0 0,0 0,0 0,0 0,-92 238,92-238,0 0,0 0,-18 92,18-92,0 0,0 0,0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21:52.82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4">
        <inkml:traceFormat>
          <inkml:channel name="X" type="integer" max="2304" units="cm"/>
          <inkml:channel name="Y" type="integer" max="800" units="cm"/>
        </inkml:traceFormat>
        <inkml:channelProperties>
          <inkml:channelProperty channel="X" name="resolution" value="50.97345" units="1/cm"/>
          <inkml:channelProperty channel="Y" name="resolution" value="28.36879" units="1/cm"/>
        </inkml:channelProperties>
      </inkml:inkSource>
      <inkml:timestamp xml:id="ts1" timeString="2013-05-09T09:24:11.805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6556 1685 7740,'0'-20'3225,"0"20"0,-11-18 0,11 18-2580,-25-4 0,5 4 0,3 6 0,-8 3 129,6 13 0,-6-2-129,14 11-129,-6-3 129,13 5-258,3-6-129,1 2 0,11-3-129,9-6-129,4-5 258,3-8-129,2-3-129,-1-4-516,1 0-516,-9-13-1161,-3-9-1548,8 11-258,-17-16 0,12 12-516</inkml:trace>
  <inkml:trace contextRef="#ctx0" brushRef="#br0" timeOffset="3491.1997">6906 1788 4773,'0'0'3096,"6"22"-258,-6-22 258,0 0-2322,33-4-129,-11 4 258,3-2-129,-3 1-129,2-1-129,-2 0-129,0 0-129,-4 0-774,-1 0-387,-17 2-1032,29 0-1290,-29 0 0,22-1-516,-22 1 387</inkml:trace>
  <inkml:trace contextRef="#ctx0" brushRef="#br0" timeOffset="3254.1861">6945 1704 5031,'0'0'3483,"0"0"-129,-22 0 0,22 0-1935,0 0-516,0 0 258,22 0-129,-22 0-129,27-2-129,-27 2-387,35 0 0,-19 0-258,6 0 0,-5 0-258,-1 0 0,1 0-387,-17 0-387,20-2-1032,-20 2-1806,0 0 0,0 0-129,0 0-129</inkml:trace>
  <inkml:trace contextRef="#ctx0" brushRef="#br0" timeOffset="3988.2281">7651 1662 2451,'33'-11'3354,"-33"11"387,0 0-387,0 0-1161,0 0-903,0 0-129,-20 0-258,4 1 0,-10 10-516,6 8 129,-8-1-258,5 8 258,-1-3-129,9 12 129,2-4-258,12 6 258,1-4-129,12-2 0,14-7-129,14-2-129,4-9 129,11-10-129,6-3 258,3-9-129,-4-11 0,4-2 0,-14-9 129,-1 2 0,-16-8-129,-4 4 0,-18-4 0,-9 3 0,-7 3-129,-19 3-129,-15 8 0,-8 5 0,-12 10-129,-7 5 0,2 0-258,-7 9-645,21 9-1161,-3 4-1935,9-13-129,22 8-129,6-17-516</inkml:trace>
  <inkml:trace contextRef="#ctx1" brushRef="#br0">7757 1818</inkml:trace>
  <inkml:trace contextRef="#ctx0" brushRef="#br1" timeOffset="-114643.5572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<inkml:trace contextRef="#ctx0" brushRef="#br1" timeOffset="-113696.503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<inkml:trace contextRef="#ctx0" brushRef="#br1" timeOffset="-113248.4774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<inkml:trace contextRef="#ctx0" brushRef="#br1" timeOffset="-112647.4429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<inkml:trace contextRef="#ctx0" brushRef="#br1" timeOffset="-111788.3939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<inkml:trace contextRef="#ctx0" brushRef="#br0" timeOffset="1224.07">6395 823 6837,'0'0'3354,"20"0"-129,-20 0 0,41-17-2322,-7 12-516,1-2 0,6 1-387,-5 2-258,1 3-645,-4-5-1677,9 6-645,-22 0-129,15 0-129,-35 0-129</inkml:trace>
  <inkml:trace contextRef="#ctx0" brushRef="#br0" timeOffset="1030.0589">6483 704 4902,'-16'2'3612,"16"-2"129,0 0 0,0 0-1677,0 0-387,0 0-258,0 0-258,22 0-129,-22 0-387,38-4 0,-16-1-387,9-1-129,-2 1 0,3-1-129,-7 1-129,-3-1-516,2 6-258,-24 0-774,22 0-645,-22 0-1548,0 0-129,-2 20-258,-20-16-129</inkml:trace>
  <inkml:trace contextRef="#ctx0" brushRef="#br0" timeOffset="1533.0877">7091 636 3483,'4'-16'3225,"-4"16"0,7 25 129,-7-8-1935,0 3-258,-2 6 0,-1 1-258,1 2-129,-2-1-387,2-4-258,2-1-129,-2-4-387,2-3-774,0-16-903,0 0-1419,0 26 258,0-26-645,0 0 387</inkml:trace>
  <inkml:trace contextRef="#ctx0" brushRef="#br0" timeOffset="1941.111">7324 717 6321,'5'-17'3096,"-5"17"-129,0 0-129,6 9-2451,-6-9 0,-4 22 258,4-22-129,-15 35 0,6-13 258,7 4-129,-1-1 0,3 1-258,5-2-129,12-4-129,6-5 129,9-6-129,6-9 129,6 0 129,4-17 0,3-1-129,-4-9 258,-1-1 258,-13-7-387,-4 6 387,-18-4-387,-9 7 0,-13 1-258,-16 6 129,-13 5-387,-10 3-129,1 11-1032,-10 0-1161,-1 0-1419,12 18-387,-5-9 129,20 10-387</inkml:trace>
  <inkml:trace contextRef="#ctx0" brushRef="#br0" timeOffset="-23544.3466">-79 1495 1290,'-19'-7'3096,"19"7"0,0 0-258,-7-17-387,7 17-129,0 0-129,-7-18-516,7 18-129,0 0-387,0 0-258,-4-18 0,4 18-258,0 0-129,0 0-258,0 0 0,2 11-258,7 5 129,2 4 0,2 8-129,1 3 129,3 2 0,-1 1 0,-1-1-129,-4-1 129,-2-7-129,-2-5 129,-7-20 0,0 0-129,0 0 129,0 0 0,0-18-129,0-9 129,0-8-129,0-4 0,-1 1 0,1-2 0,0 5 0,1 7 0,5 8-129,-6 20 129,20-16 0,-20 16 0,24 9 0,-11 11 0,-2 4 0,1 5 0,-2 0 0,-3 4 0,-3-5 0,-1-3 0,-1-1 0,0-5 129,-2-19-129,0 22 0,0-22 129,0 0-129,0 0 0,2-22 0,0-2 129,3-4-129,1-3 0,3-2-129,2 0 129,0 2 0,2 7 0,-1 6-129,-12 18 129,30-11 0,-30 11 0,29 17 0,-14 3 0,1 3 129,-1 5-129,1-2 0,-1-4 0,-1 0 129,-1-6-129,-13-16 0,24 22-129,-24-22-258,26 0-1161,-26 0-2451,11-17 129,-11 17-645,18-38 258</inkml:trace>
  <inkml:trace contextRef="#ctx0" brushRef="#br0" timeOffset="-23070.3194">466 1458 8901,'0'0'3612,"0"0"0,-13-7-129,13 7-2322,0 0-387,0 0-258,19 20 0,-19-20 0,34 35-129,-10-17 0,4 4 0,-1-3-258,4-3 258,-3-7-258,-1-7 0,-3-2 0,0-9-129,-6-13 0,0-7 129,-5-4-129,-2-6 0,-3 3 0,-3-3 0,-1 6 0,-2 6 0,-1 8 0,-1 19 0,0 0 0,0 0 0,0 0 0,10 21 0,-5 6 129,2 8 129,-1 5-129,5 8 129,-4-1 0,4 6 0,-3-3 0,1 3 0,-6-4-129,5-3 0,-7-7 0,1-5 0,-2-6-129,0-8 0,2-2-387,-2-18-258,0 0-516,0 0-1677,-4-11-1290,4 11-258,0-40 0,10 20-387</inkml:trace>
  <inkml:trace contextRef="#ctx0" brushRef="#br0" timeOffset="-22260.2732">1120 1321 6966,'-17'-16'3483,"17"16"129,0 0-129,0 0-2580,0 0 258,4 23-387,-4-23 0,13 41 0,-8-18-387,8 10 129,-4-5 0,4 3-258,-4-9 0,0 0 0,-9-22-129,15 27 258,-15-27-129,0 0 0,0 0 0,0 0-129,9-20 129,-5 2-129,-2-6 129,3 0-387,1-1 129,1 3 0,0 2-129,-7 20 129,19-17-129,-19 17 129,24 2 0,-24-2 0,25 37 0,-12-15 0,0 1 0,-2 1 0,-2-6 0,0-1 129,-9-17 0,0 0 0,0 0 0,0 0 0,0 0 0,15-22 0,-15-2 0,2-3-129,-2 1 0,1-5 0,3 7 0,0-2 0,1 8 0,-5 18 0,13-22 0,-13 22 0,0 0 0,24 0 0,-24 0 0,22 20 0,-13-1 0,2 3 0,-2 0 0,0 1 0,-1-1 0,-3-1 0,1-5 0,-6-16-258,12 26-387,-12-26-1290,0 0-1935,22-8-258,-14-10-129,8 7-129</inkml:trace>
  <inkml:trace contextRef="#ctx0" brushRef="#br0" timeOffset="-21755.2443">1748 1407 5805,'-7'24'3354,"7"-24"-258,-17 7 258,17-7-2451,0 0 129,0 0 258,22 2-258,-5-2 0,10 0 0,-1 0-258,10 0 0,-5-5-387,8 3-129,-12-11 258,6 2-258,-14-6 0,1-1 129,-11-4-129,-2 2 129,-7-4-129,-2 2-129,-14 4 0,-2 5 0,-6 4-129,-5 7 0,1 2 0,-3 17-129,2 8 129,3 12-129,8 1 129,5 8-129,7-2 129,6 2 0,2-6-129,13-3 129,3-10 0,6-7 0,2-7 129,3-9-129,0-4 0,2-11-129,2-4-387,-5-14-1032,5 1-1032,2 1-1290,-12-13-258,8 9-258,-10-8-129</inkml:trace>
  <inkml:trace contextRef="#ctx0" brushRef="#br0" timeOffset="-21124.2082">2145 1488 9675,'0'0'3354,"0"0"387,20 1-387,2-1-2838,-3-5 129,8-2 0,-3-6-129,7 6 258,-3-10-129,5 8-258,-8-8 0,4 5-258,-3 1-129,-2-2-387,-2 4-387,-6-12-774,1 7-774,-1-1-1419,-12-12-258,11 7 0,-15-19-387</inkml:trace>
  <inkml:trace contextRef="#ctx0" brushRef="#br0" timeOffset="-21380.2229">2343 1021 4773,'0'0'3612,"0"0"-129,0 0-129,0 0-1419,-15 0-387,15 0-387,-3 13-258,3-13-258,0 32-129,0-10 129,9 13 0,-2-4-129,6 15-129,-4-6 129,6 12-258,-6-10 0,4 7-258,-2-8 0,-4-1-387,2-2-387,-7-12-774,4 0-903,-1-3-1419,-5-23-129,-5 26-129,-16-26-258</inkml:trace>
  <inkml:trace contextRef="#ctx0" brushRef="#br0" timeOffset="-20396.1666">2563 1017 9933,'0'0'3612,"0"0"-129,0 9-258,0-9-2580,9 35-129,-2-8 0,8 14-129,-2 1 129,7 9 129,-4-1-129,3 5 129,-3-10-387,1 1 0,-5-15-129,-2-2 0,-3-12 129,-7-17-129,0 0 129,0 0 0,16-18-129,-10-6 0,-2-4 129,3-1-258,4 2 129,-2-1-258,-9 28 129,27-22 0,-27 22 0,30 8 0,-14 12 0,-1 7 0,0 1 129,-4 5-129,-2-6 0,-2-3 0,0-4 0,-7-20-129,11 20-129,-11-20-387,0 0-387,17-29-645,1 12-129,-12-16 0,17 11-129,-10-11 0,11 11 258,-9-1 129,3 6 1161,-18 17 645,26-18 774,-26 18 129,18 0 129,-18 0 0,0 0-129,22 20 258,-22-20-387,24 26-387,-24-26-258,36 29 0,-16-18 0,8 4 258,-8-12-129,4 5 0,-24-8 0,33 0 0,-33 0-129,13-22 129,-13 3-258,-4 3 129,-11-6-258,-1 0 0,-10 0 129,-1 2-258,-3 1 129,-1 3-129,6 5 0,-3 2-129,12 7-129,16 2 0,-17 0-258,17 0-387,0 0-903,15 13-774,1-10-1419,17 8-258,-7-11 0,16 6-258</inkml:trace>
  <inkml:trace contextRef="#ctx0" brushRef="#br0" timeOffset="-20036.146">3535 1200 2580,'33'-18'2967,"-31"5"516,14 13-129,-16 0-774,0 0-387,0 0-258,2-9-516,-2 9-129,0 0 0,0 0-258,-16 9-258,16-9-387,-24 29-258,11-5 0,0 0-258,0 9 129,2-4 0,0 6 0,6-2-129,-1 2 129,6-8 0,0-5 0,0-4 0,0-18 0,11 19 0,-11-19 129,26-4-129,-9-12 0,-1-4-129,2-8-129,4 2-387,-7-16-258,5 13-774,-9-11-645,-4-8-1806,6 13 129,-13-12 0,8 16-258</inkml:trace>
  <inkml:trace contextRef="#ctx0" brushRef="#br0" timeOffset="-19694.1264">3639 821 6837,'0'0'3354,"0"0"-129,0 0 258,0 0-2451,-14 9 0,14-9 0,0 0 0,-11 22-129,11-22 258,-11 31-387,4-10 258,7 15-129,0 6-258,1 15 0,3 5-129,11 15 129,-8 0-258,8 7-129,-3-5 0,1-4-129,-2-13-129,-3-9 0,1-12-258,-6-17-516,10-4-1935,-13-20-1677,9-9 129,-3-13-516,-6-22 0</inkml:trace>
  <inkml:trace contextRef="#ctx0" brushRef="#br0" timeOffset="-743.0424">5595 1770 6837,'0'0'2967,"0"0"-129,0-24 258,17 15-2322,1 0-387,6 3 129,1-3-129,1 2 129,1 3 0,-1 2-129,2 0-129,-5 2-129,-1 0-129,-2 0-516,-3 6-774,-17-6-774,37 16-1290,-37-16 129,20 8-645,-20-8 516</inkml:trace>
  <inkml:trace contextRef="#ctx0" brushRef="#br0" timeOffset="-990.0565">5941 1590 4644,'0'0'3096,"0"0"-129,6-27 387,-6 27-2193,0-17 258,0 17-258,-4-16 0,4 16-129,-17-17-129,17 17-129,-21-16-258,21 16-129,-30-13-129,12 7 0,0 5-129,-1-1-129,-1 2 129,0 0-129,2 0 0,-1 5 0,19-5 0,-27 22 0,27-22-129,-17 31 129,14-10 0,3 1 0,0 3 0,2 3 0,9 3 129,0 2-129,3 2 129,1-3-129,0 3 0,-3-2 0,1-3-129,0-3-645,-8-9-387,5 2-645,-10-20-903,0 17-1161,0-17 129,0 0-387,0 0 516</inkml:trace>
  <inkml:trace contextRef="#ctx0" brushRef="#br0" timeOffset="-308.0176">6084 1706 8127,'18'-11'3225,"-18"11"0,0-24-129,0 24-2709,0 0-129,-11-2 129,11 2-258,-24 7 258,10 12 129,-6 1 0,3 9 129,-5 2 0,8 6 0,-5-1-129,12 1 0,0-4-129,7-6-258,0-10 129,0-17-129,22 11 129,-4-11 0,2-11-129,2-6 0,-2-5 0,0-1 0,-3-1-129,-4 2 129,-4 0-129,-2 5 129,-7 17-258,6-20 129,-6 20 0,0 0-129,3 11 0,-3-11 0,8 35 0,-5-18-258,8 5-129,-11-22-516,26 27-903,-10-14-1548,-16-13-516,42 0 0,-23-15-258</inkml:trace>
  <inkml:trace contextRef="#ctx0" brushRef="#br0" timeOffset="164121.3872">-171 2872 4257,'-35'4'2967,"19"-12"258,16 8 129,0-22-1290,11 2-516,16 2-129,-3-8-258,16 8 0,-5-6-129,9 9-387,-6-5-129,6 6-258,-7-1-129,-4 4 0,-4 2-129,-5 0-129,-2 7-516,-22 2-1548,0 0-1290,26-7-387,-26 7-129,0 0-258</inkml:trace>
  <inkml:trace contextRef="#ctx0" brushRef="#br0">168 2378 3483,'0'0'2709,"0"0"516,0 0-387,0-13-1419,0 13-129,0-22 258,0 22-387,0-31 129,0 31-387,-6-37-129,6 37-129,-13-33-129,13 33 0,-20-31-129,20 31 0,-29-22-129,12 13-129,1 1 0,0 5 0,16 3 0,-26 0-129,26 0 129,-17 13-129</inkml:trace>
  <inkml:trace contextRef="#ctx0" brushRef="#br0" timeOffset="164872.4302">600 2610 2064,'-13'-16'2580,"13"16"0,0-20-129,0 20-903,2-22-387,-2 22 129,0 0 0,7-24-129,-7 24 0,0 0-258,0 0 129,0 0-387,-9-8 0,9 8-387,-22 2 0,22-2-129,-27 17 0,8-6 0,6 7-129,-5-2 0,3 10 0,1 0 0,3 5 0,2 2 0,5 3 129,4 1-129,0 2 129,4-6-129,7-2 129,5-9 129,2-6-129,6-10 258,0-6-258,2-11 258,1-11-129,-3-8 0,2-4-129,-6-5 0,-2-1 0,-5 1-129,-2 5 0,-6 6 0,1 4 0,-6 24-129,2-16 129,-2 16 0,0 0 0,11 27 0,-6-3-129,-1 2 258,3 3-129,-1-3 0,-1-4 0,-1-2 0,-4-20-258,11 27-645,-11-27-1032,0 0-1548,0 0-387,0 0 0,27 11-516</inkml:trace>
  <inkml:trace contextRef="#ctx0" brushRef="#br0" timeOffset="165220.45">1039 2546 7224,'20'-27'3225,"-20"27"-129,2-17 0,-2 17-2451,0 0-258,0 0 0,-13 0 0,13 0 129,-31 37-258,15-12 0,-2 12 0,-3 3-129,5 4 0,1 0 0,2 2-129,8-8 0,-1-1 0,6-10 0,0-5 0,0-22 129,28 21-129,-10-21 0,6-4 129,0-9 0,5-7-258,-3 0-258,-1-6-1290,-6-7-1548,12 13-129,-16-17-129,10 19-258</inkml:trace>
  <inkml:trace contextRef="#ctx0" brushRef="#br0" timeOffset="166264.5098">1213 2711 2193,'-25'7'2709,"25"-7"258,0 0 0,0 0-1290,0-22 0,11 8-258,9-7 0,11-1-258,-2-3 129,10 5-387,-3 0-387,3 1-129,-1 1-129,-1 5-129,-4 2-129,-6 7 0,-3-1 129,-8 5 0,-16 0 0,21 0 0,-21 0 0,0 0 0,0 0 0,-6 11 0,6-11-129,-20 13 0,20-13 0,-20 22 0,20-22 0,-15 34 0,10-10-129,3 6 129,2-1-129,0 4 129,7 0 0,2-4 0,6-3 0,-2-4 0,5-9 0,-1-10 0,3-3 129,-20 0-129,33-33 129,-20 4 0,-2-4 129,-4-5-258,-3-1 129,-4 2 0,-4 8-129,-5 4 129,-8 6-129,1 8-129,-3 11-129,1 0-903,18 0-516,-26 30-1677,10-25-258,16 13-387,0-18-129</inkml:trace>
  <inkml:trace contextRef="#ctx0" brushRef="#br0" timeOffset="165712.4782">1243 2163 1290,'12'-5'2193,"-12"5"129,2-20 387,-2 20-1548,0 0 0,0 0 0,0 0-129,17 13 387,-14 3-258,3 15 0,3 4-129,-2 11 0,4 9-129,-2 3-258,6 6 0,-4-1-129,4 1-129,-4-11-129,0 0 0,0-13-258,-2-3 129,-2-8-129,-1-9-129,-1-3-774,-5-17-1290,0 0-1290,0 0-258,-16 0 129,16 0-516</inkml:trace>
  <inkml:trace contextRef="#ctx0" brushRef="#br0" timeOffset="166632.5309">1830 2500 3096,'17'39'2193,"-12"14"387,-7-33-645,1 11-1548,1 2-129,0 0 387,0 0 0,0-2-129,0-3-129,1-8 258,-1 0 129,0-20 129,6 16 0,-6-16-129,0 0 0,5-18 129,3 2 129,-8-8-129,9-2-129,-4-5-258,8 4-129,-2-1-129,6 6 0,-1 0-129,3 4-129,-1 3 129,0 6-258,-18 9 0,28-7-387,-12 7-645,-16 0-1677,18 0-645,4 12-129,-22-12-387,30 10 0</inkml:trace>
  <inkml:trace contextRef="#ctx0" brushRef="#br0" timeOffset="167191.5628">2208 2431 7998,'-21'-26'2967,"21"26"-258,-5 15 0,5-15-3354,0 0-1290,13 36-903,-13-36-129,25 17-387,-25-17 258</inkml:trace>
  <inkml:trace contextRef="#ctx0" brushRef="#br0" timeOffset="167037.5539">2277 2634 5031,'6'-33'3096,"-6"33"-258,0 0 258,0 0-2193,0 0 129,16 16-258,-10 14 0,-5 1-258,3 9 387,-4-1-516,4-1 0,-2-7-129,-1-5-387,1-6-387,-2-20-1032,0 0-1419,0 0-516,0 0 258,0-13-516</inkml:trace>
  <inkml:trace contextRef="#ctx0" brushRef="#br0" timeOffset="167695.5917">2663 2531 4644,'32'11'3096,"-32"-11"-129,0 0 0,0 0-1548,0 0 0,0 0-129,-10 0 0,10 0-129,-23 0-258,4 0-258,19 0-129,-31 19-387,17-3 0,-3 4-129,2 10 0,1 3 0,3 1 0,3 3 0,3 1 129,3-5 0,2-3 129,0-10-129,0-20 129,9 18 0,-9-18-129,19-9 129,-10-11 0,0-6 0,0-1 0,-3-3-129,1 3-129,-3 3 0,-1 6 0,-3 18 0,0 0-129,0 0 129,0 0 0,15 13 0,-10 9 0,3 0 0,1 3 0,0 1 0,2-6 0,4-2-129,-15-18-645,33 22-387,-17-20-1806,-16-2-774,40-18-129,-25-11-258,9 5-387</inkml:trace>
  <inkml:trace contextRef="#ctx0" brushRef="#br0" timeOffset="168115.6157">2865 2345 5031,'0'0'3483,"0"0"258,2-17-258,-2 17-1548,0 0-258,0 0-387,0 0-129,0 0-258,0 0-129,-9-13-387,9 13 0,0 0 129,-4 20-129,-2-1 0,6 14 0,-3 0 0,3 18 129,0-2-258,2 14 258,1-7-258,8 7 0,-2-10-129,4-2 0,0-9-129,-2-11-129,2-1-387,-13-30-1032,20 12-2580,-20-12 0,16 0-258,-16 0-129</inkml:trace>
  <inkml:trace contextRef="#ctx0" brushRef="#br0" timeOffset="180440.3205">5476 2465 4644,'13'-22'3483,"-13"12"129,0 10-387,0 0-1419,0 0-516,11 1 258,-11-1-645,0 0-129,0 0-129,0 0 0,0 17 0,4 3-258,-4-4 0,5 12-129,-1-1-129,5 10 129,-2-2-129,2 3 0,-1-7-129,1-1 129,-2-10-129,0 0 129,-7-20 129,8 22 0,-8-22 129,0 0-129,9-11 0,-9 11 129,9-37-129,2 14-129,-2-7 0,2-1-129,4 0 0,-2 3 0,1 5 0,1 3-129,-15 20 129,24-19 0,-24 19 0,20 0 129,-20 0-129,20 28 129,-11-8 0,2 4 0,-2-1 0,4 3-129,-4-4 0,0-2 129,-3-3-129,-6-17-258,13 22-258,-13-22-903,0 0-2838,0 0 129,13-17-387,-13 17 0</inkml:trace>
  <inkml:trace contextRef="#ctx0" brushRef="#br0" timeOffset="180889.3463">6077 2495 9288,'-22'2'3612,"22"-2"387,0 0-387,0 0-2709,0 0-129,0 0 129,14 0-129,-14 0 129,33 0-258,-14 0-258,8 7 129,-3-5-258,3 3 129,-1-5-258,0 2 0,-4-2 0,-2 0 0,0 0-258,-20 0-129,27 0-129,-27 0-516,22 6-1032,-22-6-1161,0 0-1032,0 16-258,0-16 0,-11 20-387</inkml:trace>
  <inkml:trace contextRef="#ctx0" brushRef="#br0" timeOffset="181151.3613">6141 2713 8385,'0'0'3741,"0"0"-129,0 0-387,-2-20-2064,2 20-258,16-26-129,3 19-129,-19 7 0,34-15-258,-15 9-129,1 6-129,0-3 0,-2 3 0,-1 0-129,-17 0 129,29 0-258,-29 0-258,29 0-1548,-10 7-1806,-19-7-129,18 2-387,-18-2 0</inkml:trace>
  <inkml:trace contextRef="#ctx0" brushRef="#br0" timeOffset="181580.3858">6710 2412 4515,'0'0'3870,"0"0"-129,0 0 129,0 0-1935,0 0-387,0 0-258,0 0-129,4 22-258,-4-22-129,2 30-258,-2-10 0,3 11-129,-1 0 0,7 13 0,-3-6-129,3 8 129,-4-4-258,3 0 0,-1-3 0,-1-6 0,-5-6-129,1-5-129,-2-22-129,2 19-258,-2-19-516,4-10-1677,-4-13-1290,11 1-258,-8-15-258,14 8-129</inkml:trace>
  <inkml:trace contextRef="#ctx0" brushRef="#br0" timeOffset="181980.4087">6946 2517 9933,'19'0'3870,"-19"0"0,0 0-774,0 0-2580,0 0-129,0 0 0,-6 22-129,6 2 129,-2-1 0,2 10-129,0 0 0,11 6 0,2-5 0,6-1 0,-1-5 129,7-6-129,-3-15 0,6-1 0,-6-8 0,4-9 0,-6-11 0,0-4 0,-6-9 129,-1 1-258,-7-3 129,-3-3 0,-3-4 0,-7 2-129,-11-4 0,-6 4 0,-7 5-129,-4 4 0,-3 11 0,-1 11-129,3 11-129,-3 15-387,12 23-774,-3 8-2838,7-9 0,13 12-387,1-16 0</inkml:trace>
  <inkml:trace contextRef="#ctx0" brushRef="#br0" timeOffset="207243.8536">5963 900 1677,'-29'16'3225,"11"-16"645,18 0-258,-17 6-258,17-6-1032,0 0-387,0 0-387,0 0-387,-16-2-129,16 2-516,0 0 0,0 0-387,0 0 0,12 0-129,-12 0 129,0 0 0,0 0 0,21 11 129,-21-11 0,0 0 0,0 0 129,0 0-129,0 0 129,0 0-129,-6-9-129,6 9 129,2-26-129,12 10-129,3-4 129,5-1-129,2-1 129,5-1 0,0 1 0,1 0 0,-5-2-258,-1 2 258,-2 0-258,-5 2 129,-1 1-258,-7 1 0,-9 18-387,11-24-258,-11 24-1161,0 0-2064,0 0 0,0 21-258,0-21 0</inkml:trace>
  <inkml:trace contextRef="#ctx0" brushRef="#br0" timeOffset="206635.8189">5866 643 4773,'0'17'3354,"0"-17"258,-15-4-129,15 4-1290,0 0-516,0-18-258,0 18-258,0 0-387,0 0 129,0 0-387,0 0 258,0 0-258,0 0 0,11 0 129,8 16-258,-5 3 258,14 6-387,-3 3 258,12 9-258,-4-1-129,7 3-129,-5-1 129,0-1-129,-4-4 129,-3-6-129,-7-7 0,-4-7-129,-17-13-129,20 9-387,-20-9-645,4-9-1290,-4-13-1677,-2 4-129,-9-8 0,5 8-645</inkml:trace>
  <inkml:trace contextRef="#ctx0" brushRef="#br0" timeOffset="208559.9289">5187 1667 3354,'16'4'2451,"-16"-4"774,0 0-129,0 0-1806,17 20-129,-17-20 387,18 20-129,-2-3 258,-16-17-516,33 27 0,-33-27-258,43 31 0,-23-20-387,9 7 0,-3-1-129,3 1-129,-3 1-129,3 1 0,-3-4 0,-5-3-129,0 2-258,-21-15-129,27 18-645,-27-18-1161,0 0-1548,0 0-258,0-9-129,0 9-258</inkml:trace>
  <inkml:trace contextRef="#ctx0" brushRef="#br0" timeOffset="208903.9486">5593 1614 3483,'0'0'3225,"6"15"0,-6-15 387,-17 7-1935,17-7 129,-20 26-387,9-3 129,-9-2-387,2 12-258,-10-2-129,3 11 0,-7-6-258,5 8 0,-2-5-129,1-4-129,4-4-129,8-9-129,16-22-129,0 0-774,0 0-2967,0 0 258,20-42-645,15 10-129</inkml:trace>
  <inkml:trace contextRef="#ctx0" brushRef="#br0" timeOffset="215948.3515">190 2237 1032,'-9'-19'2064,"9"19"0,0 0 0,0 0-258,0 0-129,0 0-258,0 0-129,-17-5-258,17 5-258,0 0 129,0 0 0,0 0-258,0 0 387,0 0-258,0 0 129,0 0 129,-16-17-129,16 17 0,0 0-129,0 0-129,-19-24-258,19 24-129,-13-16 0,13 16 0,-18-15-129,18 15 0,-20-5 0,20 5-129,-22 5 129,22-5-129,-27 33 0,12-9 129,0 2-129,1-1 0,-1 3 0,2-4 0,0-1 129,4 3-129,2-6 0,1 2 129,5 0-129,1 4 129,0-2 0,5 5 0,4-2 0,4 5 0,2 2 0,-1-1 0,1 2 0,3 2 0,-3 1 0,1 1 0,-3 3 0,0-2-258,-4-2 258,2 1-129,-5-2 0,-1-4 0,-1-2 0,-2-2 0,-2-5 0,1-2 0,-1-4 0,0 2 0,2-3 0,-2-17 0,4 25-129,-4-25 129,4 20 0,-4-20 0,0 0 0,0 0 0,11 17 0,-11-17 0,0 0 0,0 0-129,0 0-129,0 0 0,20 9-387,-20-9-774,0 0-2451,18-2-258,-18 2-516,17-16 258</inkml:trace>
  <inkml:trace contextRef="#ctx0" brushRef="#br0" timeOffset="217868.4613">2257 2489 387,'-18'-3'2580,"18"3"258,-22-8 774,22 8-774,-19-11-258,19 11-258,-20-11-258,20 11-516,-22-18-258,22 18-129,-14-20-645,14 20-258,-8-18-516,8 18-645,0 0-903,6-24-1677,10 24-387,-16 0-129,30 0-258</inkml:trace>
  <inkml:trace contextRef="#ctx0" brushRef="#br0" timeOffset="217584.4451">2286 2689 903,'0'0'2451,"-22"0"258,22 0 258,0 0-645,0 0-258,0 0-258,0 0 0,0 0-516,-18-4-129,18 4-387,0 0-129,0 0-258,0 0-129,0 9 0,0-9 0,0 22 0,0-22 0,2 35 258,0-17-129,1 4 0,-3 0 0,2 4-258,-2-6 258,2 0-258,-2-20 0,0 26-129,0-26 0,0 0-129,0 0-129,0 0-645,5-13-645,-5-7-774,0-7-1419,8 5-129,-8-11-258,7 11-129</inkml:trace>
  <inkml:trace contextRef="#ctx0" brushRef="#br0" timeOffset="218583.5023">2640 2584 5031,'14'0'3483,"-14"0"0,0-14-129,0 14-1161,0 0-516,0 0-516,-16-9-258,16 9-258,-20-4 0,20 4 0,-24 0-258,24 0 0,-26 6-129,26-6-129,-25 23 258,10-4-258,6 4-129,0 5 0,1 7 0,3-1 0,3 5 0,2-4 129,0 1-258,0-6 258,7-5-129,1-8 0,-8-17 129,18 7-129,-18-7 129,20-15 0,-9-7 0,-2-1-129,0-7 129,1 1-129,-3-2 129,0 5-129,-1 4 0,-3 4 0,-3 18 0,6-16 0,-6 16 0,0 0 0,0 0-129,15 18 129,-15-18 0,12 31 0,-4-15 0,-8-16 0,16 26 0,-16-26 0,15 20-387,-15-20-516,0 0-903,24 13-1032,-24-13-1032,0 0-129,25 2-387,-23-11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30:51.6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-3237-3659 6966,'0'0'3999,"0"0"-129,0 0 129,9 14-2709,-9-14 0,0 0 0,0 0 0,0 0-258,0 0-516,0 0 0,0 0-258,0 0 0,0 0-129,0 28-129,2-12 129,2 10-258,1 5 258,2 9-129,1 6 129,1 11-129,-4 7 129,1 6-129,-3 8 0,0 5 129,-3 5-129,0-2 129,-2 2-129,-2-6 0,-3-5 0,1-9 129,-1-10-129,-1-12 0,1-11 0,2-8 0,1-10 129,4-17 0,-4 18-129,4-18 129,0 0-129,0 0 258,0 0-129,0 0 0,0 0 0,0 0-129,0 0 129,-25-11 0,25 11-129,-35-29 129,11 10-129,-3-3-129,-1 2 129,1 0 0,3 0 129,2 4-129,5 3-129,17 13 129,-18-15-129,18 15 0,0 0 0,0 0 129,4 9-129,-4-9 0,29 31 0,-11-9 129,4 4 0,0 3 0,2 2 129,0-1-258,-2-3 258,-4-3-258,-3-2 258,-4-6-258,-11-16 258,15 19-129,-15-19 129,0 0 0,0 0 0,16-11 0,-7-9-129,4-2 129,0-8-129,5-1 129,3-4-258,3-1 258,2-1-258,-3 1 0,7 8-387,-8-9-258,18 17-1419,-9-5-2193,-4-5 129,5 10-645,-5-9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5:5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322 8236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<inkml:trace contextRef="#ctx0" brushRef="#br0" timeOffset="1">1342 8753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<inkml:trace contextRef="#ctx0" brushRef="#br0" timeOffset="2">2119 8275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5-09T09:24:36.4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18750 9294,'0'0,"0"0,0 0,0 0,0 0,0 0,0 0,0 0,0 0,0 0,0 0,0 0,-92 238,92-238,0 0,0 0,-18 92,18-92,0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9:21:52.82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4">
        <inkml:traceFormat>
          <inkml:channel name="X" type="integer" max="2304" units="cm"/>
          <inkml:channel name="Y" type="integer" max="800" units="cm"/>
        </inkml:traceFormat>
        <inkml:channelProperties>
          <inkml:channelProperty channel="X" name="resolution" value="50.97345" units="1/cm"/>
          <inkml:channelProperty channel="Y" name="resolution" value="28.36879" units="1/cm"/>
        </inkml:channelProperties>
      </inkml:inkSource>
      <inkml:timestamp xml:id="ts1" timeString="2013-05-09T09:24:11.805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6556 1685 7740,'0'-20'3225,"0"20"0,-11-18 0,11 18-2580,-25-4 0,5 4 0,3 6 0,-8 3 129,6 13 0,-6-2-129,14 11-129,-6-3 129,13 5-258,3-6-129,1 2 0,11-3-129,9-6-129,4-5 258,3-8-129,2-3-129,-1-4-516,1 0-516,-9-13-1161,-3-9-1548,8 11-258,-17-16 0,12 12-516</inkml:trace>
  <inkml:trace contextRef="#ctx0" brushRef="#br0" timeOffset="3491.1997">6906 1788 4773,'0'0'3096,"6"22"-258,-6-22 258,0 0-2322,33-4-129,-11 4 258,3-2-129,-3 1-129,2-1-129,-2 0-129,0 0-129,-4 0-774,-1 0-387,-17 2-1032,29 0-1290,-29 0 0,22-1-516,-22 1 387</inkml:trace>
  <inkml:trace contextRef="#ctx0" brushRef="#br0" timeOffset="3254.1861">6945 1704 5031,'0'0'3483,"0"0"-129,-22 0 0,22 0-1935,0 0-516,0 0 258,22 0-129,-22 0-129,27-2-129,-27 2-387,35 0 0,-19 0-258,6 0 0,-5 0-258,-1 0 0,1 0-387,-17 0-387,20-2-1032,-20 2-1806,0 0 0,0 0-129,0 0-129</inkml:trace>
  <inkml:trace contextRef="#ctx0" brushRef="#br0" timeOffset="3988.2281">7651 1662 2451,'33'-11'3354,"-33"11"387,0 0-387,0 0-1161,0 0-903,0 0-129,-20 0-258,4 1 0,-10 10-516,6 8 129,-8-1-258,5 8 258,-1-3-129,9 12 129,2-4-258,12 6 258,1-4-129,12-2 0,14-7-129,14-2-129,4-9 129,11-10-129,6-3 258,3-9-129,-4-11 0,4-2 0,-14-9 129,-1 2 0,-16-8-129,-4 4 0,-18-4 0,-9 3 0,-7 3-129,-19 3-129,-15 8 0,-8 5 0,-12 10-129,-7 5 0,2 0-258,-7 9-645,21 9-1161,-3 4-1935,9-13-129,22 8-129,6-17-516</inkml:trace>
  <inkml:trace contextRef="#ctx1" brushRef="#br0">7757 1818</inkml:trace>
  <inkml:trace contextRef="#ctx0" brushRef="#br1" timeOffset="-114643.5572">6 19 1032,'0'0'3354,"0"0"129,-9 0-129,9 0-1290,0 0-129,0 0 0,0 0-387,0 0-258,0 0-258,0 0-129,0 0-258,0 0 0,0 0-258,0 0 0,0 0-258,0 0 129,0 0 0,0 0-258,-2 13 129,2 9-129,8 5 129,1 10-129,2 3 129,2 6-129,-1 2 129,-1-1-129,0 5 0,-1-9 129,-1 0-129,-4-9 0,1-1 0,-3-9 0,1-4 0,-4-20 0,4 19 0,-4-19 0,0 0 129,3-24-129,-3-2 0,2-7 0,0-5 0,2-4 0,3-8 0,0 3 0,4-5 0,2 5 0,4 1 0,-1 6 0,-1 7-129,1 2 129,3 10 0,-3 9 0,2 6 0,1 6 0,-3 2 0,1 13-129,1 3 129,0 9 0,-1 1 0,-1 7 0,-1 1 0,-2 1 0,-2 1 0,-2-3 0,-2-2 129,-1-4-129,-1-3 0,-3-8 0,0-1 0,-2-17 0,3 16 0,-3-16 0,0 0 0,10-11 0,-3-11 0,2-3 0,2-10 0,4-2 0,1-5 0,6 4 0,-2-4 0,4 5 0,-2 4 0,2 4 0,-2 5-129,2 4 129,-6 5 0,0 4 0,1 6 0,-1 5 0,-2 0 0,1 9 0,-1 9 0,1 8 129,3 3-129,-4 8 0,3 3 0,-5 4 0,1 2 129,-4-2-129,2 0 0,-6-8 0,0-3 0,-1-5 0,-4-10-129,3 0-387,-5-18-258,4 20-774,-4-20-1290,0 0-1161,0 0-387,0 0-129,22 0-129</inkml:trace>
  <inkml:trace contextRef="#ctx0" brushRef="#br1" timeOffset="-113696.503">1541 85 2580,'0'0'2967,"22"6"516,-22-6-258,0-13-1806,0 13 129,0 0 129,0-19-516,0 3 129,0 16-258,-9-18-129,9 18-258,-17-19-129,17 19 129,-22-22-258,22 22-129,-27-11-129,27 11 0,-30-1 0,30 1-129,-29 14 0,13 6 0,1 11-129,2 8 129,0 7 0,2 3 0,4 4-129,1 0 129,5-3-129,1-4 129,0-10 0,5-7 0,4-8 0,-9-21 0,28 12 0,-12-12 0,1-11 0,-1-7 129,1-4-129,-1-7 0,2 0 129,-3-4-129,0 0 0,-1-2 0,-1 7 0,-4-1 0,1 5 0,-3 4 129,-2 4-129,-5 16 0,6-22 0,-6 22 0,0 0 0,0 0 0,0 0 0,0-17 0,0 17 0,0 0 0,0 0 129,0 0-129,0 0 0,2 11 0,-2-11 129,0 18-129,0-18 0,3 24 258,-3-24-258,6 39 129,-1-14 0,3 8 129,-1 0-129,2 8 0,2-3 129,0 6-129,0-6 0,-2-3 0,0-7-129,1-6 0,-10-22 0,9 23 0,-9-23-258,0 0-387,0 0-645,11-18-1419,-11-2-1161,0 20-645,3-40 129,8 21-387</inkml:trace>
  <inkml:trace contextRef="#ctx0" brushRef="#br1" timeOffset="-113248.4774">2083-21 1032,'13'-24'3354,"-13"9"258,0 15 258,0 0-1419,0 0-129,16-7-645,-16 7 0,0 0-387,0 0-258,0 0-258,0 0-258,0 18 0,0 1 0,4 10 0,-4 6-129,7 11 129,-3 3-258,7 6 129,-6 2-129,6-2 0,-3-2-129,1 0 0,-2-9-129,-2-6 0,-1-8-129,0-7 0,-1-4-258,-3-19 0,0 0-645,0 0-1161,0-33-2064,4 5-129,-4-16-387,6-2 0</inkml:trace>
  <inkml:trace contextRef="#ctx0" brushRef="#br1" timeOffset="-112647.4429">2154-349 1806,'0'0'2709,"11"0"258,-11 0-903,0 0-645,11 15 129,-11-15 0,18 13-387,-18-13 129,17 7-387,-17-7-129,0 0 129,16 2-258,-16-2 0,0 0-129,0 0-129,0-9 129,0 9-258,-5-17-258,5 17 258,-15-18-258,15 18 129,-18-17-258,18 17 258,-17-11-129,17 11 258,0 0 129,-16-3-258,16 3 129,0 0-129,-11 12 129,11-12-129,-2 26 0,2-26-258,0 29-129,0-29-1677,0 0-1806,2 33-258,-2-33-387,0 0-129</inkml:trace>
  <inkml:trace contextRef="#ctx0" brushRef="#br1" timeOffset="-111788.3939">2584-1 2838,'15'9'3483,"-15"-9"0,0 0 0,0 0-2064,0 0-129,0 0 0,0 0-258,0 20 129,0-20-387,2 37-129,-2-11 129,7 12-129,-7-5-129,8 13 129,-7-8-387,5 6 129,-2-11-258,-1-2-129,-1-11 0,2-3 129,-4-17-129,2 18 0,-2-18 258,0 0-129,0 0-129,11-22 129,-6 2-129,2-7 129,3-5-129,2-6 0,3 1 129,-2-1-258,3-1 258,-1 6-129,-2 2 0,0 6-129,-2 3 258,-11 22-129,18-26 0,-18 26 129,18 0 0,-18 0 0,22 24 129,-9-2 0,-2 5-129,4 8 129,-1 2 0,1 5-129,-4-4 0,0 1 0,-2-3 0,0 1-129,-3-6 0,-1-7 0,-1-2-129,-4-22-258,7 29-387,-7-29-1290,0 0-2193,0 0-258,0 0-129,9-13-387</inkml:trace>
  <inkml:trace contextRef="#ctx0" brushRef="#br0" timeOffset="1224.07">6395 823 6837,'0'0'3354,"20"0"-129,-20 0 0,41-17-2322,-7 12-516,1-2 0,6 1-387,-5 2-258,1 3-645,-4-5-1677,9 6-645,-22 0-129,15 0-129,-35 0-129</inkml:trace>
  <inkml:trace contextRef="#ctx0" brushRef="#br0" timeOffset="1030.0589">6483 704 4902,'-16'2'3612,"16"-2"129,0 0 0,0 0-1677,0 0-387,0 0-258,0 0-258,22 0-129,-22 0-387,38-4 0,-16-1-387,9-1-129,-2 1 0,3-1-129,-7 1-129,-3-1-516,2 6-258,-24 0-774,22 0-645,-22 0-1548,0 0-129,-2 20-258,-20-16-129</inkml:trace>
  <inkml:trace contextRef="#ctx0" brushRef="#br0" timeOffset="1533.0877">7091 636 3483,'4'-16'3225,"-4"16"0,7 25 129,-7-8-1935,0 3-258,-2 6 0,-1 1-258,1 2-129,-2-1-387,2-4-258,2-1-129,-2-4-387,2-3-774,0-16-903,0 0-1419,0 26 258,0-26-645,0 0 387</inkml:trace>
  <inkml:trace contextRef="#ctx0" brushRef="#br0" timeOffset="1941.111">7324 717 6321,'5'-17'3096,"-5"17"-129,0 0-129,6 9-2451,-6-9 0,-4 22 258,4-22-129,-15 35 0,6-13 258,7 4-129,-1-1 0,3 1-258,5-2-129,12-4-129,6-5 129,9-6-129,6-9 129,6 0 129,4-17 0,3-1-129,-4-9 258,-1-1 258,-13-7-387,-4 6 387,-18-4-387,-9 7 0,-13 1-258,-16 6 129,-13 5-387,-10 3-129,1 11-1032,-10 0-1161,-1 0-1419,12 18-387,-5-9 129,20 10-387</inkml:trace>
  <inkml:trace contextRef="#ctx0" brushRef="#br0" timeOffset="-23544.3466">-79 1495 1290,'-19'-7'3096,"19"7"0,0 0-258,-7-17-387,7 17-129,0 0-129,-7-18-516,7 18-129,0 0-387,0 0-258,-4-18 0,4 18-258,0 0-129,0 0-258,0 0 0,2 11-258,7 5 129,2 4 0,2 8-129,1 3 129,3 2 0,-1 1 0,-1-1-129,-4-1 129,-2-7-129,-2-5 129,-7-20 0,0 0-129,0 0 129,0 0 0,0-18-129,0-9 129,0-8-129,0-4 0,-1 1 0,1-2 0,0 5 0,1 7 0,5 8-129,-6 20 129,20-16 0,-20 16 0,24 9 0,-11 11 0,-2 4 0,1 5 0,-2 0 0,-3 4 0,-3-5 0,-1-3 0,-1-1 0,0-5 129,-2-19-129,0 22 0,0-22 129,0 0-129,0 0 0,2-22 0,0-2 129,3-4-129,1-3 0,3-2-129,2 0 129,0 2 0,2 7 0,-1 6-129,-12 18 129,30-11 0,-30 11 0,29 17 0,-14 3 0,1 3 129,-1 5-129,1-2 0,-1-4 0,-1 0 129,-1-6-129,-13-16 0,24 22-129,-24-22-258,26 0-1161,-26 0-2451,11-17 129,-11 17-645,18-38 258</inkml:trace>
  <inkml:trace contextRef="#ctx0" brushRef="#br0" timeOffset="-23070.3194">466 1458 8901,'0'0'3612,"0"0"0,-13-7-129,13 7-2322,0 0-387,0 0-258,19 20 0,-19-20 0,34 35-129,-10-17 0,4 4 0,-1-3-258,4-3 258,-3-7-258,-1-7 0,-3-2 0,0-9-129,-6-13 0,0-7 129,-5-4-129,-2-6 0,-3 3 0,-3-3 0,-1 6 0,-2 6 0,-1 8 0,-1 19 0,0 0 0,0 0 0,0 0 0,10 21 0,-5 6 129,2 8 129,-1 5-129,5 8 129,-4-1 0,4 6 0,-3-3 0,1 3 0,-6-4-129,5-3 0,-7-7 0,1-5 0,-2-6-129,0-8 0,2-2-387,-2-18-258,0 0-516,0 0-1677,-4-11-1290,4 11-258,0-40 0,10 20-387</inkml:trace>
  <inkml:trace contextRef="#ctx0" brushRef="#br0" timeOffset="-22260.2732">1120 1321 6966,'-17'-16'3483,"17"16"129,0 0-129,0 0-2580,0 0 258,4 23-387,-4-23 0,13 41 0,-8-18-387,8 10 129,-4-5 0,4 3-258,-4-9 0,0 0 0,-9-22-129,15 27 258,-15-27-129,0 0 0,0 0 0,0 0-129,9-20 129,-5 2-129,-2-6 129,3 0-387,1-1 129,1 3 0,0 2-129,-7 20 129,19-17-129,-19 17 129,24 2 0,-24-2 0,25 37 0,-12-15 0,0 1 0,-2 1 0,-2-6 0,0-1 129,-9-17 0,0 0 0,0 0 0,0 0 0,0 0 0,15-22 0,-15-2 0,2-3-129,-2 1 0,1-5 0,3 7 0,0-2 0,1 8 0,-5 18 0,13-22 0,-13 22 0,0 0 0,24 0 0,-24 0 0,22 20 0,-13-1 0,2 3 0,-2 0 0,0 1 0,-1-1 0,-3-1 0,1-5 0,-6-16-258,12 26-387,-12-26-1290,0 0-1935,22-8-258,-14-10-129,8 7-129</inkml:trace>
  <inkml:trace contextRef="#ctx0" brushRef="#br0" timeOffset="-21755.2443">1748 1407 5805,'-7'24'3354,"7"-24"-258,-17 7 258,17-7-2451,0 0 129,0 0 258,22 2-258,-5-2 0,10 0 0,-1 0-258,10 0 0,-5-5-387,8 3-129,-12-11 258,6 2-258,-14-6 0,1-1 129,-11-4-129,-2 2 129,-7-4-129,-2 2-129,-14 4 0,-2 5 0,-6 4-129,-5 7 0,1 2 0,-3 17-129,2 8 129,3 12-129,8 1 129,5 8-129,7-2 129,6 2 0,2-6-129,13-3 129,3-10 0,6-7 0,2-7 129,3-9-129,0-4 0,2-11-129,2-4-387,-5-14-1032,5 1-1032,2 1-1290,-12-13-258,8 9-258,-10-8-129</inkml:trace>
  <inkml:trace contextRef="#ctx0" brushRef="#br0" timeOffset="-21124.2082">2145 1488 9675,'0'0'3354,"0"0"387,20 1-387,2-1-2838,-3-5 129,8-2 0,-3-6-129,7 6 258,-3-10-129,5 8-258,-8-8 0,4 5-258,-3 1-129,-2-2-387,-2 4-387,-6-12-774,1 7-774,-1-1-1419,-12-12-258,11 7 0,-15-19-387</inkml:trace>
  <inkml:trace contextRef="#ctx0" brushRef="#br0" timeOffset="-21380.2229">2343 1021 4773,'0'0'3612,"0"0"-129,0 0-129,0 0-1419,-15 0-387,15 0-387,-3 13-258,3-13-258,0 32-129,0-10 129,9 13 0,-2-4-129,6 15-129,-4-6 129,6 12-258,-6-10 0,4 7-258,-2-8 0,-4-1-387,2-2-387,-7-12-774,4 0-903,-1-3-1419,-5-23-129,-5 26-129,-16-26-258</inkml:trace>
  <inkml:trace contextRef="#ctx0" brushRef="#br0" timeOffset="-20396.1666">2563 1017 9933,'0'0'3612,"0"0"-129,0 9-258,0-9-2580,9 35-129,-2-8 0,8 14-129,-2 1 129,7 9 129,-4-1-129,3 5 129,-3-10-387,1 1 0,-5-15-129,-2-2 0,-3-12 129,-7-17-129,0 0 129,0 0 0,16-18-129,-10-6 0,-2-4 129,3-1-258,4 2 129,-2-1-258,-9 28 129,27-22 0,-27 22 0,30 8 0,-14 12 0,-1 7 0,0 1 129,-4 5-129,-2-6 0,-2-3 0,0-4 0,-7-20-129,11 20-129,-11-20-387,0 0-387,17-29-645,1 12-129,-12-16 0,17 11-129,-10-11 0,11 11 258,-9-1 129,3 6 1161,-18 17 645,26-18 774,-26 18 129,18 0 129,-18 0 0,0 0-129,22 20 258,-22-20-387,24 26-387,-24-26-258,36 29 0,-16-18 0,8 4 258,-8-12-129,4 5 0,-24-8 0,33 0 0,-33 0-129,13-22 129,-13 3-258,-4 3 129,-11-6-258,-1 0 0,-10 0 129,-1 2-258,-3 1 129,-1 3-129,6 5 0,-3 2-129,12 7-129,16 2 0,-17 0-258,17 0-387,0 0-903,15 13-774,1-10-1419,17 8-258,-7-11 0,16 6-258</inkml:trace>
  <inkml:trace contextRef="#ctx0" brushRef="#br0" timeOffset="-20036.146">3535 1200 2580,'33'-18'2967,"-31"5"516,14 13-129,-16 0-774,0 0-387,0 0-258,2-9-516,-2 9-129,0 0 0,0 0-258,-16 9-258,16-9-387,-24 29-258,11-5 0,0 0-258,0 9 129,2-4 0,0 6 0,6-2-129,-1 2 129,6-8 0,0-5 0,0-4 0,0-18 0,11 19 0,-11-19 129,26-4-129,-9-12 0,-1-4-129,2-8-129,4 2-387,-7-16-258,5 13-774,-9-11-645,-4-8-1806,6 13 129,-13-12 0,8 16-258</inkml:trace>
  <inkml:trace contextRef="#ctx0" brushRef="#br0" timeOffset="-19694.1264">3639 821 6837,'0'0'3354,"0"0"-129,0 0 258,0 0-2451,-14 9 0,14-9 0,0 0 0,-11 22-129,11-22 258,-11 31-387,4-10 258,7 15-129,0 6-258,1 15 0,3 5-129,11 15 129,-8 0-258,8 7-129,-3-5 0,1-4-129,-2-13-129,-3-9 0,1-12-258,-6-17-516,10-4-1935,-13-20-1677,9-9 129,-3-13-516,-6-22 0</inkml:trace>
  <inkml:trace contextRef="#ctx0" brushRef="#br0" timeOffset="-743.0424">5595 1770 6837,'0'0'2967,"0"0"-129,0-24 258,17 15-2322,1 0-387,6 3 129,1-3-129,1 2 129,1 3 0,-1 2-129,2 0-129,-5 2-129,-1 0-129,-2 0-516,-3 6-774,-17-6-774,37 16-1290,-37-16 129,20 8-645,-20-8 516</inkml:trace>
  <inkml:trace contextRef="#ctx0" brushRef="#br0" timeOffset="-990.0565">5941 1590 4644,'0'0'3096,"0"0"-129,6-27 387,-6 27-2193,0-17 258,0 17-258,-4-16 0,4 16-129,-17-17-129,17 17-129,-21-16-258,21 16-129,-30-13-129,12 7 0,0 5-129,-1-1-129,-1 2 129,0 0-129,2 0 0,-1 5 0,19-5 0,-27 22 0,27-22-129,-17 31 129,14-10 0,3 1 0,0 3 0,2 3 0,9 3 129,0 2-129,3 2 129,1-3-129,0 3 0,-3-2 0,1-3-129,0-3-645,-8-9-387,5 2-645,-10-20-903,0 17-1161,0-17 129,0 0-387,0 0 516</inkml:trace>
  <inkml:trace contextRef="#ctx0" brushRef="#br0" timeOffset="-308.0176">6084 1706 8127,'18'-11'3225,"-18"11"0,0-24-129,0 24-2709,0 0-129,-11-2 129,11 2-258,-24 7 258,10 12 129,-6 1 0,3 9 129,-5 2 0,8 6 0,-5-1-129,12 1 0,0-4-129,7-6-258,0-10 129,0-17-129,22 11 129,-4-11 0,2-11-129,2-6 0,-2-5 0,0-1 0,-3-1-129,-4 2 129,-4 0-129,-2 5 129,-7 17-258,6-20 129,-6 20 0,0 0-129,3 11 0,-3-11 0,8 35 0,-5-18-258,8 5-129,-11-22-516,26 27-903,-10-14-1548,-16-13-516,42 0 0,-23-15-258</inkml:trace>
  <inkml:trace contextRef="#ctx0" brushRef="#br0" timeOffset="164121.3872">-171 2872 4257,'-35'4'2967,"19"-12"258,16 8 129,0-22-1290,11 2-516,16 2-129,-3-8-258,16 8 0,-5-6-129,9 9-387,-6-5-129,6 6-258,-7-1-129,-4 4 0,-4 2-129,-5 0-129,-2 7-516,-22 2-1548,0 0-1290,26-7-387,-26 7-129,0 0-258</inkml:trace>
  <inkml:trace contextRef="#ctx0" brushRef="#br0">168 2378 3483,'0'0'2709,"0"0"516,0 0-387,0-13-1419,0 13-129,0-22 258,0 22-387,0-31 129,0 31-387,-6-37-129,6 37-129,-13-33-129,13 33 0,-20-31-129,20 31 0,-29-22-129,12 13-129,1 1 0,0 5 0,16 3 0,-26 0-129,26 0 129,-17 13-129</inkml:trace>
  <inkml:trace contextRef="#ctx0" brushRef="#br0" timeOffset="164872.4302">600 2610 2064,'-13'-16'2580,"13"16"0,0-20-129,0 20-903,2-22-387,-2 22 129,0 0 0,7-24-129,-7 24 0,0 0-258,0 0 129,0 0-387,-9-8 0,9 8-387,-22 2 0,22-2-129,-27 17 0,8-6 0,6 7-129,-5-2 0,3 10 0,1 0 0,3 5 0,2 2 0,5 3 129,4 1-129,0 2 129,4-6-129,7-2 129,5-9 129,2-6-129,6-10 258,0-6-258,2-11 258,1-11-129,-3-8 0,2-4-129,-6-5 0,-2-1 0,-5 1-129,-2 5 0,-6 6 0,1 4 0,-6 24-129,2-16 129,-2 16 0,0 0 0,11 27 0,-6-3-129,-1 2 258,3 3-129,-1-3 0,-1-4 0,-1-2 0,-4-20-258,11 27-645,-11-27-1032,0 0-1548,0 0-387,0 0 0,27 11-516</inkml:trace>
  <inkml:trace contextRef="#ctx0" brushRef="#br0" timeOffset="165220.45">1039 2546 7224,'20'-27'3225,"-20"27"-129,2-17 0,-2 17-2451,0 0-258,0 0 0,-13 0 0,13 0 129,-31 37-258,15-12 0,-2 12 0,-3 3-129,5 4 0,1 0 0,2 2-129,8-8 0,-1-1 0,6-10 0,0-5 0,0-22 129,28 21-129,-10-21 0,6-4 129,0-9 0,5-7-258,-3 0-258,-1-6-1290,-6-7-1548,12 13-129,-16-17-129,10 19-258</inkml:trace>
  <inkml:trace contextRef="#ctx0" brushRef="#br0" timeOffset="166264.5098">1213 2711 2193,'-25'7'2709,"25"-7"258,0 0 0,0 0-1290,0-22 0,11 8-258,9-7 0,11-1-258,-2-3 129,10 5-387,-3 0-387,3 1-129,-1 1-129,-1 5-129,-4 2-129,-6 7 0,-3-1 129,-8 5 0,-16 0 0,21 0 0,-21 0 0,0 0 0,0 0 0,-6 11 0,6-11-129,-20 13 0,20-13 0,-20 22 0,20-22 0,-15 34 0,10-10-129,3 6 129,2-1-129,0 4 129,7 0 0,2-4 0,6-3 0,-2-4 0,5-9 0,-1-10 0,3-3 129,-20 0-129,33-33 129,-20 4 0,-2-4 129,-4-5-258,-3-1 129,-4 2 0,-4 8-129,-5 4 129,-8 6-129,1 8-129,-3 11-129,1 0-903,18 0-516,-26 30-1677,10-25-258,16 13-387,0-18-129</inkml:trace>
  <inkml:trace contextRef="#ctx0" brushRef="#br0" timeOffset="165712.4782">1243 2163 1290,'12'-5'2193,"-12"5"129,2-20 387,-2 20-1548,0 0 0,0 0 0,0 0-129,17 13 387,-14 3-258,3 15 0,3 4-129,-2 11 0,4 9-129,-2 3-258,6 6 0,-4-1-129,4 1-129,-4-11-129,0 0 0,0-13-258,-2-3 129,-2-8-129,-1-9-129,-1-3-774,-5-17-1290,0 0-1290,0 0-258,-16 0 129,16 0-516</inkml:trace>
  <inkml:trace contextRef="#ctx0" brushRef="#br0" timeOffset="166632.5309">1830 2500 3096,'17'39'2193,"-12"14"387,-7-33-645,1 11-1548,1 2-129,0 0 387,0 0 0,0-2-129,0-3-129,1-8 258,-1 0 129,0-20 129,6 16 0,-6-16-129,0 0 0,5-18 129,3 2 129,-8-8-129,9-2-129,-4-5-258,8 4-129,-2-1-129,6 6 0,-1 0-129,3 4-129,-1 3 129,0 6-258,-18 9 0,28-7-387,-12 7-645,-16 0-1677,18 0-645,4 12-129,-22-12-387,30 10 0</inkml:trace>
  <inkml:trace contextRef="#ctx0" brushRef="#br0" timeOffset="167191.5628">2208 2431 7998,'-21'-26'2967,"21"26"-258,-5 15 0,5-15-3354,0 0-1290,13 36-903,-13-36-129,25 17-387,-25-17 258</inkml:trace>
  <inkml:trace contextRef="#ctx0" brushRef="#br0" timeOffset="167037.5539">2277 2634 5031,'6'-33'3096,"-6"33"-258,0 0 258,0 0-2193,0 0 129,16 16-258,-10 14 0,-5 1-258,3 9 387,-4-1-516,4-1 0,-2-7-129,-1-5-387,1-6-387,-2-20-1032,0 0-1419,0 0-516,0 0 258,0-13-516</inkml:trace>
  <inkml:trace contextRef="#ctx0" brushRef="#br0" timeOffset="167695.5917">2663 2531 4644,'32'11'3096,"-32"-11"-129,0 0 0,0 0-1548,0 0 0,0 0-129,-10 0 0,10 0-129,-23 0-258,4 0-258,19 0-129,-31 19-387,17-3 0,-3 4-129,2 10 0,1 3 0,3 1 0,3 3 0,3 1 129,3-5 0,2-3 129,0-10-129,0-20 129,9 18 0,-9-18-129,19-9 129,-10-11 0,0-6 0,0-1 0,-3-3-129,1 3-129,-3 3 0,-1 6 0,-3 18 0,0 0-129,0 0 129,0 0 0,15 13 0,-10 9 0,3 0 0,1 3 0,0 1 0,2-6 0,4-2-129,-15-18-645,33 22-387,-17-20-1806,-16-2-774,40-18-129,-25-11-258,9 5-387</inkml:trace>
  <inkml:trace contextRef="#ctx0" brushRef="#br0" timeOffset="168115.6157">2865 2345 5031,'0'0'3483,"0"0"258,2-17-258,-2 17-1548,0 0-258,0 0-387,0 0-129,0 0-258,0 0-129,-9-13-387,9 13 0,0 0 129,-4 20-129,-2-1 0,6 14 0,-3 0 0,3 18 129,0-2-258,2 14 258,1-7-258,8 7 0,-2-10-129,4-2 0,0-9-129,-2-11-129,2-1-387,-13-30-1032,20 12-2580,-20-12 0,16 0-258,-16 0-129</inkml:trace>
  <inkml:trace contextRef="#ctx0" brushRef="#br0" timeOffset="180440.3205">5476 2465 4644,'13'-22'3483,"-13"12"129,0 10-387,0 0-1419,0 0-516,11 1 258,-11-1-645,0 0-129,0 0-129,0 0 0,0 17 0,4 3-258,-4-4 0,5 12-129,-1-1-129,5 10 129,-2-2-129,2 3 0,-1-7-129,1-1 129,-2-10-129,0 0 129,-7-20 129,8 22 0,-8-22 129,0 0-129,9-11 0,-9 11 129,9-37-129,2 14-129,-2-7 0,2-1-129,4 0 0,-2 3 0,1 5 0,1 3-129,-15 20 129,24-19 0,-24 19 0,20 0 129,-20 0-129,20 28 129,-11-8 0,2 4 0,-2-1 0,4 3-129,-4-4 0,0-2 129,-3-3-129,-6-17-258,13 22-258,-13-22-903,0 0-2838,0 0 129,13-17-387,-13 17 0</inkml:trace>
  <inkml:trace contextRef="#ctx0" brushRef="#br0" timeOffset="180889.3463">6077 2495 9288,'-22'2'3612,"22"-2"387,0 0-387,0 0-2709,0 0-129,0 0 129,14 0-129,-14 0 129,33 0-258,-14 0-258,8 7 129,-3-5-258,3 3 129,-1-5-258,0 2 0,-4-2 0,-2 0 0,0 0-258,-20 0-129,27 0-129,-27 0-516,22 6-1032,-22-6-1161,0 0-1032,0 16-258,0-16 0,-11 20-387</inkml:trace>
  <inkml:trace contextRef="#ctx0" brushRef="#br0" timeOffset="181151.3613">6141 2713 8385,'0'0'3741,"0"0"-129,0 0-387,-2-20-2064,2 20-258,16-26-129,3 19-129,-19 7 0,34-15-258,-15 9-129,1 6-129,0-3 0,-2 3 0,-1 0-129,-17 0 129,29 0-258,-29 0-258,29 0-1548,-10 7-1806,-19-7-129,18 2-387,-18-2 0</inkml:trace>
  <inkml:trace contextRef="#ctx0" brushRef="#br0" timeOffset="181580.3858">6710 2412 4515,'0'0'3870,"0"0"-129,0 0 129,0 0-1935,0 0-387,0 0-258,0 0-129,4 22-258,-4-22-129,2 30-258,-2-10 0,3 11-129,-1 0 0,7 13 0,-3-6-129,3 8 129,-4-4-258,3 0 0,-1-3 0,-1-6 0,-5-6-129,1-5-129,-2-22-129,2 19-258,-2-19-516,4-10-1677,-4-13-1290,11 1-258,-8-15-258,14 8-129</inkml:trace>
  <inkml:trace contextRef="#ctx0" brushRef="#br0" timeOffset="181980.4087">6946 2517 9933,'19'0'3870,"-19"0"0,0 0-774,0 0-2580,0 0-129,0 0 0,-6 22-129,6 2 129,-2-1 0,2 10-129,0 0 0,11 6 0,2-5 0,6-1 0,-1-5 129,7-6-129,-3-15 0,6-1 0,-6-8 0,4-9 0,-6-11 0,0-4 0,-6-9 129,-1 1-258,-7-3 129,-3-3 0,-3-4 0,-7 2-129,-11-4 0,-6 4 0,-7 5-129,-4 4 0,-3 11 0,-1 11-129,3 11-129,-3 15-387,12 23-774,-3 8-2838,7-9 0,13 12-387,1-16 0</inkml:trace>
  <inkml:trace contextRef="#ctx0" brushRef="#br0" timeOffset="207243.8536">5963 900 1677,'-29'16'3225,"11"-16"645,18 0-258,-17 6-258,17-6-1032,0 0-387,0 0-387,0 0-387,-16-2-129,16 2-516,0 0 0,0 0-387,0 0 0,12 0-129,-12 0 129,0 0 0,0 0 0,21 11 129,-21-11 0,0 0 0,0 0 129,0 0-129,0 0 129,0 0-129,-6-9-129,6 9 129,2-26-129,12 10-129,3-4 129,5-1-129,2-1 129,5-1 0,0 1 0,1 0 0,-5-2-258,-1 2 258,-2 0-258,-5 2 129,-1 1-258,-7 1 0,-9 18-387,11-24-258,-11 24-1161,0 0-2064,0 0 0,0 21-258,0-21 0</inkml:trace>
  <inkml:trace contextRef="#ctx0" brushRef="#br0" timeOffset="206635.8189">5866 643 4773,'0'17'3354,"0"-17"258,-15-4-129,15 4-1290,0 0-516,0-18-258,0 18-258,0 0-387,0 0 129,0 0-387,0 0 258,0 0-258,0 0 0,11 0 129,8 16-258,-5 3 258,14 6-387,-3 3 258,12 9-258,-4-1-129,7 3-129,-5-1 129,0-1-129,-4-4 129,-3-6-129,-7-7 0,-4-7-129,-17-13-129,20 9-387,-20-9-645,4-9-1290,-4-13-1677,-2 4-129,-9-8 0,5 8-645</inkml:trace>
  <inkml:trace contextRef="#ctx0" brushRef="#br0" timeOffset="208559.9289">5187 1667 3354,'16'4'2451,"-16"-4"774,0 0-129,0 0-1806,17 20-129,-17-20 387,18 20-129,-2-3 258,-16-17-516,33 27 0,-33-27-258,43 31 0,-23-20-387,9 7 0,-3-1-129,3 1-129,-3 1-129,3 1 0,-3-4 0,-5-3-129,0 2-258,-21-15-129,27 18-645,-27-18-1161,0 0-1548,0 0-258,0-9-129,0 9-258</inkml:trace>
  <inkml:trace contextRef="#ctx0" brushRef="#br0" timeOffset="208903.9486">5593 1614 3483,'0'0'3225,"6"15"0,-6-15 387,-17 7-1935,17-7 129,-20 26-387,9-3 129,-9-2-387,2 12-258,-10-2-129,3 11 0,-7-6-258,5 8 0,-2-5-129,1-4-129,4-4-129,8-9-129,16-22-129,0 0-774,0 0-2967,0 0 258,20-42-645,15 10-129</inkml:trace>
  <inkml:trace contextRef="#ctx0" brushRef="#br0" timeOffset="215948.3515">190 2237 1032,'-9'-19'2064,"9"19"0,0 0 0,0 0-258,0 0-129,0 0-258,0 0-129,-17-5-258,17 5-258,0 0 129,0 0 0,0 0-258,0 0 387,0 0-258,0 0 129,0 0 129,-16-17-129,16 17 0,0 0-129,0 0-129,-19-24-258,19 24-129,-13-16 0,13 16 0,-18-15-129,18 15 0,-20-5 0,20 5-129,-22 5 129,22-5-129,-27 33 0,12-9 129,0 2-129,1-1 0,-1 3 0,2-4 0,0-1 129,4 3-129,2-6 0,1 2 129,5 0-129,1 4 129,0-2 0,5 5 0,4-2 0,4 5 0,2 2 0,-1-1 0,1 2 0,3 2 0,-3 1 0,1 1 0,-3 3 0,0-2-258,-4-2 258,2 1-129,-5-2 0,-1-4 0,-1-2 0,-2-2 0,-2-5 0,1-2 0,-1-4 0,0 2 0,2-3 0,-2-17 0,4 25-129,-4-25 129,4 20 0,-4-20 0,0 0 0,0 0 0,11 17 0,-11-17 0,0 0 0,0 0-129,0 0-129,0 0 0,20 9-387,-20-9-774,0 0-2451,18-2-258,-18 2-516,17-16 258</inkml:trace>
  <inkml:trace contextRef="#ctx0" brushRef="#br0" timeOffset="217868.4613">2257 2489 387,'-18'-3'2580,"18"3"258,-22-8 774,22 8-774,-19-11-258,19 11-258,-20-11-258,20 11-516,-22-18-258,22 18-129,-14-20-645,14 20-258,-8-18-516,8 18-645,0 0-903,6-24-1677,10 24-387,-16 0-129,30 0-258</inkml:trace>
  <inkml:trace contextRef="#ctx0" brushRef="#br0" timeOffset="217584.4451">2286 2689 903,'0'0'2451,"-22"0"258,22 0 258,0 0-645,0 0-258,0 0-258,0 0 0,0 0-516,-18-4-129,18 4-387,0 0-129,0 0-258,0 0-129,0 9 0,0-9 0,0 22 0,0-22 0,2 35 258,0-17-129,1 4 0,-3 0 0,2 4-258,-2-6 258,2 0-258,-2-20 0,0 26-129,0-26 0,0 0-129,0 0-129,0 0-645,5-13-645,-5-7-774,0-7-1419,8 5-129,-8-11-258,7 11-129</inkml:trace>
  <inkml:trace contextRef="#ctx0" brushRef="#br0" timeOffset="218583.5023">2640 2584 5031,'14'0'3483,"-14"0"0,0-14-129,0 14-1161,0 0-516,0 0-516,-16-9-258,16 9-258,-20-4 0,20 4 0,-24 0-258,24 0 0,-26 6-129,26-6-129,-25 23 258,10-4-258,6 4-129,0 5 0,1 7 0,3-1 0,3 5 0,2-4 129,0 1-258,0-6 258,7-5-129,1-8 0,-8-17 129,18 7-129,-18-7 129,20-15 0,-9-7 0,-2-1-129,0-7 129,1 1-129,-3-2 129,0 5-129,-1 4 0,-3 4 0,-3 18 0,6-16 0,-6 16 0,0 0 0,0 0-129,15 18 129,-15-18 0,12 31 0,-4-15 0,-8-16 0,16 26 0,-16-26 0,15 20-387,-15-20-516,0 0-903,24 13-1032,-24-13-1032,0 0-129,25 2-387,-23-11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20:26.5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 1677,'0'0'1677,"0"0"-129,0 0-1032,0 0-129,0 0 645,0 0-129,0 0-258,0 0 387,0 0 0,0 0 129,0 0-387,9 0 129,-9 0-129,0 0-129,26-4-129,-26 4 129,27-3-129,-27 3-258,30-2 0,-30 2 0,31 0-129,-15 0 129,1 7-129,-17-7 129,27 16-129,-27-16 0,28 26 129,-28-26 0,25 26 0,-25-26-129,22 31 258,-22-31-129,17 33-129,-10-17 129,-1 1-129,-3-1 129,5 3-129,-7-3 129,3 2-129,-4-18 129,4 33 0,-4-33 0,3 35 0,-3-35-129,0 33 129,0-16-129,2 3 0,-2-2 0,0 0 129,0 2-129,0 2 0,0 2 0,0-2 0,0 2 0,-2-2 0,0 2 0,2-2 0,-1 2 0,-1-2 0,0 0 129,0 0-129,0 1-129,1 1 129,-1 0-129,0 2 0,-2-3 129,4 5-129,-2-6 0,2 5 0,-1-1 129,1 0 0,-2 1-129,2 0 129,-2 1-129,0 1 129,-2 2-129,1 1 129,-1-3 0,0 4 0,-1-2 0,1 2-129,-1 0 258,1 0-258,0-2 129,1 2-129,-3-2 129,3 4-129,-1-2 0,0 3 129,1-1-129,-1 2 0,2-1 0,0 3 129,0 3-129,2-2 129,0 6-129,0 0 0,0 1 0,0 3 129,0-1-129,0 4 129,4-5-129,0 1 129,3-5-129,0 2 0,3-6 0,-1 1 129,4-1 0,1-5-129,3 0 129,1-6 0,2-2 0,2-3-129,2-2 129,2-5 0,-1-3-129,3-1 129,-1-2-129,1-2 0,-1 0 0,1-3 0,-5-1 0,-1-1 0,0 0 129,-3-1-129,-3 3 0,-16-6 0,24 7 0,-24-7 129,18 8-129,-18-8 0,0 0 129,17 16-129,-17-16 0,0 0 129,0 0-129,5 17 129,-5-17-129,0 0 0,0 0 0,0 0 129,0 18-129,0-18 0,0 0 0,-5 16 129,5-16-129,-13 22 0,13-22 129,-17 28-129,17-28 0,-20 31 0,20-31 0,-20 31 0,7-15 0,13-16 0,-20 30 0,20-30 0,-16 31 0,16-31 129,-17 29-258,17-29 129,-15 33 0,10-11 0,0-2 0,-1 2-129,1 0 129,3 2 0,0 2 0,0-6 0,2 0 0,0-2 0,0 1 0,0-1 0,0-18 0,9 31 0,-3-15 0,1 1 0,2 1 0,2 1 129,2-1-129,3 2 0,1 0 129,1 2-129,2 0 129,2 2-129,0-2 129,2 2-129,-2 0 129,2 1 0,-4-3 0,0 0 0,-3 0 0,1-2-129,-7 0 0,2 1 0,-2-3 129,-2 2-129,-2 2 0,1 0 0,-3 0 129,-1 2-129,-1-2 0,-3 1 0,0 1 129,0 0-129,0-2 0,-5 4 129,-2-1-129,-3 3 0,-1-1 129,0 3-129,-1 1 0,-3 2 129,0 3-129,1 1 0,-3-2 0,-1-1 0,0 3 0,-1 0 0,-3-2 0,-2-3 0,-1 1 0,1-3 129,0 1-129,0 0 0,1-4 0,-1-1 0,4-2 0,0-2 129,-2-4-129,1-1 0,-1-8 0,-1 0 129,-1-5-129,-2-3 129,-1-1-129,-1 0 0,3-5 0,1-1 0,2 3-129,4-6-387,18 9-387,-26-17-1032,26 17-2451,0 0-258,0-24-258,0 24-258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20:27.92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6">
        <inkml:traceFormat>
          <inkml:channel name="X" type="integer" max="2304" units="cm"/>
          <inkml:channel name="Y" type="integer" max="800" units="cm"/>
        </inkml:traceFormat>
        <inkml:channelProperties>
          <inkml:channelProperty channel="X" name="resolution" value="50.97345" units="1/cm"/>
          <inkml:channelProperty channel="Y" name="resolution" value="28.36879" units="1/cm"/>
        </inkml:channelProperties>
      </inkml:inkSource>
      <inkml:timestamp xml:id="ts1" timeString="2013-05-09T08:20:44.383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200 146 129,'0'-26'2709,"6"-1"129,-6 27 645,15-19-1290,-15 19-129,11-16 129,-11 16-516,7-17 0,-7 17-258,0 0-129,-4-24-129,4 24-258,0 0-258,-24-14-129,8 10-129,16 4-258,-37 0 0,17 4 0,-4 10-129,1 8 0,-1 11 0,2 6 0,4 8 0,5 12 0,5 1 129,5 5-129,3-1 129,5-2-129,8-7 129,3-8-129,3-12-129,-1-15 129,2-12 0,-1-10 129,-1-24-129,0-9 0,-1-12 0,-3-6 0,-3-6 0,0-1-129,-3 3 129,-3 6-129,-3 9 129,-2 5-129,2 13 0,-2 8 129,0 16 0,0 0 0,14 11 0,-3 14 0,4 6 129,5 8 0,2 1 0,2 6 0,3-4 0,-3-5 0,4-6-129,-6-7 129,0-8-258,-22-16-129,34 6-258,-26-21-774,5-7-1419,-8-9-1290,-5-15-129,0 2-258,-15-13-129</inkml:trace>
  <inkml:trace contextRef="#ctx0" brushRef="#br0" timeOffset="296.0168">446 50 2322,'7'-31'2967,"-7"31"129,0 0-516,24 24-645,-4-2-129,11 11-129,-1 0-387,12 11 0,-8-6-258,14 10 0,-11-11-387,7-1-129,-15-10 0,2-4 258,-14-17-387,-1-3 129,-12-13-129,-3-14-129,-4-18 0,-10-4 0,-7-15-129,-4-8-129,-2-1 0,-1-6-129,7 11-129,-2-4-129,16 19-774,-3-2-903,9 11-1806,20 22-387,2-1-129,17 21-258</inkml:trace>
  <inkml:trace contextRef="#ctx0" brushRef="#br0" timeOffset="819.0468">1363-446 5418,'0'-27'3612,"0"27"-387,-16-18-129,-3 10-2451,19 8 129,-34-3-129,15 3 0,-3 14 129,4 8-387,-2 13 129,7 11 0,2 10-129,9 10 129,2 6-129,4 3 129,7-7-129,7-1 0,2-19 0,2-6 0,0-24-129,0-12-129,-3-13 0,-5-19 0,-5-14 258,-1-10-258,-8-8 129,0-6-129,-11-4-129,-4 7 0,0 8 0,-1 9 0,3 15-129,13 29 0,0 0 0,-7 16 129,14 28-129,13 6-129,6 5 258,5 2 0,6-4-129,-3-8 129,1-12 0,-5-9 0,1-15 0,-9-9-258,1-12-387,-13-27-903,-1-16-2064,-4 6-258,-12-23-258,1 12-516</inkml:trace>
  <inkml:trace contextRef="#ctx0" brushRef="#br0" timeOffset="1137.065">1261-823 10707,'0'0'3870,"0"0"-129,9 4-516,-9-4-3483,24 13-1290,-24-13-2064,42 5 0,-42-5-387,40-9-129</inkml:trace>
  <inkml:trace contextRef="#ctx0" brushRef="#br0" timeOffset="985.0563">1526-484 5547,'37'27'3999,"9"25"-129,-15-8-645,14 10-1032,1 0-1032,-11-9-516,5-1-258,-12-13-129,-1-5-258,-10-10-387,-17-16-1290,-2-20-1806,-5 2-258,-32-31-129,6 3-258</inkml:trace>
  <inkml:trace contextRef="#ctx0" brushRef="#br0" timeOffset="1384.0791">1526-999 7740,'24'53'3870,"-15"-20"129,28 22-258,-2 6-3096,8 5 129,14 9-129,-4 5-129,10 3-129,-8-3-129,1-8-129,-10-8 0,-4-19-258,-7-10-258,-9-29-774,-1-15-1290,-1-15-1419,-13-35 0,9 8-258,-12-28-258</inkml:trace>
  <inkml:trace contextRef="#ctx0" brushRef="#br0" timeOffset="1776.1016">2260-706 5160,'22'-51'4257,"-22"51"-258,11-22-516,-11 22-903,0 0-774,-9-13-516,9 13-516,-22 4-516,22-4-129,-25 31-129,14-5 129,1 8-258,7 7 258,3 6-258,0 3 129,7-4 0,6-4 0,2-6 0,1-10 129,-16-26 0,31 16 0,-31-16 0,22-22 0,-16-5 129,-3-4-129,-3-8-129,0-1-129,-1 3-258,-7 3 129,5 8-129,-5 8 129,8 18-258,0 0 387,8 9-129,3 15 129,7 10 0,2 1 129,4 4 0,0-10 0,1 0-258,-3-16-774,2-11-1806,5 0-903,-18-24-258,13 0-129,-22-28-129</inkml:trace>
  <inkml:trace contextRef="#ctx0" brushRef="#br0" timeOffset="2196.1256">2301-1363 9159,'36'99'3741,"-1"-30"258,-11-14-516,13 8-3096,1 6-129,4-12 129,-2 2 0,-5-17 0,-4-6-129,-9-14 387,-3-9-387,-19-13 129,18-16-129,-16-16-129,1-8 129,-1-4-258,4-3 258,5-1-645,0 2 387,11 15-258,0 9 258,9 15-129,0 7 129,0 7-129,-2 15 129,-5 9 129,-4 10 0,-11-1 0,-7 2 0,-4-2 258,-12 1-258,-8-9 0,-2-4-129,-5-10-645,-6-18-258,6 0-1290,-1-18-1161,-4-21-774,17 3-258,-10-23-258</inkml:trace>
  <inkml:trace contextRef="#ctx0" brushRef="#br0" timeOffset="2684.1535">2769-1575 7353,'24'0'3483,"4"33"0,-19-13 0,9 16-2967,17 16 387,-4 3-129,15 14 0,-6-3 0,11 7 129,-10-10 0,10-1-516,-11-16 129,1-10-387,-8-14 258,0-13-129,-8-12-129,-3-18 129,-5-15-129,-3-10 0,-6-11 0,-5-5 0,-3-2 0,0 5-129,-5 6 129,-3 8-129,-1 13 0,0 14 0,9 18-129,-16 15 129,12 16 0,4 7-129,0 6 129,2 6-129,11-5 129,1-2 0,6-12 0,2-9 0,2-9 129,4-10-129,-3-3 0,1-13 0,0-1-258,-6-14-516,5 10-774,-8-4-1935,-6-5-645,7 19-387,-18 8-387,17-3 387</inkml:trace>
  <inkml:trace contextRef="#ctx0" brushRef="#br0" timeOffset="6407.3665">1647-2269 7224,'27'-33'3612,"-10"33"-129,-17 0 0,0 0-2838,-4 33 129,1-2 129,3 18-258,-4 8 129,4 20-129,-7 5-129,3 14 0,-7 2-258,4 5-129,-6-4-129,0-9-129,6-3-1032,-6-15-1806,-4-25-1032,17 5-129,-14-34-258,14 8-387</inkml:trace>
  <inkml:trace contextRef="#ctx0" brushRef="#br0" timeOffset="6140.3512">-239-680 6192,'0'0'3999,"9"-4"-129,-2-21-258,19-3-1806,0-7-1419,1-7-129,8-5 129,-4-5-387,4-3 129,-4 8-129,-2-3-387,-1 12 0,-8 3-258,0 13 129,-9 2-258,-11 20 129,0 0 0,18-4-129,-18 4 258,0 21 258,0 2 387,0 1 0,0 5 258,8-1-129,5 5 258,3-2 0,4 0-129,2-3 0,0-3 0,0-5 129,-4 1-129,-18-21 129,26 23 129,-26-23-129,0 0 0,0 0 0,0 0 0,-13-11 0,13 11 0,-24-34-516,13 8 129,-1-3-129,2-8 0,5 0-129,3-1 129,2 1-129,2 1 129,7 6 0,4-1-129,5 11-129,-1 2-129,12 12-258,-9-3-258,13 9 0,-11 0 0,13 6-129,-13 3 129,7 11 129,-11-5 258,4 1 387,-3 2 516,-3-5 258,6 0 129,-5-11 0,12 0 129,-7-8 0,13-7-129,-8-14 0,10-2-258,-8-4-258,4-4 0,-11-1 129,2 3-258,-11 6 129,-4 1-129,-7 10 0,-2 18 0,0 0-129,-22 0 129,3 25-129,-3 14 0,2 7-129,0 14 129,5 2 0,6 8 0,7-6 0,2-4 0,11-10 0,8-10 0,5-12 0,5-14-258,4-8-258,-6-12-645,6-5-387,-7-16-645,0-3-129,-8-4-129,0 1 129,-9-6 258,0 10 774,-5 0 1032,-2 7 1032,-2 3 903,0 19 387,5-20 129,-5 20 0,17-5-387,-17 5-129,29-4-516,-29 4-387,39-22-129,-23 6-258,6-6 129,-5-4-258,-1-5 0,-5-4 0,-2 0-129,-5-1 0,-4 1 129,-4-2-129,-9 6 0,-7 4 0,-4 8-129,-1 7 0,-1 10 129,1 7-129,1 19-129,7 16 129,6 10-129,11 10 129,0 4 0,11 0-129,8 0 129,8-9 0,4-11 0,4-14 0,2-12 0,-1-18 0,1-9 129,-1-19-258,-3-17-516,6 1-258,-15-19-1677,-4-8-1290,7 3-387,-14-11-129,9 12-387</inkml:trace>
  <inkml:trace contextRef="#ctx0" brushRef="#br0" timeOffset="4952.2832">-65-1343 5676,'-9'-42'3870,"-6"0"-516,15 42 258,-24-17-2709,24 17-387,-27-20 0,9 9 129,-1 11-129,-3 0 0,2 6-129,-2 8-129,0 8 0,2 4-129,4 9-129,1 1 0,6 8 129,7 0-129,2 11 129,7-5 129,12 10 0,1-3 129,13 11-258,-2-6 258,9 6-129,-1-4 0,1-2-258,-4-3 0,1-8 129,-6-5-258,-7-13-387,0-2-258,-24-31-1032,16 12-1806,-16-12-516,0-10 0,0 10-258</inkml:trace>
  <inkml:trace contextRef="#ctx0" brushRef="#br0" timeOffset="3823.2187">1081 1339 3612,'51'101'3225,"-8"-33"129,-18-10-258,14 6-1677,-1-3 258,-3-8-516,-2-9 129,-9-11-258,-2-7-258,-22-26 129,16 5-258,-16-18 0,-2-11 0,-12-14-258,-1-2-129,-5-10-129,2 1-129,1-1 0,4 5 0,4 8-129,7 8 129,2 10 0,0 19 0,31-9-129,-5 13 129,7 12 0,0 8-129,2 0 129,-2 3 0,-4-5 129,-3 0-129,-8-7 129,-18-15 129,24 15 0,-24-15 0,2-13-129,-2-9 0,-8-11 0,-1-7 0,-4-4-129,4-8 129,0 5-129,2-1 0,7 12-129,0 6 129,0 30-129,27-16 129,1 19-129,3 18 129,5 6 129,3 10 0,1 1 0,4 2-129,-7-5 129,-1 0-129,-6-9 0,-3-8-258,-3-5-903,-24-13-2193,24-8-516,-12-10-516,-12-18 129,0-1-516</inkml:trace>
  <inkml:trace contextRef="#ctx0" brushRef="#br0" timeOffset="8323.4759">2323 1286 5805,'31'0'3870,"-24"-14"-129,19 6-258,-21-14-2451,8-9-129,4-9-129,-6-6 0,-2-3-387,-6 1-129,-1 1 0,-2 3 0,-5 7 0,-8 4-129,-2 9 0,-3 11 0,0 13-129,-1 6 0,3 20 0,1 10-129,6 15 129,5 8-129,4 9 258,0 1-129,13 6 129,6-9-129,2-3 0,5-16 129,3-10 0,1-17 0,-1-15-129,-3-12 0,-4-22-258,3-10-387,-12-16-774,0-5-1419,2 5-1032,-15-18-129,1 14-258,-8-7 129</inkml:trace>
  <inkml:trace contextRef="#ctx0" brushRef="#br0" timeOffset="8860.5067">2550 818 2580,'20'9'4128,"22"40"-387,-22-20 129,22 12-903,-7 5-903,2-8-645,3 10-258,-7-19-516,2 9 129,-13-18-387,0 2 129,-22-22 0,0 0-129,0 0-129,3-25-129,-14-12 129,-11-12-129,-1-8-129,-1-7-129,2 0 0,5 2 0,8 8 0,5 12-129,8 15 129,14 18 0,12 9 0,5 18 129,3 15 0,4 7 0,-2 6 0,1 3 129,-8-6-129,-4-5 129,-9-7 0,-3-9 0,-17-22 0,0 0 0,12-11 0,-12-20 0,-3-15-129,-8-9-129,2-5 0,-4-8 0,5 4-129,1 7 0,7 12 0,0 10 0,7 18 0,12 17 258,5 11-129,5 17 129,0 10 0,4 6 129,-4 6 0,3-5-129,-7-3 0,-3-14-258,-2-8-645,-20-20-1290,20-7-1548,-3-13-516,-17-26 258,11 6-516</inkml:trace>
  <inkml:trace contextRef="#ctx0" brushRef="#br0" timeOffset="9864.5642">3440 406 8256,'22'62'3870,"-17"-36"-258,15 16-129,-3-8-2838,-3-8-129,5-4 0,-19-22-129,33 9 129,-33-9-129,25-24-129,-17-10 129,-1-1 0,-7-9-129,0-2 0,-15-3-258,-1 5 129,-4 3-129,-2 8 0,-4 10-129,2 4 129,2 14 0,2 5 0,20 0 0,-22 20-129,17-4 129,5-16-129,-2 26 0,2-26 0,0 0-258,15-9 0,-1-11-129,-1-9 129,7-1-129,-3-6 129,5 10-129,-4-1 258,6 14 0,-1 7 387,5 6 129,-2 17 129,-1 5 129,3 14 0,-6-6 129,3 12 129,-12-15 0,4 6 0,-12-16 0,4 3-258,-9-20-129,0 0-129,0 0-129,-9-28 129,2-5-258,1-9 0,4-5-129,1-8 0,1 0 0,1-4 0,10 10 129,4 3-129,2 13 129,1 9-129,2 15 129,2 9 0,4 11 0,-1 16 129,6 6-129,1 6 129,-1 1-129,2-1 129,-4-10 0,2-5 0,-7-11 0,1-12 0,-4-4 0,-1-23 0,-6-12-129,1-10 129,-6-11-129,-5-6-129,-2-1 129,-2 0-129,0 9 0,0 6-129,0 14 129,0 15-129,0 22 258,27 0-129,1 33 129,10 15 0,6 14 0,11 13 129,4 13 0,6 11-129,0 3 129,-3 6 129,-11-9-258,-5-4 258,-13-7 0,-9-9-129,-15-19 129,-9-12 0,-8-21-129,-8-16 0,-10-11 0,-3-22-129,-4-16 129,2-10-258,-2-8 129,4-7-129,5-3-129,7 2 129,10 6-129,5-3 129,6 8-129,11 2-258,12 14-516,-7-10-903,11 5-2064,4 14-516,-13-5 129,9 17-774</inkml:trace>
  <inkml:trace contextRef="#ctx1" brushRef="#br0">7247-4094</inkml:trace>
  <inkml:trace contextRef="#ctx0" brushRef="#br1" timeOffset="961498.9946">515 4113 6063,'0'0'3483,"0"0"-129,13 0 516,-13 0-2967,13-15-129,9 3 0,-4-10 0,12 3-258,-8-3 129,9 2-258,-6-4-387,3 2-258,-4 6-387,-4-6-258,2 6-516,-11-6 0,3 5-516,-12-3 258,2 3 0,-4-3 258,-2 4 129,2 16 774,-20-26 387,20 26 774,-20-16 0,20 16 516,0 0 0,0 0 0,0 0 516,2 29-387,12-12 0,16 12-387,-8-2 258,12 10-387,-8-6-129,7 7-258,-9-10 0,1-1 0,-10-6-129,1-5 0,-16-16-129,0 0 129,0 0 0,0 0-258,2-22 129,-2 0-129,0-9 0,-3 2 0,1-4 0,2-2 129,0 7-129,5 3 129,4 7-129,-9 18 258,22-19-258,-22 19 0,33 8 0,-14 10-258,-1 2 387,4 6-387,-4-1 387,2-1-387,-3-6 258,-17-18-129,27 20-645,-27-20-516,15-16-1806,-9-2-645,-6-19-129,0 4-387,-8-13 129</inkml:trace>
  <inkml:trace contextRef="#ctx0" brushRef="#br1" timeOffset="960871.9587">490 3714 2064,'20'0'2451,"-20"0"258,0 0-387,0 0-1161,0 0-129,0 0 0,0 0 258,0 0-129,0 0 129,26 27-387,-15-8 129,11 14-129,-4-4-258,11 13-258,-5-3 0,7 6-129,-5-1 0,3-2 0,-5 0-129,0-7-129,-6 0-258,-7-17-645,2 2-1419,-2 1-1290,-11-21-129,0 0-387,-24 0-258</inkml:trace>
  <inkml:trace contextRef="#ctx0" brushRef="#br1" timeOffset="961796.0116">1103 3557 7998,'-18'-26'3354,"18"26"-387,0 0-1161,-7-24-4386,16 24-645,-6-16-129,21 14-258</inkml:trace>
  <inkml:trace contextRef="#ctx0" brushRef="#br1" timeOffset="961670.0044">1204 3643 4644,'24'9'3612,"14"31"-258,-25-20-258,16 8-1677,-5 5-516,2-6-129,-4 0-645,-2-3 129,-7-5-903,-13-19-1290,22 22-1419,-22-22 0,-10-8-258,-19-19 0</inkml:trace>
  <inkml:trace contextRef="#ctx0" brushRef="#br1" timeOffset="962216.0356">1367 3516 4644,'35'42'3354,"7"-1"-387,-42-41 129,49 31-1548,-27-11-1161,2-5 0,-4-1 258,-20-14-129,28 17 129,-28-17 258,0 0-258,0 0 0,0-17-258,-4-7 129,2-1-387,0-6 0,2-1-129,0 1 129,9 4 0,4 3 0,4 9 129,1 6 129,6 9 129,-4 6-129,6 14 129,-6-2-258,7 13 258,-10-7-387,5 4 0,-9-5 0,1-1-129,-14-22-129,18 17-129,-18-17-516,15-11-645,2-4-516,-8-16-903,4-5-774,7-3-645,-7-10 0,12 10 387</inkml:trace>
  <inkml:trace contextRef="#ctx0" brushRef="#br1" timeOffset="962688.0626">2021 3220 1677,'-4'-28'2709,"4"28"258,0 0-516,-22 4-258,11 12-387,2 8-258,5 16 0,-3-3-258,7 16 129,0-11-387,13 11 0,-6-18-387,11 4 129,-7-19-258,8-8-258,-19-12 0,22-7-129,-15-15 258,0-9-387,-5-4 129,-2-5 0,-2 0-129,-5 1 0,-2 5 0,0 4 0,1 12 0,8 18 0,0 0-129,0 0 258,2 18-258,16 13 129,6 8 0,4 5 129,6 1-129,5 9 0,-1-5 0,3 4-129,-7-2 129,-2 2-129,-5-1 129,-5-3-258,-11-3 258,-6-6 0,-5-5 0,-3-8 0,-14-8 258,-1-14-258,-9-5 0,-1-14-258,2-8-129,-7-17-774,17 1-1548,1-4-1032,1-11-387,10 9-129,2-8-258</inkml:trace>
  <inkml:trace contextRef="#ctx0" brushRef="#br1" timeOffset="963040.0827">2336 3154 6837,'9'-59'3999,"-9"59"0,-4-29-129,-1 12-2193,5 17-774,-22 6 0,12 14-258,-4 6-258,3 5 0,-2 7-258,4-1 129,5 1-129,4-1 0,2-6 258,13-5-129,3-12-129,11 1 129,-1-13-129,6 3 129,-4-5-129,1 0 129,-7 0 0,-4 0-129,-20 0 0,24 8 129,-24-8-258,0 22 129,-11-6-387,-9-5-387,5 13-1032,-13-15-1419,5-4-903,23-5-645,-28 0 258,28 0-516</inkml:trace>
  <inkml:trace contextRef="#ctx0" brushRef="#br1" timeOffset="963672.1189">3015 2788 9546,'0'0'3999,"11"1"0,-11-1-258,16 11-2967,14 8-129,-7-5 0,14 6-129,-8-7-129,8 6 129,-8-12-258,-1-2-129,-6-5 0,-4-7 0,-7-11 0,-2-6-129,-5-5 129,-2-2 0,-2-4-129,0 4 129,-4 3 0,0 8-129,4 20 0,0 0 129,0 0-129,0 17 0,6 19 0,8 12 0,3 10 129,1 10-129,2 5 129,1 4 0,-3-4 0,0-3 0,-1-6-258,-5-14-129,1-8-129,-13-42-516,19 25-903,-19-36-1677,0-29-645,0-8-387,0-18 0,0-3-129</inkml:trace>
  <inkml:trace contextRef="#ctx0" brushRef="#br1" timeOffset="964003.1378">3513 2584 10191,'-4'-16'4128,"4"16"-258,0 13-129,0 3-2580,8 15-516,1-7 0,13 9-129,-4-7-129,8 3-129,-4-14 0,1-3-129,-4-10 129,-3-2-129,-16 0 0,19-33 129,-19 9-129,0-3 129,-11-2-258,-6 1 129,-7 3-129,-3 3 0,-1 7-129,1 4-129,3 6-129,-2-3-387,26 8-258,-27 0-387,27 0-387,0 0-774,2-16-1161,14 5-516,-5-17 129,15 12-129</inkml:trace>
  <inkml:trace contextRef="#ctx0" brushRef="#br1" timeOffset="964331.1566">3645 2348 1806,'35'-24'3612,"-35"24"516,29 2-129,-29-2-774,29 35-645,-5 0-516,-6-10-387,12 17-516,-7-12-387,7 5-129,-7-12-258,3 1 0,-4-15-129,-2-1 0,-20-8-129,28-15 0,-19-11 0,-4-5 0,-3-11-129,-2-4 0,0 1 0,-2-1 0,-1 7-129,-1 6 129,4 15 0,0 18 0,16 0 0,8 13 0,2 14 0,5 6 129,2 2-129,2 0 0,0-2-387,-10-17-1548,1-3-2322,1-4 129,-8-11-387,4-10-258</inkml:trace>
  <inkml:trace contextRef="#ctx0" brushRef="#br1" timeOffset="965069.1988">4485 1488 11610,'17'12'3612,"1"23"387,-12-16-516,4 4-3354,9 7 129,-3-7 0,3-1-258,-5-1-258,-14-21-516,22 22-903,-22-22-1032,0 0-1161,4-13-258,-8-11-129,4 6 258</inkml:trace>
  <inkml:trace contextRef="#ctx0" brushRef="#br1" timeOffset="965211.2069">4485 1488 6063,'130'1'3741,"-130"-1"-516,19 0-258,-19 0-1419,20 22-903,-20-22-1032,20 24-1419,-2-2-1419,-18-22-129,20 35-387,-20-35 129</inkml:trace>
  <inkml:trace contextRef="#ctx0" brushRef="#br1" timeOffset="965717.2359">4930 1568 9159,'-5'-18'3612,"5"18"258,9 15-129,2 3-2838,-2 0-129,15 17 387,-4-4-258,13 19 258,-6-8-258,10 9-129,-8-9-387,2-2 0,-7-10-129,-4-7-129,-20-23 0,22 8 0,-22-8 0,0-33-129,-3-2 129,-10-9-129,0-7 0,-3-2 0,3 0-129,2 7 0,7 7 129,4 12-129,0 27 0,24-11 129,0 16 0,7 19 0,0 5 0,2 6 0,-2 0 0,-5-4-129,-1 0-645,-25-31-903,30 26-2709,-30-26 258,16 9-516,-16-9 129</inkml:trace>
  <inkml:trace contextRef="#ctx0" brushRef="#br1" timeOffset="966152.2608">5489 1603 11739,'18'-2'4128,"8"-18"-129,-26 20-258,16-33-2967,2 22-129,-5-7-258,-13 18-129,26-28 0,-26 28 0,16-18 129,-16 18-129,0 0 0,8-20 129,-8 20-258,-2-17 129,2 17-258,-17-22 129,17 22-129,-27-23 0,9 13-129,-1 3 129,-1 2 0,0 3 0,2 2 0,-1 5 0,3 10-129,3 5 0,6 8 129,1 5 0,6 3 0,2 10 0,7-2 129,8 2 0,1-6 0,2-5 0,2-8 0,0-5 0,0-11 0,0-11-129,-2-4-129,0-18-129,0-1-516,-10-18-1290,12 1-1806,-6-2-387,-5-6-387,4 8 129</inkml:trace>
  <inkml:trace contextRef="#ctx0" brushRef="#br1" timeOffset="966639.2886">5778 1228 9288,'0'0'3612,"0"0"258,0 0-129,0 0-2580,13 25-258,-4-8 129,11 14 129,-5-9-258,9 13-129,-6-12-129,6 7-258,-8-10 0,2-4-387,-18-16 258,22 11-258,-22-11 129,11-11 0,-9-7-129,-2-8 129,0-5-129,-3-2 0,-3 0-129,4 4 0,2 7 129,0 22-129,2-20 0,-2 20 129,28 13 0,-10 9 0,4 3 129,0 1 0,-2-2 0,0-2-129,-3-6 258,-17-16-129,22 17 0,-22-17 0,0 0-129,5-17 129,-7-6-129,-7-7 129,-6-5-258,-3-9 0,0 2 0,-1-3-258,5 12-129,-6-17-774,16 30-1032,-7 0-1806,6-4-258,5 24-258,0-25-258</inkml:trace>
  <inkml:trace contextRef="#ctx0" brushRef="#br1" timeOffset="967279.3252">6205 541 6192,'0'0'4128,"0"-22"-258,0 22 0,0 0-1935,0 0-387,0 0 0,0 0-258,12 11-129,-12-11-258,15 33-258,-8-13-129,10 10 0,-4-1-258,3 0 0,-3-1-258,-2-6 0,2-2 0,-13-20-258,16 11-129,-16-11-258,9-13-516,-9-16-903,2 3-516,-2-14-129,0 5-129,0-7 129,0 11 516,0-2 645,2 7 1419,-2 26 1161,9-24 1161,-9 24 258,19 0 129,-1 17-129,-11-1-387,12 13-258,-14-5-774,13 6-387,-9-3-516,4-5-258,4 5-903,-8-5-2322,-9-22-516,27 17-516,-27-17 129,32 4-516</inkml:trace>
  <inkml:trace contextRef="#ctx0" brushRef="#br1" timeOffset="970071.4849">7594 309 774,'0'0'2838,"0"0"516,-12-26 129,12 26-516,0 0-774,-10-18-129,10 18 0,0 0-516,0 0 0,-18-22-258,18 22-129,0 0-516,-16-2-129,16 2-129,-22 0-129,3 0-129,3 11-129,-6 3 129,2 10-129,-6 7 129,4 12-129,2 10-129,4 7 258,5 4-258,7 0 258,4 0-258,4-12 258,12-10-258,4-19 129,4-15 0,0-10 0,3-24 129,1-8-129,-1-12 0,-5-2-129,0-3 129,-5 1-129,-3 7 0,-5 6 0,-1 9 0,-5 6 0,-3 22 0,13-16 129,-13 16 0,22 11 0,-9 5 0,5 3 0,1-1 129,3 2-129,-2-5 0,0-4-129,-2-4-258,-18-7-1161,31-18-2451,-12 3 129,-12-16-645,8 2 129</inkml:trace>
  <inkml:trace contextRef="#ctx0" brushRef="#br1" timeOffset="970651.5181">7856 140 8772,'20'24'3741,"-1"25"129,-19-25-387,13-4-2322,-4 11-645,-6-10 129,3 1 0,-6-22 0,2 25-129,-2-25 258,0 0-258,-9-7 0,5-10-129,-5-10-129,3-2-129,-1-12 0,3-1-129,1-2 0,3-3-129,0 8-258,0-5-129,12 19-387,-4-8-387,14 27-258,-8-10-129,16 16 129,-12 0-258,13 13 129,-5-2 516,5 1 129,-4 1 516,1-5 516,-1-1 516,-3-7 258,0 0 258,-4-11 0,0-4 129,-5-9-129,3-3 129,-7-6-387,4 2-129,-8-6-129,2 8-258,-5-2 0,-2 9 0,-2 5-129,0 17-129,-19 0 258,8 17 0,-3 12 258,5 15-129,-2 2 0,11 11 129,0-10 129,9 8 0,7-16-258,10-5 0,1-19-258,4-8 0,6-7-516,-11-18-774,12-6-2322,-9-3-516,-12-13-258,1 5-387,-16-6-129</inkml:trace>
  <inkml:trace contextRef="#ctx0" brushRef="#br1" timeOffset="971567.5705">3815 4018 6837,'0'0'3483,"-13"22"0,-9-17-258,2 15-3096,5 10 0,-3 8 258,9 10 0,0 10 258,9 6-129,0 1 0,9-5 0,6-9 0,10-10-129,1-18-129,3-15-129,-1-12 0,-1-22 0,1-14 0,-5-4-129,-1-7 129,-7 1-258,-4 1 258,-4 9-258,-1 3 129,-4 10 0,0 8 0,-2 19 0,0 0 0,0 0 0,27 10 0,-12 8 129,3 4-129,2-2 129,-2-4-129,3-5 0,-21-11-129,29 2-516,-13-2-1161,1-11-1935,-14-20-258,10 5-129,-13-16-516</inkml:trace>
  <inkml:trace contextRef="#ctx0" brushRef="#br1" timeOffset="974805.7557">3941 4117 516,'0'-15'2838,"0"15"516,0 0-129,17-7-1419,-17 7-516,31 5 129,-11 10-516,-2 1 258,6 3-1161,-4-12-2967,13 22-258,-33-29-258,31 35-387</inkml:trace>
  <inkml:trace contextRef="#ctx0" brushRef="#br1" timeOffset="971809.5842">4088 3562 9675,'31'-24'4128,"-13"39"0,13 21-516,4 14-2709,-5-4-129,15 20-258,-12-10-129,9 8-129,-10-5 0,-1-2-258,-6-10 0,-5-10-258,-5-8-258,-15-29-645,0 0-774,0 0-1935,0-44-516,0-1 129,-20-23-129</inkml:trace>
  <inkml:trace contextRef="#ctx0" brushRef="#br1" timeOffset="972020.5964">4341 3308 4644,'12'-10'4128,"16"20"-258,-15 19 258,12 9-1290,5 21-1161,-7-8-516,12 17-129,-7-11-516,6 7-258,-6-15 129,-1-1-645,-3-10-129,-9-16-1032,3-5-1419,-18-17-1290,17 0-258,-12-13 0,-5-22-129</inkml:trace>
  <inkml:trace contextRef="#ctx0" brushRef="#br1" timeOffset="972311.6131">4828 3483 7740,'14'79'3612,"5"-30"-129,-10-16 0,16-1-2838,-1 0-258,5-15 0,6-4 129,0-13 129,-2-6-258,-4-18 129,-3-5-258,-10-7 0,-5-5 0,-11 1 0,-1-2-387,-20 7-129,-6 0-258,-4 17-129,-6 2-387,2 16-387,-1 0-645,7 9-1032,12 14-774,-5-15 129,22 19 0</inkml:trace>
  <inkml:trace contextRef="#ctx0" brushRef="#br1" timeOffset="972643.632">5410 3102 8514,'0'0'3870,"-20"10"-129,16 6 0,-18 1-2838,22-17-516,-24 20 0,24-20 129,-12 34-129,8-6 258,4 12-129,0-1-129,15 10 258,-6-7-258,11 9 0,-4-14-129,8-2-129,-4-19 0,4-10 0,-2-6-387,-4-24-387,10 0-774,-14-25-903,5-6-1548,3 4-387,-8-8-129,7 6-258</inkml:trace>
  <inkml:trace contextRef="#ctx0" brushRef="#br1" timeOffset="973031.6542">5749 2936 4257,'23'-28'3870,"-23"28"0,0 0-774,11-23-387,-11 23-774,0 0-645,0 0-387,-16-8-258,16 8-129,-24 20-258,13 8 0,0 5 0,4 11 0,-2 5 0,5 2 258,2-1-387,2-6 258,0-8-258,6-10 0,-6-26 0,18 11 0,-18-11-129,24-31 0,-13 2 0,2-2 0,-4-4 0,0 9 0,-2 0 0,-7 26 0,15-18 0,-15 18 0,20 11 0,-7 6 0,2 3 0,1-2 0,2 2 0,-18-20-258,33 15-774,-33-15-1419,15-31-1548,-2 5-129,-10-18-387,8 2-129</inkml:trace>
  <inkml:trace contextRef="#ctx0" brushRef="#br1" timeOffset="973439.6776">5921 2870 10965,'0'0'3870,"0"0"0,9-35-387,11 11-3225,-5 4-387,7 0-387,-6-4-1032,10-3-2064,5 16-129,-13-9-258,13 18 0</inkml:trace>
  <inkml:trace contextRef="#ctx0" brushRef="#br1" timeOffset="973266.6677">5943 2396 10836,'9'24'3999,"0"-2"258,15 14-516,-4 12-2709,8-6-258,10 13-129,-5-6 0,9 10-258,-9-10 0,0 1-387,-6-6-129,-10-11-516,5 3-1032,-18-12-2322,-4-24-258,-4 16 0,-18-16-516</inkml:trace>
  <inkml:trace contextRef="#ctx0" brushRef="#br1" timeOffset="973747.6952">6304 2736 7224,'60'24'4128,"-38"-22"-258,13 3 258,-6-5-2193,-13-11-516,17-3-258,-16-14-387,9 1-258,-14-4-129,1 0 0,-7 1-258,-6 7 129,0 4-258,0 19 129,-24-14-129,24 14 0,-31 23 0,14 10-129,6 9 129,4 4-129,3 4 129,4-1-129,2-7 258,11-5-258,2-15 129,8-17 0,5-5-387,-3-27-903,12-6-1806,5-9-774,-11-19-258,10 5-258,-8-12-129</inkml:trace>
  <inkml:trace contextRef="#ctx0" brushRef="#br1" timeOffset="974187.7204">6952 2319 8772,'16'-2'3999,"-16"2"0,0 0-258,-5-16-2064,5 16-645,-24 1-387,24-1-387,-31 17-129,14 1 0,-1 4 129,3 7-129,1 4 0,5 8 0,3-3 0,6 2 0,0-5 0,0-4-258,9-11 258,-9-20 0,24 11-129,-24-11 0,27-29 129,-16-2-129,2-11-129,-5-8 258,-1-3-387,-7-13-129,0 2 0,-6-11-258,-5 6 129,-12-4-129,2 10 387,-2 5 0,3 12 129,1 15 258,5 12 129,14 19 387,0 22 0,11 21 129,7 6-129,11 17 0,-3-6-129,10 14-129,-6-10-129,3-6-258,-6-5-387,-9-20-903,4-9-2709,-7 0-129,-15-24-387,2 16 0</inkml:trace>
  <inkml:trace contextRef="#ctx0" brushRef="#br1" timeOffset="975759.8103">8036 1766 12126,'0'-20'4386,"-19"14"-516,19 6 129,-29 9-3354,7 1-258,6 8-129,-3 0-129,1 6 0,5 2-129,2 1 129,4 2-258,3-1 129,4-2 0,8-6 0,8-4 0,8-3 129,1-4-129,7-5 129,-3-4-129,2 0 258,-7-2-129,0 0 129,-24 2-129,25 0 129,-25 0 0,0 13 0,-13 3-129,-5 3 0,-4 3 0,-3-4-387,4 2-258,-4-18-774,25-2-1677,0 0-1290,-15-31-129,17-2-387,11-13 0</inkml:trace>
  <inkml:trace contextRef="#ctx0" brushRef="#br1" timeOffset="975965.8221">8188 1762 11094,'60'35'4257,"-31"5"0,-5-3-258,2 12-2709,14 12-516,-1-1-129,6 8-258,-3-6-129,1 0-129,-3-8-387,-11-12-387,6-2-516,-26-20-1806,-9-20-1032,0 0-387,-7-9 0,-11-19-387</inkml:trace>
  <inkml:trace contextRef="#ctx0" brushRef="#br1" timeOffset="976195.8352">8232 1799 11739,'-37'-84'4386,"30"49"0,9 7 0,16 10-3225,-4-6-129,21 17-258,-5 2-258,10 6 0,-5 14-129,-1 14-129,-8 8 0,-4 11-129,-11 1-258,-11 2 0,0 6-387,-15-20-645,4 8-2193,-11-21-1161,-5-18 0,5-6-258,2-21-516</inkml:trace>
  <inkml:trace contextRef="#ctx0" brushRef="#br1" timeOffset="976707.8645">8785 1369 4902,'31'-19'3483,"-13"19"-129,-18 0 0,-9-16-1806,9 16-516,0 0 129,-22 0-258,22 0-129,-26 7-129,8 2 0,3 11 0,-3 2 0,11 17-129,-6-1 129,13 14 0,0-5 0,5 12-258,6-12 129,13 3 0,-2-15-258,7-12 0,-5-15-129,6-8 0,-8-19-129,1-12 0,-4-7-129,-3-6 0,-7 0 0,-5-5-129,-2 6 0,-2 0 0,-4 10-129,-7 3 258,6 14-129,5 16 258,0 0 0,0 0 129,5 14 129,19 16-258,0-1 258,9 4-129,0-6 0,1-1-129,1-11-258,-4-13-645,4-2-774,-13-17-903,4-7-774,-2-5-1032,-15-13 129,7 3-387,-16-12 258</inkml:trace>
  <inkml:trace contextRef="#ctx0" brushRef="#br1" timeOffset="976923.8769">9266 1198 6192,'-13'-25'4257,"13"25"-258,0 0 0,-20 3-1677,18 18-645,2-21-516,-16 38-129,3-16-387,11 11 0,-3-4-129,5 8 0,0-8 0,9 4-258,2-9 129,7-4-387,1-5 129,1-12-645,7-1-774,-10-13-1290,3-11-1677,0 0-129,-5-9-129,1 4-645</inkml:trace>
  <inkml:trace contextRef="#ctx0" brushRef="#br1" timeOffset="977299.8984">9424 1220 8772,'16'-5'3870,"-16"5"258,0 0-258,17-7-2064,-17 7-1032,20-26-129,-9 8-258,2-1 0,-1-1-258,-1-2 129,0 0-258,-1-2 129,-7 2 0,1-1-129,-4 1 129,0 2-129,0 1 0,-7 3 0,7 16 0,-22-9 0,22 9 0,-28 16-129,13 6 129,3 11 0,1 5 0,7 10 129,0-4 0,6 4 258,9-10-129,11 0 0,6-16 129,10-3-129,4-19-129,6-6 0,7-18-129,-2-10-258,9-1-645,-18-18-2064,4-2-1161,-1 4-387,-14-8-129,4 15-258</inkml:trace>
  <inkml:trace contextRef="#ctx0" brushRef="#br1" timeOffset="978127.9457">6575 3589 8385,'0'0'4128,"0"0"0,0 10-129,20 12-1806,13 22-1419,0 3-129,18 19 258,-4-2-258,16 15-129,-10-11-129,4 1-129,-12-12-129,-4-8 0,-12-12-129,-7-13 129,-22-24 0,18 0-129,-18-24 129,0-13-129,-2-8 0,-7-5-258,4-5 258,-1 2-129,6 6 0,0 10 0,8 11 129,8 12-129,8 14 0,5 3 129,8 17 0,-2 4 0,3 4 0,-1-1-129,1 2-258,-12-16-903,12-2-2838,-14-5 0,-8-6-516,-16 0 0</inkml:trace>
  <inkml:trace contextRef="#ctx0" brushRef="#br1" timeOffset="978702.9786">7521 3666 10320,'62'-25'3999,"-36"5"-258,11 10-258,-19-2-2838,0-9-387,4 1-129,-11-3 0,-2 2-129,-7 3 129,-2 18 129,-13-26-258,-7 23 0,-3 3 0,-9 0 0,5 13 0,-2 9-258,3 3 258,8 10 387,5 3-387,13 5 258,0-5 0,18 2-129,2-12 129,11-3 0,-1-14 129,5-7-258,-3-6 0,0-18-387,1-4-387,-10-14-258,10 9-903,-16-17-387,5 9-387,-9-10-516,1 12 516,-8-4 129,5 15 1161,-8 4 1032,-3 20 1290,0 0 645,19-1 645,-8 13 0,0 12 0,3 7-258,-3-7-516,8 9-516,-8-13-258,3 4 0,-14-24-129,17 22 0,-17-22-129,0 0 0,0-15-258,-8-5 0,-6-11-129,-1-9 0,-1-4-129,-1-7-129,6 3 0,2-11-645,9 19-1548,6-4-1419,1 2-516,15 16-129,-2-3-387</inkml:trace>
  <inkml:trace contextRef="#ctx0" brushRef="#br1" timeOffset="979070.9997">8307 3190 11352,'42'17'3999,"-18"-17"129,-24 0-387,22-29-3225,-6 8-258,-5-12 0,2 6-129,-6-8 129,-5 6-258,-2-2 129,-2 7-129,-11 2 0,13 22-129,-31-13-129,13 15 258,0 25-258,1 12 258,6 14-129,8 9 258,3 8-129,5-1 258,10-8 129,10-4-129,5-21 129,10-10 0,0-26-129,6-4 0,-2-29 0,4-9-129,-3-9 0,-4-8-387,3 6-774,-21-7-2193,1 1-903,2 15-258,-15 0-258,3 17-129</inkml:trace>
  <inkml:trace contextRef="#ctx0" brushRef="#br1" timeOffset="1.03335E6">-772-6404 4644,'0'-16'3612,"0"16"129,0 0-516,0 0-1032,0 0-1290,0 0 0,0 0 0,6 14-129,10 12-129,1 11 0,10 8-129,-3 12 129,11 10-258,-4 5 0,5 6-129,-4-3 0,-1 2 0,-6-13-129,-1-2-129,-6-14 0,-3-12-129,-2-7-645,-13-29-645,13 17-1677,-13-17-903,0 0-258,16-15-258,-16-16 0</inkml:trace>
  <inkml:trace contextRef="#ctx0" brushRef="#br1" timeOffset="1.03391E6">-133-6110 1806,'-5'-31'3354,"-3"4"387,8 27-774,-5-18-387,5 18-258,0 0-387,-17-17-645,17 17-387,-7 11-129,7 9-387,0 4-129,0 9-129,7 3 0,6 7 0,4-5-129,5 0 129,0-9 129,5-1-129,-1-17 129,1-6-129,-5-5 129,-2-12 0,-5-12-129,-6-4 258,-7-5-258,-2-3 129,-7-1-129,-10 1-129,-7 3 0,-3 4-129,-1 9 0,-3 1-129,8 14-516,-5-2-516,28 7-645,-26 7-903,26-7-1290,0 0-129,0 0-129,26 16 258</inkml:trace>
  <inkml:trace contextRef="#ctx0" brushRef="#br1" timeOffset="1.03431E6">433-6469 3870,'0'0'3096,"-11"0"129,11 0 258,0 0-2322,0 0 129,-18 0 258,-1-11-129,19 11 0,-27-13-129,27 13-258,-28-15-129,28 15-516,-25-5-129,25 5-258,-20 3 258,20-3-516,-13 37 258,11-6 0,2 7 0,0 2 258,6 4-258,5 2 129,5-6-129,0-3 129,8-10-129,-2-12 129,6-8-129,-4-7-387,8-5-387,-8-19-1032,9-4-1032,6 5-1290,-17-18-129,14 14-387,-14-15 258</inkml:trace>
  <inkml:trace contextRef="#ctx0" brushRef="#br1" timeOffset="1.03506E6">933-6667 3612,'22'-29'3096,"-22"2"0,0 27-129,20-31-1677,-16 12 0,-4 19 129,2-31 0,-2 31 0,-2-18-129,2 18-387,-17-4-258,17 4-258,-27 11-129,12 7-129,0 10-129,4 7 129,2 3 129,0 4-258,5 0 258,4-2-258,0-9 258,0-2-258,2-10 516,-2-19-516,0 0 129,24 0 129,-15-17 0,0-6 0,1-7-387,-1-1 258,-2-2-258,0 1 129,1 4-258,1 3 129,-4 6-129,-5 19 129,17-22 129,-17 22-258,24 0 258,-24 0-129,33 11 129,-13-2 0,2 1 0,2-5 0,-1-3 129,3-2-129,-4-6 0,0-8 258,-2-8-258,-3-6 0,-1-8 129,-3-10-129,-4-7 0,-2-11 129,-7-9-129,0-5 0,-7-3 129,-8 3-129,-5 3 129,-4 11-129,-1 9 0,1 17 0,2 16 0,4 20 0,3 11 0,10 22 0,5 20 129,1 13-129,14 9 0,7 8 129,5-5 0,8-2 0,4-14 0,3-7-129,0-18 0,4-14 0,3-10-129,-7-11-387,13 0-1032,-16-16-1290,1-4-1161,6 7-387,-12-3-129,7 14-387</inkml:trace>
  <inkml:trace contextRef="#ctx0" brushRef="#br1" timeOffset="1.03615E6">146-5359 6321,'-24'-3'3483,"24"3"-258,0 0 258,0 0-2838,0 0-129,0 0 129,11 12-129,7 5 129,8 8-258,5 1 258,4 9-258,3-2 129,0 0-258,1-6 0,-6-7 129,-4-5 0,-3-4 129,-10-11-129,1 0 0,-12-20 0,3-2 258,-8-13-258,0 0 0,-10-10-258,-1-1 129,-5-2-387,1 1 258,-1 3-258,1 6 0,6 7-387,-2-1-258,11 32-774,0-32-1290,4 15-903,21 15-903,-6-9 258,19 11-258</inkml:trace>
  <inkml:trace contextRef="#ctx0" brushRef="#br1" timeOffset="1.03656E6">770-5675 1935,'20'-16'2967,"-20"16"129,0 0-129,0-18-1677,0 18-258,0 0-129,-22-8-258,22 8 129,-18 6-258,18-6 0,-17 34-129,12-6 0,5 7 0,0 1 0,9 6 129,6-4-258,5 1 0,-2-8 129,8-6-129,-6-12 258,4-5-129,-8-8 0,1-10 0,-8-11-129,2-5 129,-8-7-258,-3-2 0,0-1-258,-5-4 0,-4 5-129,-2 2 129,0 9 0,0 2-258,11 22 258,0 0 0,0 0-129,0 0 0,0 11-387,3 6-774,14-4-903,12 10-1419,-29-23 129,42 9-387,-42-9 129</inkml:trace>
  <inkml:trace contextRef="#ctx0" brushRef="#br1" timeOffset="1.03958E6">993-5814 774,'0'0'2322,"0"0"387,-7 10-516,7-10-516,0 21 258,0-21-645,18 32 129,-5-11 0,4 9-258,-3-7-387,5 10 0,-7-11-258,5 4-129,-8-6-129,2-2-129,-11-18-774,11 31-1677,-11-31-1161,0 0-258,0 0-129,18-2-129</inkml:trace>
  <inkml:trace contextRef="#ctx0" brushRef="#br1" timeOffset="1.03688E6">1028-5803 1677,'11'46'2322,"2"-4"387,-6-24-1548,2 1 258,-9-19 387,13 22 129,-13-22 258,0 0-129,0 0-129,0 0-387,0-17-258,-3-7-516,-1 1-129,-3-5-516,1 1 0,2-1-129,3-1-129,1 5-129,0 1-387,0 23-516,22-31-645,-4 20-774,4 7-1677,-8-16 258,18 16-258,-16-16 129</inkml:trace>
  <inkml:trace contextRef="#ctx0" brushRef="#br1" timeOffset="1.03708E6">1286-6029 3612,'0'0'3225,"17"7"-258,-17-7-258,0 0-1161,9 29-774,4-9-387,1 10 0,5-3-129,3 6 258,1-4-258,1 2-129,0-11-129,-7-3-645,-1-17-1419,2 9-1161,-19-24 129,1 15-645,-17-51 258</inkml:trace>
  <inkml:trace contextRef="#ctx0" brushRef="#br1" timeOffset="1.03722E6">1182-6294 6837,'-33'-38'3354,"33"38"-258,4 11-645,-4-11-3612,22 5-1419,5 15-645,-27-20-387,48 15 387</inkml:trace>
  <inkml:trace contextRef="#ctx0" brushRef="#br1" timeOffset="1.03765E6">1667-6300 2193,'40'-11'3354,"-40"11"387,0 0-258,17-5-1419,-17 5-258,0 0-516,0 0-258,0 0-258,-13 7-129,8 13-258,-3 6-258,1 7 0,1 11-129,5 3 0,1 3 0,0-3 0,5-5 0,4-5 0,2-14 129,2-4 129,-13-19 0,24 0 0,-15-19 0,2-10 0,-7-7 0,1-6-129,-5-6 129,0 4-516,0 2 258,0 7-129,0 10-129,2 8 129,-2 17 0,0 0 0,26 2 0,-26-2 0,27 30 0,-10-18 129,-1 3-258,-16-15-258,31 11-387,-31-11-903,19-17-1419,1 8-516,-20-25-258,14 15-258</inkml:trace>
  <inkml:trace contextRef="#ctx0" brushRef="#br1" timeOffset="1.03806E6">1742-6771 3483,'0'0'2838,"19"26"387,-19-26-258,42 45-2451,0-8 0,-2 3 129,8 2-258,-8-4 258,2-3 0,-11-6 129,0-5-258,-12-13 258,1-2-258,-20-9 258,20-11-129,-15-11-129,3-1 0,-5-10-387,7 2 129,1-2-516,1 4 258,5 7-258,3 7 129,2 10 0,4 5 129,-3 7 129,1 13-129,-5 4 258,-3 5-129,-9 4 258,-5-2-258,-2 0 129,-9-2-258,-9-3 129,-6-12-645,0-3-516,-7-11-1032,-6-16-1677,15 3-129,-11-25-516,17 7 258</inkml:trace>
  <inkml:trace contextRef="#ctx0" brushRef="#br1" timeOffset="1.0388E6">2279-7058 4902,'0'-22'3225,"0"22"-258,0 0 129,0 0-2967,0 0 0,0 13 129,5 4 0,4 10 387,4 4-258,6 9 258,3 4-129,5 9 0,6-7 129,2 5-129,1-11-129,1-2 0,1-10 0,1-8 0,-1-15-129,-5-5 0,0-9-129,-3-16 129,-3-8-258,-7-11 129,-5-4-258,-6-1 0,-5 2 258,-4-1-258,0 12 129,-6 5-129,-7 12 0,13 19 129,-27-7-129,27 7 129,-24 24-129,17 1 0,5 6 0,2 2 129,7-2 0,10 0 0,8-7 129,6-6 129,2-9-129,6-3 129,-3-8 0,5-11 0,-8-10 0,2-7 0,-10-6 0,-1-6-129,-9-4 0,-4-3 0,-8 5 129,-1-4-258,-2 12 0,0-1 0,0 14-258,0 23 258,7-20-129,-7 20 129,35 9-129,-11 11 0,2-2 129,3 8 0,-2-6 129,-3 2-129,-4-6 129,-1 1 258,-19-17-258,20 25 129,-20-25 0,0 24 0,0-24 0,-20 24-129,0-15 129,-2 0-129,-4 2-516,-3-9-387,10 7-903,-8-4-1806,3-5-516,24 0-516,-27 0 0</inkml:trace>
  <inkml:trace contextRef="#ctx0" brushRef="#br1" timeOffset="1.04194E6">504-4736 11223,'-29'-40'3870,"29"40"-129,-11-24-387,11 24-3483,0 0-387,13 0-516,-13 0-774,26 10-2064,7 13 129,-17-15-129,24 17-387</inkml:trace>
  <inkml:trace contextRef="#ctx0" brushRef="#br1" timeOffset="1.04176E6">686-4500 10191,'16'0'3870,"-16"0"-258,17 0-129,5 7-3225,-2 15 0,4 0 0,7 7 129,-2 1-129,6 6 387,-4-7-387,0 1-129,-7-5 0,-6-7-387,0 3-516,-18-21-1290,0 0-1677,0 0-387,-5-11 258,5 11-516</inkml:trace>
  <inkml:trace contextRef="#ctx0" brushRef="#br1" timeOffset="1.04227E6">832-4619 2580,'29'19'2838,"-29"-19"258,41 25 0,-17-12-2193,5 3 258,2 4 129,-4-5-258,3 3 258,-12-7-129,6 4 258,-24-15-258,18 5 0,-18-5-258,2-9-129,-4-13 0,-1 2-387,-7-9-129,1 0-258,2 0 0,1-1-129,5 5 129,1 8-129,0 17 0,14-7 0,5 9 129,1 12-129,5 10-387,-1-6-774,9 6-1419,4 4-1032,-14-23-516,14 8 0,-13-19-516</inkml:trace>
  <inkml:trace contextRef="#ctx0" brushRef="#br1" timeOffset="1.0432E6">2081-5421 4773,'0'17'2967,"7"21"0,-7-38 0,15 48-2322,7-14-129,-2 8 258,6-3-258,-4 3 387,1-8-129,-8-6 129,3-3-129,-18-25 0,19 22-129,-19-22 0,0 0-129,0-31 0,-8 9 129,-3-11-387,-1 1-258,-1-7 0,2 3-129,4 1 0,1 7 129,6 7-387,0 21 258,13-19-129,3 19 129,4 6 0,2 7 129,2 7 0,2-2-258,-4-2 387,-2-1-129,-4-4 129,-16-11 0,26 7 129,-26-7-129,11-9 258,-11 9-129,2-40 0,-2 11 0,-2-10-258,-2 1 129,-1-2-258,1 0 0,2 3-129,2 6 0,0 9-129,0 22 129,24-13 129,-5 13 129,4 9-129,1 6 258,2 3 0,-1 2 0,3 0-258,-8-9-516,8 2-1290,-5 0-1677,-23-13-387,35 0-129,-29-16-129</inkml:trace>
  <inkml:trace contextRef="#ctx0" brushRef="#br1" timeOffset="1.04355E6">2744-5582 6063,'33'-21'3741,"0"19"0,-24-22-129,9 4-2451,2 0-387,-1-8 0,-1 1-516,-7-4 129,0 5 0,-9 1-129,-2 3 129,-4 2-129,4 20-129,-29-19 0,9 19-129,-2 2-129,-2 17 129,4 6-129,3 8 0,4 7 129,12 4 129,1 0-129,7-2 258,13-6 0,8-3 0,3-11-129,7-9 258,-1-11-258,3-4-129,-5-13-129,-2-12-903,2-2-1290,1 0-1548,-21-21 0,7 8-387,-18-18-387</inkml:trace>
  <inkml:trace contextRef="#ctx0" brushRef="#br1" timeOffset="1.04404E6">3072-5881 8256,'3'-18'3741,"21"16"-129,-13-24 0,11 2-3096,9-1-129,0-10 0,6 4 0,-6-7 0,4 5-129,-8-4-129,3 1-387,-5 5-774,-5-2-1290,-12-11-1419,10 18-258,-18-18-258,4 15 258</inkml:trace>
  <inkml:trace contextRef="#ctx0" brushRef="#br1" timeOffset="1.04381E6">3008-6438 5676,'0'18'3741,"0"-18"-516,16 29 258,-10-7-1806,14 5-1419,13 8 129,-2 9 129,9 5 0,-3 1-129,5 4 129,-7-1-258,1 0 0,-7-5-129,1-6-258,-8-7-387,-8-8-774,-14-27-1935,22 42-516,-22-42-129,0 0-129</inkml:trace>
  <inkml:trace contextRef="#ctx0" brushRef="#br1" timeOffset="1.04472E6">3315-6608 903,'-11'33'2709,"11"-17"516,20 28 387,-1-6-1806,8 10-258,8 5-129,0 0 258,5 0-516,-7-4 129,2-7-516,-10-11-258,-1-7 129,-24-24-129,26 11 0,-21-22-129,1-11 258,-6-18-258,0 0-129,-2-12-258,-4 1 0,3 2 0,-1 5-129,2 11-129,2 9 0,0 24 129,0 0-258,24 13 258,-7 11-129,5 5 258,1 0-129,1-1 129,0-6 0,0-9 0,-4-12-129,4-2-129,-8-18 0,4-1-258,-9-13 0,4 0-258,-11-3 129,8 5-258,-8 0 258,3 11 129,-1 3 258,-6 17 0,26-7 387,-4 7 0,1 13 0,8 1 129,6 3 258,-4-6 129,7 0 258,-10-11-129,8 0 0,-18-4 129,10-7-129,-23-13 0,6 4-129,-13-9-387,-2-2-129,-16 0-129,-10-2 0,-9 2-129,-5 3 0,-3 8 129,-3 4-129,6 9 0,2 7 0,8 1-129,10 10 129,10 10-387,8-5 0,8 4 0,-4-20-258,45 20-387,-15-20-903,15-7-903,14 0-903,-9-26-129,19 9 0</inkml:trace>
  <inkml:trace contextRef="#ctx0" brushRef="#br1" timeOffset="1.04519E6">4511-7012 3999,'58'-49'3999,"-34"43"-129,-24 6-774,0-20-645,0 20-645,-14 0-645,-3 11-387,-7 4-387,1 5-258,-1 2 0,2 9-129,3 3 129,5 1-129,5 2 0,7-1 129,2-5-129,3-3 129,8-12 0,8-5 0,-1-11 0,2 0 0,-3-18 0,1-6-129,-3-9 258,-3-5-258,-2-4-258,-9-11 0,-1 0 0,-7-9-258,-6 1 129,-12-6-258,-1 6 258,-11 1 0,8 9 0,-6 9 129,8 9 0,1 15 129,26 18 129,-24 0 0,24 18 129,10 13 129,8 15-129,11 7 258,0 5-129,8 4 129,-4-5 0,6-2-129,-8-11 0,-2-6-258,-3-12-129,-4-15-645,0-8-1290,3-3-1548,-14-22-129,15 6-129,-13-24-516</inkml:trace>
  <inkml:trace contextRef="#ctx0" brushRef="#br1" timeOffset="1.04558E6">4983-7557 5160,'-11'0'3225,"6"13"-258,-23-11 129,28-2-2580,-31 27-387,11-5 129,5 0 129,1 2 0,6-2 0,5 0 0,3-6-129,0-16 129,16 26 0,3-21 0,3 1 129,3-2-129,3-1 0,-1-3 0,-1 8 0,-6-5 129,0 12 0,-20-15 0,9 40 0,-14-18-129,-8 11 258,-15-6-258,3 6-129,-8-6-258,2-1-129,1-4-258,1-13-516,11 2-774,-1-7-1548,19-4-903,-14-17-129,7-14-129</inkml:trace>
  <inkml:trace contextRef="#ctx0" brushRef="#br1" timeOffset="1.04839E6">2315-4236 9675,'0'0'4128,"0"0"-258,0 0 0,0 0-3225,0 0 0,0 0 0,-14 0 0,14 0-129,0 0 0,0 0-129,-22 0-129,22 0-258,-13 17 129,7-1-129,1 4 0,-2 6 0,3 3 0,0 8-258,4 5 258,0-2 0,0 6 0,8-6 0,1-3 0,2-10 0,0-6 0,-11-21 129,25 7-129,-25-7 129,28-28-129,-17 1 129,2-10-129,-2 3 0,0-9 0,-4 7 0,0-1-129,-1 6 129,-3 5-129,1 4 129,-4 22-129,7-20 0,-7 20 129,0 0-129,28 15 129,-28-15-129,31 29 129,-13-14 0,2 0 0,-1-8 0,1-3 0,-4-4-129,5-4-645,-14-14-258,11 3-774,-16-13-129,7 3-645,-9-6-645,0-10-774,0 16-387,-9-15 774</inkml:trace>
  <inkml:trace contextRef="#ctx0" brushRef="#br1" timeOffset="1.04893E6">2599-4413 516,'29'11'2451,"-29"-11"645,35 23-129,-35-23-645,35 32-645,-17-18 0,1 1-258,-3 0-129,-16-15 129,24 20-258,-24-20 0,0 0-129,0 0-129,0 0-129,-4-13 0,4 13-258,-22-42-258,13 14-258,-2-5 0,2-1-129,4 1 129,3-4-129,2 8 0,7 1-129,11 8 129,1 5 129,8 4-258,2 8 129,6 1 0,6 2 0,-3 0 129,4 5-129,-2 1 129,1-4 0,-7-2 0,1 0 129,-9-2 0,-4-7 0,-22 9 258,27-31-258,-23 12 0,-4 3 0,0-1 0,-9 1-129,9 16 0,-31-18 0,14 18-129,-1 0 0,18 0 0,-28 34 129,23-8-129,5 3-129,0-1 258,13-4 0,7-8 258,7-9-258,6-7 129,6-12-129,1-12 0,4-17-387,2 5-258,-4-23-903,4-1-1935,1 14-645,-16-12-129,13 10-387</inkml:trace>
  <inkml:trace contextRef="#ctx0" brushRef="#br1" timeOffset="1.05007E6">3178-4589 903,'-2'-9'2580,"2"9"129,0-19 645,0 19-1806,15-27-129,-8 7 258,0 0-258,1-2 0,1-2-258,-6-2-129,7 3-258,-9-1-258,1 4 0,-2-1-129,0 21 0,-3-27 0,3 27-129,-21-11-129,21 11 0,-31 2-258,13 14 0,0 14 0,1 4 0,4 10-129,4 8 129,7 1-258,2 0-258,8-6-1161,14 1-1935,-22-48 129,53 26-258,-31-43-387</inkml:trace>
  <inkml:trace contextRef="#ctx0" brushRef="#br1" timeOffset="1.05081E6">4295-5655 5031,'0'0'3483,"-20"0"-129,20 0-129,-11 15-2193,11-15-258,-31 18 0,10-5-258,1 13 129,0-2 0,2 9-129,1 1 0,6 7-258,6-3 0,5-3-258,0-4 387,7-7-387,4-8 129,7-10-129,-18-6 129,35-8 129,-20-10-129,0-6 129,-3-5-516,3 0 387,-4-1-516,-2 5 387,0 3-258,-1 3 0,-8 19-129,18-16 258,-18 16 129,26 4-129,-26-4 258,27 31-129,-12-15 129,1-1-129,-16-15 0,24 20-774,-24-20-1161,26 9-1548,-26-22-129,0 13-129,5-40-516</inkml:trace>
  <inkml:trace contextRef="#ctx0" brushRef="#br1" timeOffset="1.05107E6">4337-5957 5547,'-28'-44'3354,"28"44"-129,0 30 258,13 4-2580,4 3-258,10 16 129,-3-3 129,11 15 129,-8-11-258,8 4 129,-7-14-387,-3-4 0,-8-10-258,-1-10 129,-16-20-774,0 0-387,20-2-1419,-12-15-1548,-14-23-258,6 7-258,-18-27-258</inkml:trace>
  <inkml:trace contextRef="#ctx0" brushRef="#br1" timeOffset="1.05131E6">4419-6241 5031,'4'15'3225,"-4"-15"129,11 44-129,2-9-2193,0 1 0,9 18-129,-4-1 258,13 11-258,-7-7 0,7 8-129,-7-11-387,3-1 0,-7-9-516,-1-11-258,-3-10-387,-16-23-903,0 0-1806,28 0-387,-28-25 0,3-1-774</inkml:trace>
  <inkml:trace contextRef="#ctx0" brushRef="#br1" timeOffset="1.05163E6">4775-5942 5418,'22'31'3354,"3"15"-258,-25-46-129,17 22-2451,1-13-129,0-9 0,2-6 0,1-10 129,-3-11-129,-2-8 129,-1-6-129,-6-4 258,-2-1-387,-7-2 129,-1 8-129,-16 3-129,-1 14 129,-10 12-129,1 9-129,-4 7 129,1 14-129,5 12-129,3 2 0,5 5-387,5-10-129,12-3-387,0-25-645,0 0-2064,29 0 129,-13-33-387,23 9 516</inkml:trace>
  <inkml:trace contextRef="#ctx0" brushRef="#br1" timeOffset="1.05188E6">5194-6457 6321,'35'-23'3999,"-35"23"-258,0 0-129,-11 5-1935,-11 6-774,5 9-516,-5 8-129,6 7-129,-3 3 129,14 4 0,5 8-129,4-5 129,14-3-129,11-7 129,4-13-129,11-15-129,2-7-258,3-21-387,4-12-645,-1-15-774,-10-14-1806,15 10-129,-21-17-258,14 19 129</inkml:trace>
  <inkml:trace contextRef="#ctx0" brushRef="#br1" timeOffset="1.05228E6">5805-6700 3483,'0'-24'3483,"0"24"-129,0 0-129,-22-11-903,4 11-1548,-4 0-258,-3 7-258,-3 10 0,1-1 129,-1 12 0,3 1 0,4 10-129,5-3 0,5 5-129,5-7 129,6-3-129,0-7 0,8-7 0,-8-17 0,24 7 0,-24-7 129,25-13-129,-14-5 129,0 0-129,0-4 0,-2 0-129,0 0 0,-1 2 0,1 3-129,-9 17 129,18-15-129,-18 15 0,30 6 129,-12 9-258,2 1 258,6 2-129,1-1 129,2-8-129,1 2-129,-3-11-516,4-9-1032,-3-4-1419,-14-25-387,12 8-129,-22-25-387</inkml:trace>
  <inkml:trace contextRef="#ctx0" brushRef="#br1" timeOffset="1.05268E6">5904-6872 10707,'0'0'3870,"0"0"-258,0 0-129,15-31-3483,1 14-387,1-12-1290,-2-2-1806,16 11-387,-13-13 0,17 18-258</inkml:trace>
  <inkml:trace contextRef="#ctx0" brushRef="#br1" timeOffset="1.05251E6">5831-7205 4773,'39'88'3612,"-21"-43"-129,22 19-129,-1-3-2193,-3-8-387,1 2 0,-6-9-258,-4-2 0,-3-12-387,-9-4-258,0-12-1677,3 1-1548,-18-17-129,0 0-129,-17-24-516</inkml:trace>
  <inkml:trace contextRef="#ctx0" brushRef="#br1" timeOffset="1.05302E6">6254-6958 6192,'18'25'3741,"-18"-25"129,30 0-258,-30 0-903,33-40-2451,0 9 0,-4-9 0,4-2 129,-8-2 0,3 3-129,-13-1 129,-1 8-129,-12 4-129,-2 14 0,0 16-129,-20 0 0,0 20 0,-4 15-129,0 12 129,2 8 0,4 4 0,3-1 0,8-6 0,7-7 129,0-13-129,20-12 0,6-13-258,7-12-645,12-12-645,-1-20-645,8-5-774,10-2-774,-13-18-258,15 7-387</inkml:trace>
  <inkml:trace contextRef="#ctx0" brushRef="#br1" timeOffset="1.05347E6">7047-7462 5160,'24'-40'3741,"-24"18"-387,0 22-645,0 0-903,-33-20-774,14 20-387,-4 0 0,1 2-387,-2 11-129,2 3 0,4 10 0,3 3 129,6 8 0,3-1 0,4 1-129,2-6 258,6-2-129,7-9 0,-13-20 0,31 8-129,-31-8 129,35-26-129,-21-9 0,1 1-129,-4-10 0,-4-2-129,-3-4-129,-4-1-129,-4-2-129,-12-2 0,-2 2 0,-10 0 129,4 7-129,-3 6 129,7 11 0,1 10 387,19 19 387,0 0 0,0 33 129,22 9-129,2 4 129,13 9-129,-4-2 129,5 0-387,-3 0-387,-2-12-516,0 1-1548,0-2-1161,-20-18-387,7 11-129,-20-33-387</inkml:trace>
  <inkml:trace contextRef="#ctx0" brushRef="#br1" timeOffset="1.05468E6">4434-4695 2322,'-17'-4'3096,"17"4"387,0 0-129,-16 6-1419,16-6-387,0 0-129,-18 3-258,18-3 0,-20 11-258,20-11-258,-30 28-129,12-6-258,-2 1-258,-2 3 0,2 2 0,0-3-258,9 6-258,-6-7-516,17 0-903,0 0-1290,0-24-516,26 25 0,-26-25-516</inkml:trace>
  <inkml:trace contextRef="#ctx0" brushRef="#br1" timeOffset="1.05408E6">4449-4613 903,'-61'77'1677,"21"-46"645,23 4-1419,-5-2 0,15-7 129,3-8 129,4-18 129,19 11 387,6-11-516,5-8 258,4-1 0,1-2-516,-5-1-258,-1 4 0,-9 1 129,0 7-129,-20 0 0,11 13 129,-11-13-129,-9 34 129,-9-13-258,-2 4-129,-4 1-258,-2-2-258,4-2-387,-2-10-645,24-12-645,-25 21-1161,25-21-1032,0-11 0,0-17-258,20 12 0</inkml:trace>
  <inkml:trace contextRef="#ctx0" brushRef="#br1" timeOffset="1.0552E6">4683-4750 3354,'-18'0'2451,"23"25"774,-5-25-129,17 41-1806,-1-1-387,8 0 129,7 15 387,0-5-258,9 10 129,1-9-387,1 4-258,-4-9-387,-3-9-516,-2-4-387,-13-11-1419,-20-22-1548,19 12-129,-27-21-258,8 9-129</inkml:trace>
  <inkml:trace contextRef="#ctx0" brushRef="#br1" timeOffset="1.05542E6">4703-4642 5805,'0'-84'3741,"22"60"0,-7-20-129,9 18-2580,9 8 0,-6 5-129,2 13-258,-7 2 0,-3 24-129,-10 1-387,-7 10-387,-2 3-258,-11 2-516,-4-4-1290,2 10-1548,-16-28-129,16 8-387,-13-28 516</inkml:trace>
  <inkml:trace contextRef="#ctx0" brushRef="#br1" timeOffset="1.05586E6">5229-5157 5805,'40'-29'4128,"-40"11"-258,0 18-129,0 0-2322,0 0-387,-20 0 0,-2 2-258,4 9-258,-8-2-258,6 9 0,-2 6 0,7 3-129,0 6-129,8 0 129,3 0-129,4 2 129,0-4-129,8-3 129,1-8 0,-9-20 0,22 20 0,-22-20 0,20-4 0,-20 4 0,17-36 129,-8 12-258,-2-2 0,-1-3 0,-1 5-258,-3 0 0,3 8 129,-5 16 0,0 0 0,20-13 0,-20 13 129,26 9-129,-8 0 129,4 0-129,2 1-645,0-10-903,2-11-1935,12 9-387,-14-29-129,18 16-129</inkml:trace>
  <inkml:trace contextRef="#ctx0" brushRef="#br1" timeOffset="1.05615E6">5758-5453 8772,'-2'-19'3612,"2"19"129,-18-14 0,1 8-3225,17 6 129,-25 0-129,25 0-129,-28 22 258,19 4-387,0 1 387,5 8-516,0 4 258,4 1-129,2-2 129,11-1-258,0-8 129,3-7-129,3-11-129,1-9-258,4-2-1032,-8-13-1548,-1-18-1032,9 9-387,-15-22 0,11 11-258</inkml:trace>
  <inkml:trace contextRef="#ctx0" brushRef="#br1" timeOffset="1.05646E6">5912-5514 8127,'29'-18'3870,"-3"16"-129,-15-16 0,3 0-2451,8 5-387,-5-11-258,-1 4-258,-5-2 258,0 4-258,-11-1 0,0 19-387,0-25 129,0 25 0,-26-2-129,8 5-129,-4 18 129,0 4 0,2 10 0,2 3 129,5 5 129,4-1-129,7-8 0,2-1 129,5-14 0,12-10-129,7-9-387,1-18-258,14-10-1548,1-3-1677,-5-20-387,14 7-387,-8-17-129</inkml:trace>
  <inkml:trace contextRef="#ctx0" brushRef="#br1" timeOffset="1.05739E6">6851-6599 6192,'-27'4'3483,"5"1"-129,22-5 129,-8 20-2709,8-20 129,0 28 129,2-5 0,18 20-129,0 4 129,15 17-129,-2 2-129,11 11 0,-5-4-258,4 1-258,-6-16-129,-4-5 129,-11-18 0,-2-6 0,-20-29 0,18 8 0,-16-17 0,0-17-129,-2-11 0,0-9-129,0-7-129,0-3 0,6 4-129,1 5 0,8 14 129,1 7-129,8 21 129,2 5 0,3 14 129,2 5-129,2 10 0,-6-11-387,12 12-903,-21-21-903,10-4-1032,-5 1-645,-23-6-516,26-15 0,-24-14 258</inkml:trace>
  <inkml:trace contextRef="#ctx0" brushRef="#br1" timeOffset="1.05817E6">7536-6350 6192,'22'-61'3999,"5"43"-129,-14-9-516,7 1-1032,8 10-774,-14-8-774,8 7-129,-11-3 0,-11 20-258,15-29 0,-15 29-129,0-18 129,0 18-258,-28-2-129,8 2 0,0 11-129,-4 9 0,8 7-129,1 4 129,8 6 0,7-2 0,2 1 129,14-6-129,6-8 258,8-8-129,1-10 0,5-4 0,-1-18 0,0-10-387,1-3-387,-10-9-129,5 5-258,-12-11-129,1 10-645,-11-8 129,4 14-258,-6 1 387,2 9 129,-9 20 516,17-20 387,-17 20 258,22 3 387,-22-3 516,20 28 258,-20-28 645,13 26 0,-13-26-129,0 0-129,0 0 0,0 0 0,-15 0-258,15 0-258,-28-26-516,12 6 0,1-6 0,1 2 0,5-1 0,5-1-129,4 2 0,5 4 0,14 6 0,4 1 129,12 5 129,2 1 0,7 3 129,-6-5 129,6 4 0,-11-10 129,4 6-129,-13-9 129,-2 3-129,-11-5-129,-2 2 0,-9 1-258,0 1 0,0 16-258,-33-17 0,11 17-258,-4 9 129,4 15 0,0 11 129,9 7-129,4 6 129,9-3 129,11 3 258,13-13 0,9-6 0,5-16 0,8-9 129,2-12-129,1-16-258,4-7-129,-11-11-903,12 2-1419,-9-4-1419,-12-9-129,6 7-258,-15-11-387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18:55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322 8232 6966,'0'-20'3741,"0"20"-129,0 0-258,0 0-1806,0 0-387,0 0-258,0 0-129,0 0-129,0 0-129,0 17-129,0 7-129,10 5 0,6 13 0,2 7 0,4 15-129,4 2 0,-2 8-258,1-7 129,-3 3 0,-3-11-129,-3-6-129,-3-11 516,-6-7-516,-1-12 516,-6-23-129,5 24 0,-5-24 0,0 0 0,6-9 0,-6-11 0,5-8-129,-1-6 129,3-7 129,4-4-129,0 1 0,4 2 0,0 1 0,3 10-129,0 5 258,4 14-258,0 8-129,4 4 0,-1 15 0,5 8 0,-3 9 0,-1 4 0,3 6-129,-5-1 258,-2-1-258,-4-2 258,-1-5-129,-5-3-129,-6-14-645,-6-16-2709,20 17-258,-20-17-516,0-10 129</inkml:trace>
  <inkml:trace contextRef="#ctx0" brushRef="#br0" timeOffset="7455.4265">1342 8749 7224,'0'0'3612,"-20"5"-129,20-5-129,0 0-2967,0 0 258,0 0-258,0 0 129,0 0-129,0 0 0,18 0 0,-18 0 129,19-7-129,-19 7 0,24-26 0,-13 8 0,3-2 129,-1-2-387,2-4 258,-1 2-129,1 1 0,-4-1 129,-2 2-258,-3 0 129,-5 4-129,-1-3 0,-3 5 0,-12-1 0,-1 5 0,-8 1-129,-4 5 129,-3 6-129,0 0 0,2 11 0,0 9 0,7 10-129,3 4-129,10 10 129,5 6-129,4 1 0,10 2 129,8-3 0,4-3-258,5-8 516,4-6-258,1-15 258,2-9 258,1-9-258,2-15 129,-6-16-129,4-5 0,-4-8-129,-6-6 0,3 5-516,-12-9-1032,6 9-1677,-5 12-774,-10 2-258,4 12 129,-11 1-645</inkml:trace>
  <inkml:trace contextRef="#ctx0" brushRef="#br0" timeOffset="8491.4857">2119 8271 6192,'0'0'3612,"0"0"129,-9-18-129,9 18-2580,-26-13 258,6 4-129,20 9-129,-39-11-129,23 11 0,-10 0-258,6 0-129,-2 7-258,6 11 0,-3 4-129,6 9 0,1 8-129,6 7 0,4 1-129,2 6 129,8-1-129,6-1 0,6-9 129,2-5-129,2-14 129,6-6 0,-7-17 258,3-4 0,-8-23 129,2-8 0,-9-13-129,2-3 258,-9-6-258,-4 0 0,0 6-129,0 7-129,-6 11-129,3 13 129,3 20 0,0 0-129,2 18 129,9 12 0,1 5-129,1 1 129,2 1 0,-1-8 0,-3-5 0,-11-24 0,17 20 129,-17-20-129,13-9 0,-6-11-129,0-6 129,1-7-129,5 0 129,-2-5-258,3 7 129,1 1 0,3 12 0,2 9 0,2 9 0,2 16 0,4 15 129,1 13 0,4 10-129,2 8 0,-1 2 0,1 7 0,0-5 0,-2-2 0,-6-5 0,-3-8 0,-6-11 258,-5-7-129,-7-12 129,-6-21 0,0 0 0,-13-6 0,-4-25 0,-3-8-129,-3-14 129,1-9 129,1-9-129,7-8 258,3-5-129,11-4 129,0 0 0,11 6 0,5 8-129,10 8-129,0 15 129,1 14-258,0 19 129,1 14 0,-6 12-129,-6 21 129,-5 13 0,-7 13 0,-4 6-129,-5 5 129,-14-2-258,-6-4-129,-3-1-645,-8-21-129,10 2-1161,-11-19-2064,8-18 0,11-3-516,1-14-129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9T08:38:07.5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1844 646 8385,'19'24'3741,"-19"-24"-129,-21 0 129,1 0-3096,4 0 0,-12-9 0,1 5 0,-12-10 0,-3 6 129,-13-6-129,-5 3-129,-10-2-258,-5 0 0,-7-3 0,0 1-129,-8-1 129,6 1-129,-2-5 0,7 3 129,2-1-129,7 7 0,3 0 0,8 7 0,2-1-129,6 3 129,5 2 0,4 0-129,2 0 129,1 0-129,3 0 0,-3 0 129,4-4-129,2 1 129,2-5-129,4 3 129,1-1 0,6 1-129,2 1 129,18 4-129,-20-3 0,20 3 0,0 0 0,0 0 0,0 0-129,0 0 129,-13 9 0,13-9-129,0 22 129,0-22 0,5 34 0,3-6-129,6 3 129,1 4 0,9 7 0,1 2 0,6 2-129,1-1 129,-1-4 0,0-5 129,-7-8-129,-4-4 129,-20-24 0,22 14 0,-22-14 0,-6-18 0,-12-8 0,-4-7 0,-9-7-129,-4-7 0,-5-5 0,0 1 0,-3-2 0,5-2 0,7 7 0,9 4-129,9 6 129,11 5-129,10 2 129,19 2-129,19 7 129,9 1-129,7-1 129,2 0 0,4 1 0,-4 0 0,-6 3 129,-8 0-387,-4 7-258,-17-15-1548,0 6-2322,2 7 258,-9-11-645,6 6-129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7048-0A01-4ECB-99B0-EE0598EE86B6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024C-DF7D-46AE-AAB7-E1E472E94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>
                <a:solidFill>
                  <a:schemeClr val="dk1"/>
                </a:solidFill>
              </a:rPr>
              <a:t>(reading question. Answer: C)</a:t>
            </a:r>
          </a:p>
        </p:txBody>
      </p:sp>
    </p:spTree>
    <p:extLst>
      <p:ext uri="{BB962C8B-B14F-4D97-AF65-F5344CB8AC3E}">
        <p14:creationId xmlns:p14="http://schemas.microsoft.com/office/powerpoint/2010/main" val="128597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>
                <a:solidFill>
                  <a:schemeClr val="dk1"/>
                </a:solidFill>
              </a:rPr>
              <a:t>(reading question. Answer: C)</a:t>
            </a:r>
          </a:p>
        </p:txBody>
      </p:sp>
    </p:spTree>
    <p:extLst>
      <p:ext uri="{BB962C8B-B14F-4D97-AF65-F5344CB8AC3E}">
        <p14:creationId xmlns:p14="http://schemas.microsoft.com/office/powerpoint/2010/main" val="69957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>
                <a:solidFill>
                  <a:schemeClr val="dk1"/>
                </a:solidFill>
              </a:rPr>
              <a:t>(reading question. Answer: C)</a:t>
            </a:r>
          </a:p>
        </p:txBody>
      </p:sp>
    </p:spTree>
    <p:extLst>
      <p:ext uri="{BB962C8B-B14F-4D97-AF65-F5344CB8AC3E}">
        <p14:creationId xmlns:p14="http://schemas.microsoft.com/office/powerpoint/2010/main" val="361308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B36638-A246-45AF-B4A1-7BF0B62BE9F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hyperlink" Target="http://peerinstruction4cs.org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/4.0/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customXml" Target="../ink/ink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2.emf"/><Relationship Id="rId2" Type="http://schemas.openxmlformats.org/officeDocument/2006/relationships/tags" Target="../tags/tag59.xml"/><Relationship Id="rId16" Type="http://schemas.openxmlformats.org/officeDocument/2006/relationships/image" Target="../media/image4.emf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customXml" Target="../ink/ink1.xml"/><Relationship Id="rId5" Type="http://schemas.openxmlformats.org/officeDocument/2006/relationships/tags" Target="../tags/tag62.xml"/><Relationship Id="rId15" Type="http://schemas.openxmlformats.org/officeDocument/2006/relationships/customXml" Target="../ink/ink3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3.emf"/><Relationship Id="rId26" Type="http://schemas.openxmlformats.org/officeDocument/2006/relationships/image" Target="../media/image7.emf"/><Relationship Id="rId3" Type="http://schemas.openxmlformats.org/officeDocument/2006/relationships/tags" Target="../tags/tag68.xml"/><Relationship Id="rId21" Type="http://schemas.openxmlformats.org/officeDocument/2006/relationships/customXml" Target="../ink/ink7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2" Type="http://schemas.openxmlformats.org/officeDocument/2006/relationships/tags" Target="../tags/tag67.xml"/><Relationship Id="rId16" Type="http://schemas.openxmlformats.org/officeDocument/2006/relationships/image" Target="../media/image2.emf"/><Relationship Id="rId20" Type="http://schemas.openxmlformats.org/officeDocument/2006/relationships/image" Target="../media/image5.emf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4.emf"/><Relationship Id="rId5" Type="http://schemas.openxmlformats.org/officeDocument/2006/relationships/tags" Target="../tags/tag70.xm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8.emf"/><Relationship Id="rId10" Type="http://schemas.openxmlformats.org/officeDocument/2006/relationships/tags" Target="../tags/tag75.xml"/><Relationship Id="rId19" Type="http://schemas.openxmlformats.org/officeDocument/2006/relationships/customXml" Target="../ink/ink6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6.emf"/><Relationship Id="rId27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customXml" Target="../ink/ink12.xml"/><Relationship Id="rId39" Type="http://schemas.openxmlformats.org/officeDocument/2006/relationships/image" Target="../media/image11.emf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9.emf"/><Relationship Id="rId33" Type="http://schemas.openxmlformats.org/officeDocument/2006/relationships/image" Target="../media/image14.emf"/><Relationship Id="rId38" Type="http://schemas.openxmlformats.org/officeDocument/2006/relationships/customXml" Target="../ink/ink18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image" Target="../media/image3.emf"/><Relationship Id="rId41" Type="http://schemas.openxmlformats.org/officeDocument/2006/relationships/image" Target="../media/image12.emf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0.emf"/><Relationship Id="rId40" Type="http://schemas.openxmlformats.org/officeDocument/2006/relationships/customXml" Target="../ink/ink19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notesSlide" Target="../notesSlides/notesSlide6.xml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13.emf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90.emf"/><Relationship Id="rId30" Type="http://schemas.openxmlformats.org/officeDocument/2006/relationships/customXml" Target="../ink/ink14.xml"/><Relationship Id="rId35" Type="http://schemas.openxmlformats.org/officeDocument/2006/relationships/image" Target="../media/image15.emf"/><Relationship Id="rId4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notesSlide" Target="../notesSlides/notesSlide7.xml"/><Relationship Id="rId39" Type="http://schemas.openxmlformats.org/officeDocument/2006/relationships/customXml" Target="../ink/ink2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image" Target="../media/image16.emf"/><Relationship Id="rId42" Type="http://schemas.openxmlformats.org/officeDocument/2006/relationships/image" Target="../media/image11.emf"/><Relationship Id="rId47" Type="http://schemas.openxmlformats.org/officeDocument/2006/relationships/image" Target="../media/image21.emf"/><Relationship Id="rId50" Type="http://schemas.openxmlformats.org/officeDocument/2006/relationships/customXml" Target="../ink/ink33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slideLayout" Target="../slideLayouts/slideLayout5.xml"/><Relationship Id="rId33" Type="http://schemas.openxmlformats.org/officeDocument/2006/relationships/customXml" Target="../ink/ink24.xml"/><Relationship Id="rId38" Type="http://schemas.openxmlformats.org/officeDocument/2006/relationships/image" Target="../media/image18.emf"/><Relationship Id="rId46" Type="http://schemas.openxmlformats.org/officeDocument/2006/relationships/customXml" Target="../ink/ink31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customXml" Target="../ink/ink22.xml"/><Relationship Id="rId41" Type="http://schemas.openxmlformats.org/officeDocument/2006/relationships/customXml" Target="../ink/ink2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image" Target="../media/image14.emf"/><Relationship Id="rId37" Type="http://schemas.openxmlformats.org/officeDocument/2006/relationships/customXml" Target="../ink/ink26.xml"/><Relationship Id="rId40" Type="http://schemas.openxmlformats.org/officeDocument/2006/relationships/image" Target="../media/image19.emf"/><Relationship Id="rId45" Type="http://schemas.openxmlformats.org/officeDocument/2006/relationships/image" Target="../media/image20.emf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image" Target="../media/image3.emf"/><Relationship Id="rId36" Type="http://schemas.openxmlformats.org/officeDocument/2006/relationships/image" Target="../media/image17.emf"/><Relationship Id="rId49" Type="http://schemas.openxmlformats.org/officeDocument/2006/relationships/image" Target="../media/image22.emf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customXml" Target="../ink/ink23.xml"/><Relationship Id="rId44" Type="http://schemas.openxmlformats.org/officeDocument/2006/relationships/customXml" Target="../ink/ink30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customXml" Target="../ink/ink21.xml"/><Relationship Id="rId30" Type="http://schemas.openxmlformats.org/officeDocument/2006/relationships/image" Target="../media/image13.emf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customXml" Target="../ink/ink32.xml"/><Relationship Id="rId8" Type="http://schemas.openxmlformats.org/officeDocument/2006/relationships/tags" Target="../tags/tag106.xml"/><Relationship Id="rId51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4.emf"/><Relationship Id="rId3" Type="http://schemas.openxmlformats.org/officeDocument/2006/relationships/tags" Target="../tags/tag125.xml"/><Relationship Id="rId21" Type="http://schemas.openxmlformats.org/officeDocument/2006/relationships/customXml" Target="../ink/ink37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customXml" Target="../ink/ink35.xml"/><Relationship Id="rId2" Type="http://schemas.openxmlformats.org/officeDocument/2006/relationships/tags" Target="../tags/tag124.xml"/><Relationship Id="rId16" Type="http://schemas.openxmlformats.org/officeDocument/2006/relationships/image" Target="../media/image3.emf"/><Relationship Id="rId20" Type="http://schemas.openxmlformats.org/officeDocument/2006/relationships/image" Target="../media/image24.emf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customXml" Target="../ink/ink34.xml"/><Relationship Id="rId10" Type="http://schemas.openxmlformats.org/officeDocument/2006/relationships/tags" Target="../tags/tag132.xml"/><Relationship Id="rId19" Type="http://schemas.openxmlformats.org/officeDocument/2006/relationships/customXml" Target="../ink/ink36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customXml" Target="../ink/ink39.xml"/><Relationship Id="rId3" Type="http://schemas.openxmlformats.org/officeDocument/2006/relationships/tags" Target="../tags/tag137.xml"/><Relationship Id="rId21" Type="http://schemas.openxmlformats.org/officeDocument/2006/relationships/image" Target="../media/image26.emf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3.emf"/><Relationship Id="rId2" Type="http://schemas.openxmlformats.org/officeDocument/2006/relationships/tags" Target="../tags/tag136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25.emf"/><Relationship Id="rId10" Type="http://schemas.openxmlformats.org/officeDocument/2006/relationships/tags" Target="../tags/tag144.xml"/><Relationship Id="rId19" Type="http://schemas.openxmlformats.org/officeDocument/2006/relationships/image" Target="../media/image4.emf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slideLayout" Target="../slideLayouts/slideLayout5.xml"/><Relationship Id="rId22" Type="http://schemas.openxmlformats.org/officeDocument/2006/relationships/customXml" Target="../ink/ink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3.emf"/><Relationship Id="rId26" Type="http://schemas.openxmlformats.org/officeDocument/2006/relationships/image" Target="../media/image25.emf"/><Relationship Id="rId3" Type="http://schemas.openxmlformats.org/officeDocument/2006/relationships/tags" Target="../tags/tag150.xml"/><Relationship Id="rId21" Type="http://schemas.openxmlformats.org/officeDocument/2006/relationships/customXml" Target="../ink/ink44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tags" Target="../tags/tag149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4.emf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27.emf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5.xml"/><Relationship Id="rId23" Type="http://schemas.openxmlformats.org/officeDocument/2006/relationships/customXml" Target="../ink/ink45.xml"/><Relationship Id="rId10" Type="http://schemas.openxmlformats.org/officeDocument/2006/relationships/tags" Target="../tags/tag157.xml"/><Relationship Id="rId19" Type="http://schemas.openxmlformats.org/officeDocument/2006/relationships/customXml" Target="../ink/ink43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tags" Target="../tags/tag164.xml"/><Relationship Id="rId21" Type="http://schemas.openxmlformats.org/officeDocument/2006/relationships/image" Target="../media/image28.emf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30.emf"/><Relationship Id="rId2" Type="http://schemas.openxmlformats.org/officeDocument/2006/relationships/tags" Target="../tags/tag163.xml"/><Relationship Id="rId16" Type="http://schemas.openxmlformats.org/officeDocument/2006/relationships/slideLayout" Target="../slideLayouts/slideLayout5.xml"/><Relationship Id="rId20" Type="http://schemas.openxmlformats.org/officeDocument/2006/relationships/customXml" Target="../ink/ink48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customXml" Target="../ink/ink50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29.emf"/><Relationship Id="rId10" Type="http://schemas.openxmlformats.org/officeDocument/2006/relationships/tags" Target="../tags/tag171.xml"/><Relationship Id="rId19" Type="http://schemas.openxmlformats.org/officeDocument/2006/relationships/image" Target="../media/image3.emf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customXml" Target="../ink/ink49.xml"/><Relationship Id="rId27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" Type="http://schemas.openxmlformats.org/officeDocument/2006/relationships/tags" Target="../tags/tag179.xml"/><Relationship Id="rId21" Type="http://schemas.openxmlformats.org/officeDocument/2006/relationships/image" Target="../media/image28.emf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30.emf"/><Relationship Id="rId2" Type="http://schemas.openxmlformats.org/officeDocument/2006/relationships/tags" Target="../tags/tag178.xml"/><Relationship Id="rId16" Type="http://schemas.openxmlformats.org/officeDocument/2006/relationships/slideLayout" Target="../slideLayouts/slideLayout5.xml"/><Relationship Id="rId20" Type="http://schemas.openxmlformats.org/officeDocument/2006/relationships/customXml" Target="../ink/ink53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customXml" Target="../ink/ink55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image" Target="../media/image29.emf"/><Relationship Id="rId10" Type="http://schemas.openxmlformats.org/officeDocument/2006/relationships/tags" Target="../tags/tag186.xml"/><Relationship Id="rId19" Type="http://schemas.openxmlformats.org/officeDocument/2006/relationships/image" Target="../media/image3.emf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customXml" Target="../ink/ink54.xml"/><Relationship Id="rId27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customXml" Target="../ink/ink58.xml"/><Relationship Id="rId3" Type="http://schemas.openxmlformats.org/officeDocument/2006/relationships/tags" Target="../tags/tag194.xml"/><Relationship Id="rId21" Type="http://schemas.openxmlformats.org/officeDocument/2006/relationships/image" Target="../media/image30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28.emf"/><Relationship Id="rId2" Type="http://schemas.openxmlformats.org/officeDocument/2006/relationships/tags" Target="../tags/tag193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201.xml"/><Relationship Id="rId19" Type="http://schemas.openxmlformats.org/officeDocument/2006/relationships/image" Target="../media/image29.emf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16.xml"/><Relationship Id="rId7" Type="http://schemas.openxmlformats.org/officeDocument/2006/relationships/image" Target="../media/image4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7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CSE 12 – Basic 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Cynthia Bailey Lee</a:t>
            </a:r>
          </a:p>
          <a:p>
            <a:endParaRPr lang="en-US" dirty="0"/>
          </a:p>
          <a:p>
            <a:r>
              <a:rPr lang="en-US" sz="1700" dirty="0" smtClean="0"/>
              <a:t>Some slides and figures adapted from Paul </a:t>
            </a:r>
            <a:r>
              <a:rPr lang="en-US" sz="1700" dirty="0" err="1" smtClean="0"/>
              <a:t>Kube’s</a:t>
            </a:r>
            <a:r>
              <a:rPr lang="en-US" sz="1700" dirty="0" smtClean="0"/>
              <a:t> CSE 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62200"/>
            <a:ext cx="3457575" cy="30777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CS2 in Java Peer Instruction Materials by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7"/>
              </a:rPr>
              <a:t>Cynthia Lee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is licensed under a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Based on a work at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7"/>
              </a:rPr>
              <a:t>http://peerinstruction4cs.org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Permissions beyond the scope of this license may be available at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7"/>
              </a:rPr>
              <a:t>http://peerinstruction4cs.org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026" name="Picture 2" descr="Creative Commons License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91" y="2467276"/>
            <a:ext cx="1369391" cy="4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8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Recursively defined functions </a:t>
            </a:r>
            <a:r>
              <a:rPr lang="en-US" dirty="0" err="1"/>
              <a:t>vs</a:t>
            </a:r>
            <a:r>
              <a:rPr lang="en-US" dirty="0"/>
              <a:t> “normal”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133600"/>
            <a:ext cx="6777317" cy="3508977"/>
          </a:xfrm>
        </p:spPr>
        <p:txBody>
          <a:bodyPr/>
          <a:lstStyle/>
          <a:p>
            <a:r>
              <a:rPr lang="en-US" b="1" dirty="0" smtClean="0"/>
              <a:t>Recursive Definition</a:t>
            </a:r>
            <a:endParaRPr lang="en-US" dirty="0"/>
          </a:p>
          <a:p>
            <a:r>
              <a:rPr lang="en-US" i="1" dirty="0"/>
              <a:t>n</a:t>
            </a:r>
            <a:r>
              <a:rPr lang="en-US" dirty="0"/>
              <a:t>! </a:t>
            </a:r>
            <a:r>
              <a:rPr lang="en-US" dirty="0" smtClean="0"/>
              <a:t>  =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Recursively defined functions </a:t>
            </a:r>
            <a:r>
              <a:rPr lang="en-US" dirty="0" err="1"/>
              <a:t>vs</a:t>
            </a:r>
            <a:r>
              <a:rPr lang="en-US" dirty="0"/>
              <a:t> “normal”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133600"/>
            <a:ext cx="6777317" cy="4191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Recursive Definition</a:t>
            </a:r>
            <a:endParaRPr lang="en-US" dirty="0"/>
          </a:p>
          <a:p>
            <a:r>
              <a:rPr lang="en-US" i="1" dirty="0"/>
              <a:t>n</a:t>
            </a:r>
            <a:r>
              <a:rPr lang="en-US" dirty="0"/>
              <a:t>! </a:t>
            </a:r>
            <a:r>
              <a:rPr lang="en-US" dirty="0" smtClean="0"/>
              <a:t>  =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 smtClean="0"/>
          </a:p>
          <a:p>
            <a:r>
              <a:rPr lang="en-US" dirty="0" smtClean="0"/>
              <a:t>Let’s work an example</a:t>
            </a:r>
          </a:p>
          <a:p>
            <a:r>
              <a:rPr lang="en-US" dirty="0" smtClean="0"/>
              <a:t>What is 10! ?</a:t>
            </a:r>
          </a:p>
          <a:p>
            <a:pPr lvl="1"/>
            <a:r>
              <a:rPr lang="en-US" dirty="0" smtClean="0"/>
              <a:t>10 &gt; 1, so we apply the second part of the definition</a:t>
            </a:r>
          </a:p>
          <a:p>
            <a:pPr lvl="1"/>
            <a:r>
              <a:rPr lang="en-US" dirty="0" smtClean="0"/>
              <a:t>10! = 10 * 9!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Well wait, we don’t have an answer yet!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Factorial!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Factorial!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/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06485"/>
            <a:ext cx="3419856" cy="2835797"/>
          </a:xfrm>
        </p:spPr>
        <p:txBody>
          <a:bodyPr/>
          <a:lstStyle/>
          <a:p>
            <a:r>
              <a:rPr lang="en-US" b="1" i="1" dirty="0" smtClean="0"/>
              <a:t>n</a:t>
            </a:r>
            <a:r>
              <a:rPr lang="en-US" b="1" dirty="0"/>
              <a:t>!  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191000" y="2106485"/>
            <a:ext cx="41910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762000" y="39624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/>
            <a:r>
              <a:rPr lang="en-US" dirty="0" smtClean="0"/>
              <a:t>What is the </a:t>
            </a:r>
            <a:r>
              <a:rPr lang="en-US" b="1" dirty="0" smtClean="0"/>
              <a:t>third</a:t>
            </a:r>
            <a:r>
              <a:rPr lang="en-US" dirty="0" smtClean="0"/>
              <a:t> thing printed when we call factorial(10)?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3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7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8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Other/none/more</a:t>
            </a:r>
          </a:p>
        </p:txBody>
      </p:sp>
      <p:sp>
        <p:nvSpPr>
          <p:cNvPr id="2" name="Rectangle 1"/>
          <p:cNvSpPr/>
          <p:nvPr>
            <p:custDataLst>
              <p:tags r:id="rId7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Factorial!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/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06485"/>
            <a:ext cx="3419856" cy="2835797"/>
          </a:xfrm>
        </p:spPr>
        <p:txBody>
          <a:bodyPr/>
          <a:lstStyle/>
          <a:p>
            <a:r>
              <a:rPr lang="en-US" b="1" i="1" dirty="0" smtClean="0"/>
              <a:t>n</a:t>
            </a:r>
            <a:r>
              <a:rPr lang="en-US" b="1" dirty="0"/>
              <a:t>!  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191000" y="2106485"/>
            <a:ext cx="41910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762000" y="39624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/>
            <a:r>
              <a:rPr lang="en-US" dirty="0" smtClean="0"/>
              <a:t>What is the </a:t>
            </a:r>
            <a:r>
              <a:rPr lang="en-US" b="1" dirty="0" smtClean="0"/>
              <a:t>first </a:t>
            </a:r>
            <a:r>
              <a:rPr lang="en-US" dirty="0" smtClean="0"/>
              <a:t>thing ever returned when we call factorial(10)? (first return statement to actually execute)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9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10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Other/none/more than one</a:t>
            </a:r>
            <a:endParaRPr lang="en" dirty="0"/>
          </a:p>
        </p:txBody>
      </p:sp>
      <p:sp>
        <p:nvSpPr>
          <p:cNvPr id="2" name="Rectangle 1"/>
          <p:cNvSpPr/>
          <p:nvPr>
            <p:custDataLst>
              <p:tags r:id="rId7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7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Factorial!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/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06485"/>
            <a:ext cx="3419856" cy="2835797"/>
          </a:xfrm>
        </p:spPr>
        <p:txBody>
          <a:bodyPr/>
          <a:lstStyle/>
          <a:p>
            <a:r>
              <a:rPr lang="en-US" b="1" i="1" dirty="0" smtClean="0"/>
              <a:t>n</a:t>
            </a:r>
            <a:r>
              <a:rPr lang="en-US" b="1" dirty="0"/>
              <a:t>!  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191000" y="2106485"/>
            <a:ext cx="41910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762000" y="39624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/>
            <a:r>
              <a:rPr lang="en-US" dirty="0" smtClean="0"/>
              <a:t>What is the </a:t>
            </a:r>
            <a:r>
              <a:rPr lang="en-US" b="1" dirty="0" smtClean="0"/>
              <a:t>second </a:t>
            </a:r>
            <a:r>
              <a:rPr lang="en-US" dirty="0" smtClean="0"/>
              <a:t>thing ever returned when we call factorial(10)? (first return statement to actually execute)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/>
              <a:t>1</a:t>
            </a:r>
            <a:r>
              <a:rPr lang="en-US" dirty="0" smtClean="0"/>
              <a:t>0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90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Other/none/more than one</a:t>
            </a:r>
            <a:endParaRPr lang="en" dirty="0"/>
          </a:p>
        </p:txBody>
      </p:sp>
      <p:sp>
        <p:nvSpPr>
          <p:cNvPr id="2" name="Rectangle 1"/>
          <p:cNvSpPr/>
          <p:nvPr>
            <p:custDataLst>
              <p:tags r:id="rId7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Factorial!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/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06485"/>
            <a:ext cx="3419856" cy="2835797"/>
          </a:xfrm>
        </p:spPr>
        <p:txBody>
          <a:bodyPr/>
          <a:lstStyle/>
          <a:p>
            <a:r>
              <a:rPr lang="en-US" b="1" i="1" dirty="0" smtClean="0"/>
              <a:t>n</a:t>
            </a:r>
            <a:r>
              <a:rPr lang="en-US" b="1" dirty="0"/>
              <a:t>!  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1, then </a:t>
            </a:r>
            <a:r>
              <a:rPr lang="en-US" i="1" dirty="0"/>
              <a:t>n</a:t>
            </a:r>
            <a:r>
              <a:rPr lang="en-US" dirty="0"/>
              <a:t>! = 1 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if </a:t>
            </a:r>
            <a:r>
              <a:rPr lang="pt-BR" i="1" dirty="0"/>
              <a:t>n </a:t>
            </a:r>
            <a:r>
              <a:rPr lang="pt-BR" dirty="0"/>
              <a:t>&gt; 1, then </a:t>
            </a:r>
            <a:r>
              <a:rPr lang="pt-BR" i="1" dirty="0"/>
              <a:t>n</a:t>
            </a:r>
            <a:r>
              <a:rPr lang="pt-BR" dirty="0"/>
              <a:t>! = </a:t>
            </a:r>
            <a:r>
              <a:rPr lang="pt-BR" i="1" dirty="0"/>
              <a:t>n </a:t>
            </a:r>
            <a:r>
              <a:rPr lang="pt-BR" dirty="0"/>
              <a:t>* (</a:t>
            </a:r>
            <a:r>
              <a:rPr lang="pt-BR" i="1" dirty="0"/>
              <a:t>n </a:t>
            </a:r>
            <a:r>
              <a:rPr lang="pt-BR" dirty="0"/>
              <a:t>– 1)! 	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191000" y="2106485"/>
            <a:ext cx="41910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762000" y="39624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/>
            <a:r>
              <a:rPr lang="en-US" dirty="0" smtClean="0"/>
              <a:t>What is the </a:t>
            </a:r>
            <a:r>
              <a:rPr lang="en-US" b="1" dirty="0" smtClean="0"/>
              <a:t>third </a:t>
            </a:r>
            <a:r>
              <a:rPr lang="en-US" dirty="0" smtClean="0"/>
              <a:t>thing ever returned when we call factorial(10)? (first return statement to actually execute)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/>
              <a:t>3</a:t>
            </a:r>
            <a:endParaRPr lang="en-US" dirty="0" smtClean="0"/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10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Other/none/more than one</a:t>
            </a:r>
            <a:endParaRPr lang="en" dirty="0"/>
          </a:p>
        </p:txBody>
      </p:sp>
      <p:sp>
        <p:nvSpPr>
          <p:cNvPr id="2" name="Rectangle 1"/>
          <p:cNvSpPr/>
          <p:nvPr>
            <p:custDataLst>
              <p:tags r:id="rId7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990600" y="2133600"/>
            <a:ext cx="24384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370393" y="2417760"/>
              <a:ext cx="970560" cy="1680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9593" y="2407320"/>
                <a:ext cx="990360" cy="17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06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990600" y="2133600"/>
            <a:ext cx="24384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370393" y="2417760"/>
              <a:ext cx="970560" cy="1680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9593" y="2407320"/>
                <a:ext cx="990360" cy="17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3501593" y="3624120"/>
              <a:ext cx="338760" cy="166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1873" y="3611520"/>
                <a:ext cx="368640" cy="16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3721913" y="1550520"/>
              <a:ext cx="3879000" cy="4480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07873" y="1536840"/>
                <a:ext cx="3898800" cy="45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" name="Ink 49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" name="Ink 122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3254273" y="2511720"/>
              <a:ext cx="670680" cy="315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35913" y="2504880"/>
                <a:ext cx="700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7" name="Ink 126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3026393" y="5546880"/>
              <a:ext cx="901440" cy="2746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07313" y="5527440"/>
                <a:ext cx="93564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4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03790" y="1447800"/>
            <a:ext cx="161081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5257800" y="2106485"/>
            <a:ext cx="32766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[]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myarr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858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myarr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[100];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685800" y="2133600"/>
            <a:ext cx="1676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685800" y="5334000"/>
            <a:ext cx="1676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7"/>
            </p:custDataLst>
          </p:nvPr>
        </p:nvSpPr>
        <p:spPr>
          <a:xfrm>
            <a:off x="685800" y="2133600"/>
            <a:ext cx="16764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1065593" y="2434320"/>
              <a:ext cx="970560" cy="1680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4793" y="2423880"/>
                <a:ext cx="990360" cy="17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182593" y="5531400"/>
              <a:ext cx="2791680" cy="341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6394" y="5512320"/>
                <a:ext cx="2826958" cy="37728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2590800" y="2133600"/>
            <a:ext cx="1676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2590800" y="4830120"/>
            <a:ext cx="1676400" cy="1265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590800" y="2133600"/>
            <a:ext cx="16764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667000" y="1447800"/>
            <a:ext cx="161081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1524000" y="4830120"/>
              <a:ext cx="165600" cy="534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04920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/>
              <p14:cNvContentPartPr/>
              <p14:nvPr>
                <p:custDataLst>
                  <p:tags r:id="rId15"/>
                </p:custDataLst>
              </p14:nvPr>
            </p14:nvContentPartPr>
            <p14:xfrm>
              <a:off x="2970593" y="2417760"/>
              <a:ext cx="970560" cy="484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59793" y="2407320"/>
                <a:ext cx="9903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/>
              <p14:cNvContentPartPr/>
              <p14:nvPr>
                <p:custDataLst>
                  <p:tags r:id="rId16"/>
                </p:custDataLst>
              </p14:nvPr>
            </p14:nvContentPartPr>
            <p14:xfrm>
              <a:off x="3317887" y="3614040"/>
              <a:ext cx="347866" cy="1216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98801" y="3600720"/>
                <a:ext cx="373794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/>
              <p14:cNvContentPartPr/>
              <p14:nvPr>
                <p:custDataLst>
                  <p:tags r:id="rId17"/>
                </p:custDataLst>
              </p14:nvPr>
            </p14:nvContentPartPr>
            <p14:xfrm>
              <a:off x="4300793" y="4820760"/>
              <a:ext cx="133560" cy="5817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7113" y="4806720"/>
                <a:ext cx="1663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/>
              <p14:cNvContentPartPr/>
              <p14:nvPr>
                <p:custDataLst>
                  <p:tags r:id="rId18"/>
                </p:custDataLst>
              </p14:nvPr>
            </p14:nvContentPartPr>
            <p14:xfrm>
              <a:off x="2882520" y="2438400"/>
              <a:ext cx="970560" cy="484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71720" y="2427960"/>
                <a:ext cx="9903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/>
              <p14:cNvContentPartPr/>
              <p14:nvPr>
                <p:custDataLst>
                  <p:tags r:id="rId19"/>
                </p:custDataLst>
              </p14:nvPr>
            </p14:nvContentPartPr>
            <p14:xfrm>
              <a:off x="3362400" y="3581400"/>
              <a:ext cx="215153" cy="484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43691" y="3568080"/>
                <a:ext cx="240698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/>
              <p14:cNvContentPartPr/>
              <p14:nvPr>
                <p:custDataLst>
                  <p:tags r:id="rId20"/>
                </p:custDataLst>
              </p14:nvPr>
            </p14:nvContentPartPr>
            <p14:xfrm>
              <a:off x="2999520" y="4586880"/>
              <a:ext cx="4264433" cy="1412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83320" y="4572121"/>
                <a:ext cx="4299712" cy="144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/>
              <p14:cNvContentPartPr/>
              <p14:nvPr>
                <p:custDataLst>
                  <p:tags r:id="rId21"/>
                </p:custDataLst>
              </p14:nvPr>
            </p14:nvContentPartPr>
            <p14:xfrm>
              <a:off x="3340800" y="4850760"/>
              <a:ext cx="165473" cy="5349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21735" y="4831680"/>
                <a:ext cx="194251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40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323652"/>
            <a:ext cx="7033708" cy="36961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Recursively defined functions vs. “normal”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Factorial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Fibonacci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Dynamic programming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3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03790" y="1447800"/>
            <a:ext cx="161081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2068119"/>
            <a:ext cx="3055717" cy="639762"/>
          </a:xfrm>
        </p:spPr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5257800" y="2726803"/>
            <a:ext cx="3276600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str1.equals(str2);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685800" y="2133600"/>
            <a:ext cx="1676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685800" y="5334000"/>
            <a:ext cx="1676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7"/>
            </p:custDataLst>
          </p:nvPr>
        </p:nvSpPr>
        <p:spPr>
          <a:xfrm>
            <a:off x="685800" y="2133600"/>
            <a:ext cx="16764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>
            <a:off x="2590800" y="2133600"/>
            <a:ext cx="1676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>
          <a:xfrm>
            <a:off x="2590800" y="2133600"/>
            <a:ext cx="1676400" cy="1738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667000" y="1447800"/>
            <a:ext cx="24384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WHILE equals() is running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1524000" y="4830120"/>
              <a:ext cx="165600" cy="534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04920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k 38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2970593" y="2417760"/>
              <a:ext cx="970560" cy="484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59793" y="2407320"/>
                <a:ext cx="9903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3317887" y="3614040"/>
              <a:ext cx="347866" cy="1216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98801" y="3600720"/>
                <a:ext cx="373794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0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3340800" y="4850760"/>
              <a:ext cx="165473" cy="5349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21735" y="4831680"/>
                <a:ext cx="194251" cy="5688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/>
          <p:cNvSpPr/>
          <p:nvPr>
            <p:custDataLst>
              <p:tags r:id="rId15"/>
            </p:custDataLst>
          </p:nvPr>
        </p:nvSpPr>
        <p:spPr>
          <a:xfrm>
            <a:off x="2590800" y="5334000"/>
            <a:ext cx="1676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Ink 16"/>
              <p14:cNvContentPartPr/>
              <p14:nvPr>
                <p:custDataLst>
                  <p:tags r:id="rId16"/>
                </p:custDataLst>
              </p14:nvPr>
            </p14:nvContentPartPr>
            <p14:xfrm>
              <a:off x="1065593" y="2417760"/>
              <a:ext cx="2787487" cy="505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4793" y="2407318"/>
                <a:ext cx="2807287" cy="535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>
                <p:custDataLst>
                  <p:tags r:id="rId17"/>
                </p:custDataLst>
              </p14:nvPr>
            </p14:nvContentPartPr>
            <p14:xfrm>
              <a:off x="4625633" y="3337560"/>
              <a:ext cx="2411880" cy="240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10874" y="3330000"/>
                <a:ext cx="2434199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/>
              <p14:cNvContentPartPr/>
              <p14:nvPr>
                <p:custDataLst>
                  <p:tags r:id="rId18"/>
                </p:custDataLst>
              </p14:nvPr>
            </p14:nvContentPartPr>
            <p14:xfrm>
              <a:off x="2882513" y="2438280"/>
              <a:ext cx="970567" cy="4850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71713" y="2427837"/>
                <a:ext cx="990367" cy="515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/>
              <p14:cNvContentPartPr/>
              <p14:nvPr>
                <p:custDataLst>
                  <p:tags r:id="rId19"/>
                </p:custDataLst>
              </p14:nvPr>
            </p14:nvContentPartPr>
            <p14:xfrm>
              <a:off x="1545473" y="3614040"/>
              <a:ext cx="215280" cy="484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26753" y="3600720"/>
                <a:ext cx="2408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/>
              <p14:cNvContentPartPr/>
              <p14:nvPr>
                <p:custDataLst>
                  <p:tags r:id="rId20"/>
                </p:custDataLst>
              </p14:nvPr>
            </p14:nvContentPartPr>
            <p14:xfrm>
              <a:off x="3362400" y="3886200"/>
              <a:ext cx="215153" cy="4842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43691" y="3872880"/>
                <a:ext cx="240698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9" name="Ink 108"/>
              <p14:cNvContentPartPr/>
              <p14:nvPr>
                <p:custDataLst>
                  <p:tags r:id="rId21"/>
                </p:custDataLst>
              </p14:nvPr>
            </p14:nvContentPartPr>
            <p14:xfrm>
              <a:off x="1182593" y="5531400"/>
              <a:ext cx="2791680" cy="3412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6394" y="5512320"/>
                <a:ext cx="2826958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" name="Ink 110"/>
              <p14:cNvContentPartPr/>
              <p14:nvPr>
                <p:custDataLst>
                  <p:tags r:id="rId22"/>
                </p:custDataLst>
              </p14:nvPr>
            </p14:nvContentPartPr>
            <p14:xfrm>
              <a:off x="10491713" y="6185160"/>
              <a:ext cx="6840" cy="925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479833" y="6173280"/>
                <a:ext cx="30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3" name="Ink 112"/>
              <p14:cNvContentPartPr/>
              <p14:nvPr>
                <p:custDataLst>
                  <p:tags r:id="rId23"/>
                </p:custDataLst>
              </p14:nvPr>
            </p14:nvContentPartPr>
            <p14:xfrm>
              <a:off x="4109633" y="3477600"/>
              <a:ext cx="272520" cy="3326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89833" y="3459600"/>
                <a:ext cx="31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4" name="Ink 113"/>
              <p14:cNvContentPartPr/>
              <p14:nvPr>
                <p:custDataLst>
                  <p:tags r:id="rId24"/>
                </p:custDataLst>
              </p14:nvPr>
            </p14:nvContentPartPr>
            <p14:xfrm>
              <a:off x="4417793" y="3588840"/>
              <a:ext cx="330840" cy="1004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06273" y="3572640"/>
                <a:ext cx="36144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87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mymethod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x = 10;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factorial(10);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1800593" y="1994400"/>
              <a:ext cx="1069200" cy="343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84033" y="1978560"/>
                <a:ext cx="1099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2133600" y="2362200"/>
              <a:ext cx="215153" cy="484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14860" y="2348880"/>
                <a:ext cx="240741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43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mymethod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x = 10;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factorial(10);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1"/>
            </p:custDataLst>
          </p:nvPr>
        </p:nvSpPr>
        <p:spPr>
          <a:xfrm>
            <a:off x="990600" y="23622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1745040" y="1981200"/>
              <a:ext cx="1379160" cy="83076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3160" y="1965362"/>
                <a:ext cx="1397880" cy="85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2133600" y="2971800"/>
              <a:ext cx="215153" cy="484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4860" y="2958480"/>
                <a:ext cx="240741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36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mymethod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x = 10;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factorial(10);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1"/>
            </p:custDataLst>
          </p:nvPr>
        </p:nvSpPr>
        <p:spPr>
          <a:xfrm>
            <a:off x="990600" y="23622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112913" y="2057153"/>
              <a:ext cx="1379160" cy="83076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033" y="2041315"/>
                <a:ext cx="1397880" cy="85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2019833" y="2414993"/>
              <a:ext cx="1048680" cy="50352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6593" y="2402756"/>
                <a:ext cx="1064520" cy="527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2133600" y="2971800"/>
              <a:ext cx="215153" cy="484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14860" y="2958480"/>
                <a:ext cx="240741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23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mymethod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x = 10;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nfac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factorial(10);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990600" y="23622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990600" y="2971800"/>
            <a:ext cx="2438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6865793" y="6323400"/>
              <a:ext cx="39960" cy="119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7513" y="6315120"/>
                <a:ext cx="56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74033" y="2057153"/>
              <a:ext cx="2994480" cy="130056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53" y="2041314"/>
                <a:ext cx="3015360" cy="132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>
                <p:custDataLst>
                  <p:tags r:id="rId15"/>
                </p:custDataLst>
              </p14:nvPr>
            </p14:nvContentPartPr>
            <p14:xfrm>
              <a:off x="2133600" y="3276600"/>
              <a:ext cx="215153" cy="4842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14860" y="3263280"/>
                <a:ext cx="240741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How many </a:t>
            </a:r>
            <a:r>
              <a:rPr lang="en-US" sz="1800" b="1" dirty="0" smtClean="0">
                <a:latin typeface="Calibri" pitchFamily="34" charset="0"/>
                <a:cs typeface="Courier New" pitchFamily="49" charset="0"/>
              </a:rPr>
              <a:t>different values of n 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will be on the stack at the same time, at most, during the execution of factorial(10)?</a:t>
            </a:r>
          </a:p>
          <a:p>
            <a:pPr marL="68580" indent="0">
              <a:buNone/>
            </a:pPr>
            <a:endParaRPr lang="en-US" sz="1800" dirty="0" smtClean="0">
              <a:latin typeface="Calibri" pitchFamily="34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(A) 1   (B) 2  (C) 9  (D) 10  (E) other/none</a:t>
            </a:r>
            <a:endParaRPr lang="en-US" sz="1800" dirty="0">
              <a:latin typeface="Calibri" pitchFamily="34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53340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125313" y="4830120"/>
              <a:ext cx="165600" cy="534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6233" y="4811040"/>
                <a:ext cx="194400" cy="5688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990600" y="23622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990600" y="2971800"/>
            <a:ext cx="2438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1487393" y="5531400"/>
              <a:ext cx="886680" cy="341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1193" y="5512320"/>
                <a:ext cx="921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6865793" y="6323400"/>
              <a:ext cx="39960" cy="119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7513" y="6315120"/>
                <a:ext cx="56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74033" y="2057153"/>
              <a:ext cx="2994480" cy="130056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53" y="2041314"/>
                <a:ext cx="3015360" cy="132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>
                <p:custDataLst>
                  <p:tags r:id="rId15"/>
                </p:custDataLst>
              </p14:nvPr>
            </p14:nvContentPartPr>
            <p14:xfrm>
              <a:off x="2133600" y="3276600"/>
              <a:ext cx="215153" cy="484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14860" y="3263280"/>
                <a:ext cx="240741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30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look in memory?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9990" y="14478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57685" y="1447801"/>
            <a:ext cx="3055717" cy="639762"/>
          </a:xfrm>
        </p:spPr>
        <p:txBody>
          <a:bodyPr/>
          <a:lstStyle/>
          <a:p>
            <a:r>
              <a:rPr lang="en-US" dirty="0" smtClean="0"/>
              <a:t>Recursive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191000" y="2106485"/>
            <a:ext cx="4191000" cy="3837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long factorial 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n 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(n);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(n==1)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n*factorial(n–1);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How many </a:t>
            </a:r>
            <a:r>
              <a:rPr lang="en-US" sz="1800" b="1" dirty="0" smtClean="0">
                <a:latin typeface="Calibri" pitchFamily="34" charset="0"/>
                <a:cs typeface="Courier New" pitchFamily="49" charset="0"/>
              </a:rPr>
              <a:t>different values of n 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will be on the stack at the same time, at most, during the execution of factorial(10)?</a:t>
            </a:r>
          </a:p>
          <a:p>
            <a:pPr marL="68580" indent="0">
              <a:buNone/>
            </a:pPr>
            <a:endParaRPr lang="en-US" sz="1800" dirty="0" smtClean="0">
              <a:latin typeface="Calibri" pitchFamily="34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(A) 1   (B) 2  (C) 9  (D) 10  (E) other/none</a:t>
            </a:r>
            <a:endParaRPr lang="en-US" sz="1800" dirty="0">
              <a:latin typeface="Calibri" pitchFamily="34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286000" y="6183868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Note: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S.o.p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is short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990600" y="2133600"/>
            <a:ext cx="2438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90600" y="6019800"/>
            <a:ext cx="2438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990600" y="2133600"/>
            <a:ext cx="24384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990600" y="23622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990600" y="2971800"/>
            <a:ext cx="2438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1487393" y="6288120"/>
              <a:ext cx="886680" cy="341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1193" y="6269040"/>
                <a:ext cx="921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6865793" y="6323400"/>
              <a:ext cx="39960" cy="119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7513" y="6315120"/>
                <a:ext cx="56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74033" y="2057153"/>
              <a:ext cx="2994480" cy="130056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53" y="2041314"/>
                <a:ext cx="3015360" cy="13286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847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0"/>
            <a:ext cx="7024744" cy="1143000"/>
          </a:xfrm>
        </p:spPr>
        <p:txBody>
          <a:bodyPr/>
          <a:lstStyle/>
          <a:p>
            <a:r>
              <a:rPr lang="en-US" dirty="0" smtClean="0"/>
              <a:t>Factorial!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1371600"/>
            <a:ext cx="3057148" cy="639762"/>
          </a:xfrm>
        </p:spPr>
        <p:txBody>
          <a:bodyPr/>
          <a:lstStyle/>
          <a:p>
            <a:r>
              <a:rPr lang="en-US" dirty="0" smtClean="0"/>
              <a:t>Iterative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209800"/>
            <a:ext cx="3429000" cy="42672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 factorial(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n) 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long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 = 1; 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while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 n &gt; 1 ) {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f * n; 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n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n – 1; 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}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792883" y="1371600"/>
            <a:ext cx="3055717" cy="639762"/>
          </a:xfrm>
        </p:spPr>
        <p:txBody>
          <a:bodyPr/>
          <a:lstStyle/>
          <a:p>
            <a:r>
              <a:rPr lang="en-US" dirty="0" smtClean="0"/>
              <a:t>Recursive version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343400" y="2209800"/>
            <a:ext cx="4267200" cy="4191000"/>
          </a:xfrm>
        </p:spPr>
        <p:txBody>
          <a:bodyPr/>
          <a:lstStyle/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factorial(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n) 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(n==1) return 1;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n*factorial(n-1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6858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3200400" y="42672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NOTE: sometimes </a:t>
            </a:r>
            <a:r>
              <a:rPr lang="en-US" sz="2000" b="1" dirty="0" smtClean="0">
                <a:latin typeface="Calibri" pitchFamily="34" charset="0"/>
                <a:cs typeface="Courier New" pitchFamily="49" charset="0"/>
              </a:rPr>
              <a:t>iterative can be much faster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because it doesn’t have to push and pop stack frames. Method calls have overhead in terms of space </a:t>
            </a:r>
            <a:r>
              <a:rPr lang="en-US" sz="2000" i="1" dirty="0" smtClean="0">
                <a:latin typeface="Calibri" pitchFamily="34" charset="0"/>
                <a:cs typeface="Courier New" pitchFamily="49" charset="0"/>
              </a:rPr>
              <a:t>and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time to set up and tear down.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5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jencropable.com/wp-content/uploads/2009/06/FIBONACCI-SPIRAL-drawing-GT-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810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1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1447800"/>
            <a:ext cx="6777317" cy="3859875"/>
          </a:xfrm>
        </p:spPr>
        <p:txBody>
          <a:bodyPr/>
          <a:lstStyle/>
          <a:p>
            <a:r>
              <a:rPr lang="en-US" sz="2200" dirty="0" smtClean="0"/>
              <a:t>f(1) = 1</a:t>
            </a:r>
          </a:p>
          <a:p>
            <a:r>
              <a:rPr lang="en-US" sz="2200" dirty="0" smtClean="0"/>
              <a:t>f(2) = 1</a:t>
            </a:r>
          </a:p>
          <a:p>
            <a:r>
              <a:rPr lang="en-US" sz="2200" dirty="0" smtClean="0"/>
              <a:t>For all n &gt; 2:</a:t>
            </a:r>
          </a:p>
          <a:p>
            <a:pPr lvl="1"/>
            <a:r>
              <a:rPr lang="en-US" dirty="0" smtClean="0"/>
              <a:t>f(n</a:t>
            </a:r>
            <a:r>
              <a:rPr lang="en-US" dirty="0"/>
              <a:t>) = f(n-1) + f(n-2)</a:t>
            </a:r>
          </a:p>
          <a:p>
            <a:endParaRPr lang="en-US" dirty="0"/>
          </a:p>
        </p:txBody>
      </p:sp>
      <p:pic>
        <p:nvPicPr>
          <p:cNvPr id="1028" name="Picture 4" descr="http://greendovermovies.files.wordpress.com/2011/09/fibonacci-irene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19" y="3657600"/>
            <a:ext cx="3515981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codedscience.com/wp-content/uploads/2011/09/3114723951_bf3d540c04-300x28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78" y="838200"/>
            <a:ext cx="271762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rm5.static.flickr.com/4062/4707140963_16e4f1d513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4" y="3609974"/>
            <a:ext cx="3801996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0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Reading quiz!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2456" y="152400"/>
            <a:ext cx="7024744" cy="1143000"/>
          </a:xfrm>
        </p:spPr>
        <p:txBody>
          <a:bodyPr/>
          <a:lstStyle/>
          <a:p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76375"/>
            <a:ext cx="8677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6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033"/>
            <a:ext cx="11506200" cy="693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6172200" y="48491"/>
            <a:ext cx="2971800" cy="3342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400" b="1" dirty="0"/>
              <a:t>How many times do we calculate </a:t>
            </a:r>
            <a:r>
              <a:rPr lang="en-US" sz="2800" b="1" dirty="0" smtClean="0"/>
              <a:t>fib</a:t>
            </a:r>
            <a:r>
              <a:rPr lang="en-US" sz="28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while calculating </a:t>
            </a:r>
            <a:r>
              <a:rPr lang="en-US" sz="2800" b="1" dirty="0" smtClean="0"/>
              <a:t>fib</a:t>
            </a:r>
            <a:r>
              <a:rPr lang="en-US" sz="2800" b="1" baseline="-25000" dirty="0" smtClean="0"/>
              <a:t>7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A. 5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D. 10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7         E. Other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8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001000" y="3467183"/>
            <a:ext cx="1828800" cy="118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8610600" y="4495800"/>
            <a:ext cx="1828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All that repetition of calculation is wasteful!</a:t>
            </a:r>
          </a:p>
          <a:p>
            <a:r>
              <a:rPr lang="en-US" dirty="0" smtClean="0"/>
              <a:t>Dynamic Programming is keeping intermediate results in a table, so we don’t have to recalculate them</a:t>
            </a:r>
          </a:p>
          <a:p>
            <a:endParaRPr lang="en-US" dirty="0" smtClean="0"/>
          </a:p>
          <a:p>
            <a:r>
              <a:rPr lang="en-US" dirty="0" smtClean="0"/>
              <a:t>Adds some space cost, but reduces time cost for some algorithms</a:t>
            </a:r>
          </a:p>
        </p:txBody>
      </p:sp>
    </p:spTree>
    <p:extLst>
      <p:ext uri="{BB962C8B-B14F-4D97-AF65-F5344CB8AC3E}">
        <p14:creationId xmlns:p14="http://schemas.microsoft.com/office/powerpoint/2010/main" val="340710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Reading Quiz!</a:t>
            </a:r>
            <a:br>
              <a:rPr lang="en" dirty="0" smtClean="0"/>
            </a:br>
            <a:r>
              <a:rPr lang="en" dirty="0" smtClean="0"/>
              <a:t>A </a:t>
            </a:r>
            <a:r>
              <a:rPr lang="en" dirty="0"/>
              <a:t>queue is also called a...?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" lvl="0" indent="0">
              <a:buNone/>
            </a:pPr>
            <a:r>
              <a:rPr lang="en-US" dirty="0" smtClean="0"/>
              <a:t>If </a:t>
            </a:r>
            <a:r>
              <a:rPr lang="en-US" dirty="0"/>
              <a:t>a function F calls function B, and B calls function C, and C calls F. We say F is ____ </a:t>
            </a:r>
            <a:endParaRPr lang="en-US" dirty="0" smtClean="0"/>
          </a:p>
          <a:p>
            <a:pPr marL="68580" lvl="0" indent="0">
              <a:buNone/>
            </a:pPr>
            <a:endParaRPr lang="en-US" dirty="0"/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Directly recursive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Indirectly recursive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Both </a:t>
            </a:r>
            <a:r>
              <a:rPr lang="en-US" dirty="0"/>
              <a:t>A and </a:t>
            </a:r>
            <a:r>
              <a:rPr lang="en-US" dirty="0" smtClean="0"/>
              <a:t>B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dirty="0" smtClean="0"/>
              <a:t>None </a:t>
            </a:r>
            <a:r>
              <a:rPr lang="en-US" dirty="0"/>
              <a:t>of the </a:t>
            </a:r>
            <a:r>
              <a:rPr lang="en-US" dirty="0" smtClean="0"/>
              <a:t>above</a:t>
            </a:r>
            <a:endParaRPr lang="en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930965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Reading Quiz!</a:t>
            </a:r>
            <a:br>
              <a:rPr lang="en" dirty="0" smtClean="0"/>
            </a:br>
            <a:r>
              <a:rPr lang="en" dirty="0" smtClean="0"/>
              <a:t>A </a:t>
            </a:r>
            <a:r>
              <a:rPr lang="en" dirty="0"/>
              <a:t>queue is also called a...?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323652"/>
            <a:ext cx="7338508" cy="35089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" indent="0">
              <a:buNone/>
            </a:pPr>
            <a:r>
              <a:rPr lang="en-US" sz="2200" dirty="0" smtClean="0"/>
              <a:t>Which </a:t>
            </a:r>
            <a:r>
              <a:rPr lang="en-US" sz="2200" dirty="0"/>
              <a:t>of the following statements about the base part of a recursive definition is/are true? </a:t>
            </a:r>
            <a:endParaRPr lang="en-US" sz="2200" dirty="0" smtClean="0"/>
          </a:p>
          <a:p>
            <a:pPr marL="68580" indent="0">
              <a:buNone/>
            </a:pPr>
            <a:endParaRPr lang="en-US" sz="2200" dirty="0" smtClean="0"/>
          </a:p>
          <a:p>
            <a:pPr marL="525780" lvl="0" indent="-457200">
              <a:buFont typeface="+mj-lt"/>
              <a:buAutoNum type="alphaUcPeriod"/>
            </a:pPr>
            <a:r>
              <a:rPr lang="en-US" sz="2200" dirty="0" smtClean="0"/>
              <a:t>Keeps </a:t>
            </a:r>
            <a:r>
              <a:rPr lang="en-US" sz="2200" dirty="0"/>
              <a:t>the definition from being completely </a:t>
            </a:r>
            <a:r>
              <a:rPr lang="en-US" sz="2200" dirty="0" smtClean="0"/>
              <a:t>circular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sz="2200" dirty="0" smtClean="0"/>
              <a:t>Recursively </a:t>
            </a:r>
            <a:r>
              <a:rPr lang="en-US" sz="2200" dirty="0"/>
              <a:t>applies the definition to a smaller version of the </a:t>
            </a:r>
            <a:r>
              <a:rPr lang="en-US" sz="2200" dirty="0" smtClean="0"/>
              <a:t>problem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sz="2200" dirty="0" smtClean="0"/>
              <a:t>Involves </a:t>
            </a:r>
            <a:r>
              <a:rPr lang="en-US" sz="2200" dirty="0"/>
              <a:t>the smallest possible version of the </a:t>
            </a:r>
            <a:r>
              <a:rPr lang="en-US" sz="2200" dirty="0" smtClean="0"/>
              <a:t>problem</a:t>
            </a:r>
          </a:p>
          <a:p>
            <a:pPr marL="525780" lvl="0" indent="-457200">
              <a:buFont typeface="+mj-lt"/>
              <a:buAutoNum type="alphaUcPeriod"/>
            </a:pPr>
            <a:r>
              <a:rPr lang="en-US" sz="2200" dirty="0" smtClean="0"/>
              <a:t>Both </a:t>
            </a:r>
            <a:r>
              <a:rPr lang="en-US" sz="2200" dirty="0"/>
              <a:t>A and </a:t>
            </a:r>
            <a:r>
              <a:rPr lang="en-US" sz="2200" dirty="0" smtClean="0"/>
              <a:t>C</a:t>
            </a:r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2764470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Reading Quiz!</a:t>
            </a:r>
            <a:br>
              <a:rPr lang="en" dirty="0" smtClean="0"/>
            </a:br>
            <a:r>
              <a:rPr lang="en" dirty="0" smtClean="0"/>
              <a:t>A </a:t>
            </a:r>
            <a:r>
              <a:rPr lang="en" dirty="0"/>
              <a:t>queue is also called a...?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323653"/>
            <a:ext cx="6777317" cy="27055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" indent="0">
              <a:buNone/>
            </a:pPr>
            <a:r>
              <a:rPr lang="en-US" dirty="0" smtClean="0"/>
              <a:t>Consider </a:t>
            </a:r>
            <a:r>
              <a:rPr lang="en-US" dirty="0"/>
              <a:t>the following </a:t>
            </a:r>
            <a:r>
              <a:rPr lang="en-US" dirty="0" smtClean="0"/>
              <a:t>function: </a:t>
            </a:r>
          </a:p>
          <a:p>
            <a:pPr marL="525780" indent="-457200">
              <a:buAutoNum type="arabicPlain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factorial (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 ) {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525780" indent="-457200">
              <a:buAutoNum type="arabicPlain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 n == 1 ) return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1;</a:t>
            </a:r>
          </a:p>
          <a:p>
            <a:pPr marL="525780" indent="-457200">
              <a:buAutoNum type="arabicPlain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n * factorial( n – 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25780" indent="-457200">
              <a:buAutoNum type="arabicPlain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" indent="0">
              <a:buNone/>
            </a:pPr>
            <a:r>
              <a:rPr lang="en-US" dirty="0" smtClean="0"/>
              <a:t>The </a:t>
            </a:r>
            <a:r>
              <a:rPr lang="en-US" dirty="0"/>
              <a:t>base case is represented by line __ and the recursive case by line __ </a:t>
            </a:r>
            <a:endParaRPr lang="en-US" dirty="0" smtClean="0"/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1295400" y="5257800"/>
            <a:ext cx="7239000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1, 3</a:t>
            </a:r>
            <a:endParaRPr lang="en-US" sz="2400" dirty="0"/>
          </a:p>
          <a:p>
            <a:pPr marL="525780"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3, 2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2, 3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2, 4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540438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Recursively defined functions </a:t>
            </a:r>
            <a:r>
              <a:rPr lang="en-US" dirty="0" err="1"/>
              <a:t>vs</a:t>
            </a:r>
            <a:r>
              <a:rPr lang="en-US" dirty="0"/>
              <a:t> “normal” functions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Recursively defined functions </a:t>
            </a:r>
            <a:r>
              <a:rPr lang="en-US" dirty="0" err="1" smtClean="0"/>
              <a:t>vs</a:t>
            </a:r>
            <a:r>
              <a:rPr lang="en-US" dirty="0" smtClean="0"/>
              <a:t> “normal”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323653"/>
            <a:ext cx="6777317" cy="2248347"/>
          </a:xfrm>
        </p:spPr>
        <p:txBody>
          <a:bodyPr>
            <a:normAutofit/>
          </a:bodyPr>
          <a:lstStyle/>
          <a:p>
            <a:r>
              <a:rPr lang="en-US" dirty="0" smtClean="0"/>
              <a:t>Here’s a function f:</a:t>
            </a:r>
          </a:p>
          <a:p>
            <a:pPr lvl="1"/>
            <a:r>
              <a:rPr lang="en-US" dirty="0" smtClean="0"/>
              <a:t>f(n) =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n &lt; 1,     1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n &gt; 1,      n</a:t>
            </a:r>
            <a:r>
              <a:rPr lang="en-US" baseline="30000" dirty="0" smtClean="0"/>
              <a:t>3</a:t>
            </a:r>
            <a:r>
              <a:rPr lang="en-US" dirty="0" smtClean="0"/>
              <a:t> + 5n +7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85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Recursively defined functions </a:t>
            </a:r>
            <a:r>
              <a:rPr lang="en-US" dirty="0" err="1" smtClean="0"/>
              <a:t>vs</a:t>
            </a:r>
            <a:r>
              <a:rPr lang="en-US" dirty="0" smtClean="0"/>
              <a:t> “normal”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Here’s a function f:</a:t>
            </a:r>
          </a:p>
          <a:p>
            <a:pPr lvl="1"/>
            <a:r>
              <a:rPr lang="en-US" dirty="0" smtClean="0"/>
              <a:t>f(n) =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n &lt; 1,     1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n &gt; 1,      n</a:t>
            </a:r>
            <a:r>
              <a:rPr lang="en-US" baseline="30000" dirty="0" smtClean="0"/>
              <a:t>3</a:t>
            </a:r>
            <a:r>
              <a:rPr lang="en-US" dirty="0" smtClean="0"/>
              <a:t> + 5n +7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Let’s work an example:</a:t>
            </a:r>
          </a:p>
          <a:p>
            <a:r>
              <a:rPr lang="en-US" dirty="0" smtClean="0"/>
              <a:t>What is f(10)?</a:t>
            </a:r>
          </a:p>
          <a:p>
            <a:pPr lvl="1"/>
            <a:r>
              <a:rPr lang="en-US" dirty="0"/>
              <a:t>10 &gt; 1, so we apply the second part of the </a:t>
            </a:r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1000 + 50 + 7 = 1057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0969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5268</TotalTime>
  <Words>1408</Words>
  <Application>Microsoft Office PowerPoint</Application>
  <PresentationFormat>On-screen Show (4:3)</PresentationFormat>
  <Paragraphs>296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Helvetica Neue</vt:lpstr>
      <vt:lpstr>Wingdings 2</vt:lpstr>
      <vt:lpstr>Austin</vt:lpstr>
      <vt:lpstr>CSE 12 – Basic Data Structures</vt:lpstr>
      <vt:lpstr>Today’s Topics</vt:lpstr>
      <vt:lpstr>Reading quiz!</vt:lpstr>
      <vt:lpstr>Reading Quiz! A queue is also called a...?</vt:lpstr>
      <vt:lpstr>Reading Quiz! A queue is also called a...?</vt:lpstr>
      <vt:lpstr>Reading Quiz! A queue is also called a...?</vt:lpstr>
      <vt:lpstr>Recursively defined functions vs “normal” functions</vt:lpstr>
      <vt:lpstr>Recursively defined functions vs “normal” functions</vt:lpstr>
      <vt:lpstr>Recursively defined functions vs “normal” functions</vt:lpstr>
      <vt:lpstr>Recursively defined functions vs “normal” functions</vt:lpstr>
      <vt:lpstr>Recursively defined functions vs “normal” functions</vt:lpstr>
      <vt:lpstr>Factorial!</vt:lpstr>
      <vt:lpstr>Factorial!</vt:lpstr>
      <vt:lpstr>Factorial!</vt:lpstr>
      <vt:lpstr>Factorial!</vt:lpstr>
      <vt:lpstr>Factorial!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How does this look in memory?</vt:lpstr>
      <vt:lpstr>Factorial! </vt:lpstr>
      <vt:lpstr>Fibonacci</vt:lpstr>
      <vt:lpstr>Fibonacci</vt:lpstr>
      <vt:lpstr>Fibonacci</vt:lpstr>
      <vt:lpstr>PowerPoint Presentation</vt:lpstr>
      <vt:lpstr>Dynamic Programming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 – Discrete Mathematics</dc:title>
  <dc:creator>HP-6</dc:creator>
  <cp:lastModifiedBy>c l</cp:lastModifiedBy>
  <cp:revision>213</cp:revision>
  <dcterms:created xsi:type="dcterms:W3CDTF">2012-09-25T19:16:12Z</dcterms:created>
  <dcterms:modified xsi:type="dcterms:W3CDTF">2014-07-14T04:06:38Z</dcterms:modified>
</cp:coreProperties>
</file>