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ink/ink1.xml" ContentType="application/inkml+xml"/>
  <Override PartName="/ppt/ink/ink2.xml" ContentType="application/inkml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ink/ink3.xml" ContentType="application/inkml+xml"/>
  <Override PartName="/ppt/ink/ink4.xml" ContentType="application/inkml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43" r:id="rId2"/>
    <p:sldId id="262" r:id="rId3"/>
    <p:sldId id="319" r:id="rId4"/>
    <p:sldId id="318" r:id="rId5"/>
    <p:sldId id="323" r:id="rId6"/>
    <p:sldId id="324" r:id="rId7"/>
    <p:sldId id="341" r:id="rId8"/>
    <p:sldId id="342" r:id="rId9"/>
    <p:sldId id="326" r:id="rId10"/>
    <p:sldId id="327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1-23T07:22:22.03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2A41E232-670D-4B6F-9F7E-FBEFF41BDDF4}" emma:medium="tactile" emma:mode="ink">
          <msink:context xmlns:msink="http://schemas.microsoft.com/ink/2010/main" type="writingRegion" rotatedBoundingBox="14342,13487 15659,13487 15659,14992 14342,14992"/>
        </emma:interpretation>
      </emma:emma>
    </inkml:annotationXML>
    <inkml:traceGroup>
      <inkml:annotationXML>
        <emma:emma xmlns:emma="http://www.w3.org/2003/04/emma" version="1.0">
          <emma:interpretation id="{86885FE5-0158-4A13-B927-5D21E943400F}" emma:medium="tactile" emma:mode="ink">
            <msink:context xmlns:msink="http://schemas.microsoft.com/ink/2010/main" type="paragraph" rotatedBoundingBox="14342,13487 15659,13487 15659,14992 14342,149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865B4B-3D50-40C8-8727-C5989C544DAC}" emma:medium="tactile" emma:mode="ink">
              <msink:context xmlns:msink="http://schemas.microsoft.com/ink/2010/main" type="line" rotatedBoundingBox="14342,13487 15659,13487 15659,14992 14342,14992"/>
            </emma:interpretation>
          </emma:emma>
        </inkml:annotationXML>
        <inkml:traceGroup>
          <inkml:annotationXML>
            <emma:emma xmlns:emma="http://www.w3.org/2003/04/emma" version="1.0">
              <emma:interpretation id="{79E48A1A-02BC-496C-BBA8-60253041BB46}" emma:medium="tactile" emma:mode="ink">
                <msink:context xmlns:msink="http://schemas.microsoft.com/ink/2010/main" type="inkWord" rotatedBoundingBox="14342,13487 15659,13487 15659,14992 14342,1499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3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J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885 12 1,'0'0'515,"0"0"-257,0 0 0,0 0-129,-10-10 387,10 10-129,0 0 387,0 0 0,-15-4 387,15 4-129,0 0 387,0 0-387,-17 0-129,17 0-258,0 0-129,0 0 129,0 0-387,0 0 129,-15 2 0,15-2 0,0 0 0,0 0 258,0 0 0,0 0-129,0 0 0,0 0 129,0 0 0,0 0-258,0 0 0,0 0 0,0 0-129,0 0 0,0 0 0,0 0 129,0 0-258,0 0 129,0 0 0,0 0 0,0 0 0,0 0 0,0 0 0,0 0-129,0 0 129,0 0-258,0 0 129,0 0 0,8 0 0,-8 0-129,0 0 0,0 0 129,17 0-129,-17 0 129,0 0-129,17 5 129,-17-5-129,18 8 129,-18-8 0,19 12 0,-19-12 0,23 12-129,-8-4 129,-15-8 0,26 22 0,-26-22-129,27 24 129,-27-24 0,25 22 0,-25-22 129,25 21-129,-25-21 0,24 22 0,-24-22-129,20 22 129,-20-22 0,18 24 0,-18-24-129,16 22 129,-16-22 0,13 20 0,-13-20 0,12 18-129,-12-18 258,12 19-129,-12-19-129,11 20 129,-11-20-129,14 24 129,-14-24-129,12 23 0,-12-23 129,13 24-129,-13-24 0,12 28 0,-5-13 0,-1 4-129,1-2 258,-2 1-258,2 1 129,0-1-129,-2 1 129,0-1-129,0 1 129,1-2 129,-2 0-129,1-1 0,-2 0 0,1 2 0,-1-3 0,-3-15 0,5 27 0,-5-27 0,3 27 129,-3-27-129,2 24 0,-2-24 0,2 23 0,-2-23 0,1 25 0,-1-25 0,0 31 0,0-16 129,0 2-129,0 1 0,0-3 0,0 4 0,0-2 0,-1-2 0,-1 0 129,2-15-129,-5 25 0,5-25 0,-3 22 0,3-22 0,-4 19 0,4-19 129,-7 18-258,7-18 258,-8 25-129,1-10 0,7-15 0,-10 31 0,4-16 0,-1 3 0,-2-1 0,3 0 0,6-17 0,-16 29 0,16-29 0,-18 25 129,18-25-129,-19 22 0,19-22 0,-20 17 0,20-17 0,-20 18 0,20-18 0,-22 19 0,22-19 0,-20 15 0,20-15 0,-22 18 0,22-18 0,-22 19 0,22-19 0,-25 15 0,25-15-129,-27 15 129,27-15-129,-27 17 129,12-9 0,0-1 0,-2 1 0,2 1 0,0-2 0,-2-1-129,2 1 129,-2-2-129,0 0 0,2 0 0,0 0 129,-4 0-387,19-5 387,-30 10 0,30-10 0,-30 7-129,30-7 129,-30 7 0,30-7 0,-26 2 0,26-2 0,-27 0 0,27 0 0,-27 0 0,27 0 0,-25 0 0,25 0 0,-28 0 0,12-2 0,16 2 0,-28-4 0,28 4 129,-27-3-129,27 3 0,-25-7 0,25 7 258,-22-6-258,22 6 129,-24-9-129,24 9 258,-22-12-258,22 12 129,-20-11-129,20 11 258,-22-15-258,22 15 0,-20-17 129,20 17 0,-17-15 0,17 15-129,-15-17 129,15 17-129,-13-17 129,13 17-129,-12-17 0,12 17 129,-15-17-129,15 17 0,-15-17 0,15 17 0,-14-20 129,14 20-129,-15-20 0,15 20 0,-13-20 0,13 20 0,-14-24 0,14 24 0,-13-22 0,13 22 0,-12-21 129,12 21-129,-10-22 129,10 22-129,-9-22 0,9 22 129,-6-19-129,6 19 0,-7-18 0,7 18 0,-5-15 0,5 15 0,-5-16 0,5 16 0,-5-16 129,5 16-129,-4-17 0,4 17 0,-3-17 0,3 17 0,-3-19 0,3 19 0,-4-15 0,4 15 0,0 0 0,-3-16 0,3 16 0,0 0 0,-2-21 0,2 21 0,-1-17-129,1 17 129,0-20 0,0 20 0,0-20 0,0 20 0,0-17 0,0 17 0,0 0 0,0-17 0,0 17 0,0 0 0,0 0 0,0-15 0,0 15 0,0 0 0,0 0 129,0 0-129,0 0 0,0-17 0,0 17 0,0 0 0,0 0 0,0 0 0,0 0 0,0 0 0,0 0 0,0 0 0,0 0 0,0 0 0,0 0 0,0-15 129,0 15-129,0 0 0,0 0 0,0 0 0,0 0 0,0 0 0,0 0 0,0 0 0,0 0 0,0 0 0,0 0 0,0 0 0,0 0 0,0 0 0,0 0 0,0 0 0,0 0 0,0 0 0,-11-15 0,11 15 0,0 0 0,0 0 0,0 0 0,0 0 0,0 0 0,0 0 0,0 0 0,0 0 0,0 0 0,0 0 0,0 0 0,0 0 0,0 0 0,0 0 129,0 0-129,0 0 0,0 0 0,0 0 0,0 0 0,0 0 0,0 0 0,0 0 0,0 0 129,-16 14-258,16-14 129,-10 18 0,10-18 0,-14 22 129,14-22-129,-15 25 0,15-25-129,-14 22 258,14-22-258,-13 20 258,13-20-129,-8 17 0,8-17 0,0 0 0,-7 17 0,7-17 0,0 0 0,0 0 0,0 0 0,0 0 0,0 0 0,0 0-129,0 0 129,0 0 0,0 0 0,0 0 0,0 0 0,0 0 0,0 0 0,0 0 0,0 0 129,8 0-129,-8 0 0,0 0 0,0 0 0,0 0 0,9-10 0,-9 10 0,0 0 0,5-15 0,-5 15 0,0 0 0,3-20 0,-3 20 0,0 0 0,9-21 0,-9 21 129,0 0-129,6-18 0,-6 18-129,0 0 258,7-17-258,-7 17 129,0 0 0,0 0 0,8-15 0,-8 15 0,0 0 0,0 0 0,0 0 0,0 0 0,0 0 0,0 0 0,16-14 0,-16 14 0,0 0 0,0 0 0,0 0 0,0 0 0,10-15 0,-10 15 0,0 0 129,0 0-129,0 0 0,0 0 0,0 0 0,0 0 0,0 0 0,0 0 0,0 0 0,0 0 0,0 0 0,0 0 0,0 0 0,0 0 0,0 0 0,0 0 0,0 0 0,0 0 0,0 0 0,0 0 0,0 0 0,0 0 0,13 10 0,-13-10 0,7 16 0,-7-16 0,7 15 0,-7-15 0,8 17 0,-8-17 0,10 20 0,-10-20 0,10 17 129,-10-17-129,12 21 0,-12-21 0,10 24 0,-10-24 0,12 20 0,-12-20 0,8 19 0,-8-19 0,0 0 0,14 18 129,-14-18-129,0 0 0,0 0 0,10 15 129,-10-15-129,0 0 0,0 0 0,0 0 0,0 0 129,0 0-129,0 0 0,0 0 0,0 0 0,0 0 129,0 0-258,0 0 0,0 0-129,0 0-387,0 0-258,0 0-903,0-23-1419,-5 1-1161,5 5-516,-5-15-516,5 7 516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1-23T07:22:56.72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885 12 1,'0'0'515,"0"0"-257,0 0 0,0 0-129,-10-10 387,10 10-129,0 0 387,0 0 0,-15-4 387,15 4-129,0 0 387,0 0-387,-17 0-129,17 0-258,0 0-129,0 0 129,0 0-387,0 0 129,-15 2 0,15-2 0,0 0 0,0 0 258,0 0 0,0 0-129,0 0 0,0 0 129,0 0 0,0 0-258,0 0 0,0 0 0,0 0-129,0 0 0,0 0 0,0 0 129,0 0-258,0 0 129,0 0 0,0 0 0,0 0 0,0 0 0,0 0 0,0 0-129,0 0 129,0 0-258,0 0 129,0 0 0,8 0 0,-8 0-129,0 0 0,0 0 129,17 0-129,-17 0 129,0 0-129,17 5 129,-17-5-129,18 8 129,-18-8 0,19 12 0,-19-12 0,23 12-129,-8-4 129,-15-8 0,26 22 0,-26-22-129,27 24 129,-27-24 0,25 22 0,-25-22 129,25 21-129,-25-21 0,24 22 0,-24-22-129,20 22 129,-20-22 0,18 24 0,-18-24-129,16 22 129,-16-22 0,13 20 0,-13-20 0,12 18-129,-12-18 258,12 19-129,-12-19-129,11 20 129,-11-20-129,14 24 129,-14-24-129,12 23 0,-12-23 129,13 24-129,-13-24 0,12 28 0,-5-13 0,-1 4-129,1-2 258,-2 1-258,2 1 129,0-1-129,-2 1 129,0-1-129,0 1 129,1-2 129,-2 0-129,1-1 0,-2 0 0,1 2 0,-1-3 0,-3-15 0,5 27 0,-5-27 0,3 27 129,-3-27-129,2 24 0,-2-24 0,2 23 0,-2-23 0,1 25 0,-1-25 0,0 31 0,0-16 129,0 2-129,0 1 0,0-3 0,0 4 0,0-2 0,-1-2 0,-1 0 129,2-15-129,-5 25 0,5-25 0,-3 22 0,3-22 0,-4 19 0,4-19 129,-7 18-258,7-18 258,-8 25-129,1-10 0,7-15 0,-10 31 0,4-16 0,-1 3 0,-2-1 0,3 0 0,6-17 0,-16 29 0,16-29 0,-18 25 129,18-25-129,-19 22 0,19-22 0,-20 17 0,20-17 0,-20 18 0,20-18 0,-22 19 0,22-19 0,-20 15 0,20-15 0,-22 18 0,22-18 0,-22 19 0,22-19 0,-25 15 0,25-15-129,-27 15 129,27-15-129,-27 17 129,12-9 0,0-1 0,-2 1 0,2 1 0,0-2 0,-2-1-129,2 1 129,-2-2-129,0 0 0,2 0 0,0 0 129,-4 0-387,19-5 387,-30 10 0,30-10 0,-30 7-129,30-7 129,-30 7 0,30-7 0,-26 2 0,26-2 0,-27 0 0,27 0 0,-27 0 0,27 0 0,-25 0 0,25 0 0,-28 0 0,12-2 0,16 2 0,-28-4 0,28 4 129,-27-3-129,27 3 0,-25-7 0,25 7 258,-22-6-258,22 6 129,-24-9-129,24 9 258,-22-12-258,22 12 129,-20-11-129,20 11 258,-22-15-258,22 15 0,-20-17 129,20 17 0,-17-15 0,17 15-129,-15-17 129,15 17-129,-13-17 129,13 17-129,-12-17 0,12 17 129,-15-17-129,15 17 0,-15-17 0,15 17 0,-14-20 129,14 20-129,-15-20 0,15 20 0,-13-20 0,13 20 0,-14-24 0,14 24 0,-13-22 0,13 22 0,-12-21 129,12 21-129,-10-22 129,10 22-129,-9-22 0,9 22 129,-6-19-129,6 19 0,-7-18 0,7 18 0,-5-15 0,5 15 0,-5-16 0,5 16 0,-5-16 129,5 16-129,-4-17 0,4 17 0,-3-17 0,3 17 0,-3-19 0,3 19 0,-4-15 0,4 15 0,0 0 0,-3-16 0,3 16 0,0 0 0,-2-21 0,2 21 0,-1-17-129,1 17 129,0-20 0,0 20 0,0-20 0,0 20 0,0-17 0,0 17 0,0 0 0,0-17 0,0 17 0,0 0 0,0 0 0,0-15 0,0 15 0,0 0 0,0 0 129,0 0-129,0 0 0,0-17 0,0 17 0,0 0 0,0 0 0,0 0 0,0 0 0,0 0 0,0 0 0,0 0 0,0 0 0,0 0 0,0 0 0,0-15 129,0 15-129,0 0 0,0 0 0,0 0 0,0 0 0,0 0 0,0 0 0,0 0 0,0 0 0,0 0 0,0 0 0,0 0 0,0 0 0,0 0 0,0 0 0,0 0 0,0 0 0,0 0 0,-11-15 0,11 15 0,0 0 0,0 0 0,0 0 0,0 0 0,0 0 0,0 0 0,0 0 0,0 0 0,0 0 0,0 0 0,0 0 0,0 0 0,0 0 0,0 0 129,0 0-129,0 0 0,0 0 0,0 0 0,0 0 0,0 0 0,0 0 0,0 0 0,0 0 129,-16 14-258,16-14 129,-10 18 0,10-18 0,-14 22 129,14-22-129,-15 25 0,15-25-129,-14 22 258,14-22-258,-13 20 258,13-20-129,-8 17 0,8-17 0,0 0 0,-7 17 0,7-17 0,0 0 0,0 0 0,0 0 0,0 0 0,0 0 0,0 0-129,0 0 129,0 0 0,0 0 0,0 0 0,0 0 0,0 0 0,0 0 0,0 0 0,0 0 129,8 0-129,-8 0 0,0 0 0,0 0 0,0 0 0,9-10 0,-9 10 0,0 0 0,5-15 0,-5 15 0,0 0 0,3-20 0,-3 20 0,0 0 0,9-21 0,-9 21 129,0 0-129,6-18 0,-6 18-129,0 0 258,7-17-258,-7 17 129,0 0 0,0 0 0,8-15 0,-8 15 0,0 0 0,0 0 0,0 0 0,0 0 0,0 0 0,0 0 0,16-14 0,-16 14 0,0 0 0,0 0 0,0 0 0,0 0 0,10-15 0,-10 15 0,0 0 129,0 0-129,0 0 0,0 0 0,0 0 0,0 0 0,0 0 0,0 0 0,0 0 0,0 0 0,0 0 0,0 0 0,0 0 0,0 0 0,0 0 0,0 0 0,0 0 0,0 0 0,0 0 0,0 0 0,0 0 0,0 0 0,13 10 0,-13-10 0,7 16 0,-7-16 0,7 15 0,-7-15 0,8 17 0,-8-17 0,10 20 0,-10-20 0,10 17 129,-10-17-129,12 21 0,-12-21 0,10 24 0,-10-24 0,12 20 0,-12-20 0,8 19 0,-8-19 0,0 0 0,14 18 129,-14-18-129,0 0 0,0 0 0,10 15 129,-10-15-129,0 0 0,0 0 0,0 0 0,0 0 129,0 0-129,0 0 0,0 0 0,0 0 0,0 0 129,0 0-258,0 0 0,0 0-129,0 0-387,0 0-258,0 0-903,0-23-1419,-5 1-1161,5 5-516,-5-15-516,5 7 516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4-01-28T08:21:22.46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885 12 1,'0'0'515,"0"0"-257,0 0 0,0 0-129,-10-10 387,10 10-129,0 0 387,0 0 0,-15-4 387,15 4-129,0 0 387,0 0-387,-17 0-129,17 0-258,0 0-129,0 0 129,0 0-387,0 0 129,-15 2 0,15-2 0,0 0 0,0 0 258,0 0 0,0 0-129,0 0 0,0 0 129,0 0 0,0 0-258,0 0 0,0 0 0,0 0-129,0 0 0,0 0 0,0 0 129,0 0-258,0 0 129,0 0 0,0 0 0,0 0 0,0 0 0,0 0 0,0 0-129,0 0 129,0 0-258,0 0 129,0 0 0,8 0 0,-8 0-129,0 0 0,0 0 129,17 0-129,-17 0 129,0 0-129,17 5 129,-17-5-129,18 8 129,-18-8 0,19 12 0,-19-12 0,23 12-129,-8-4 129,-15-8 0,26 22 0,-26-22-129,27 24 129,-27-24 0,25 22 0,-25-22 129,25 21-129,-25-21 0,24 22 0,-24-22-129,20 22 129,-20-22 0,18 24 0,-18-24-129,16 22 129,-16-22 0,13 20 0,-13-20 0,12 18-129,-12-18 258,12 19-129,-12-19-129,11 20 129,-11-20-129,14 24 129,-14-24-129,12 23 0,-12-23 129,13 24-129,-13-24 0,12 28 0,-5-13 0,-1 4-129,1-2 258,-2 1-258,2 1 129,0-1-129,-2 1 129,0-1-129,0 1 129,1-2 129,-2 0-129,1-1 0,-2 0 0,1 2 0,-1-3 0,-3-15 0,5 27 0,-5-27 0,3 27 129,-3-27-129,2 24 0,-2-24 0,2 23 0,-2-23 0,1 25 0,-1-25 0,0 31 0,0-16 129,0 2-129,0 1 0,0-3 0,0 4 0,0-2 0,-1-2 0,-1 0 129,2-15-129,-5 25 0,5-25 0,-3 22 0,3-22 0,-4 19 0,4-19 129,-7 18-258,7-18 258,-8 25-129,1-10 0,7-15 0,-10 31 0,4-16 0,-1 3 0,-2-1 0,3 0 0,6-17 0,-16 29 0,16-29 0,-18 25 129,18-25-129,-19 22 0,19-22 0,-20 17 0,20-17 0,-20 18 0,20-18 0,-22 19 0,22-19 0,-20 15 0,20-15 0,-22 18 0,22-18 0,-22 19 0,22-19 0,-25 15 0,25-15-129,-27 15 129,27-15-129,-27 17 129,12-9 0,0-1 0,-2 1 0,2 1 0,0-2 0,-2-1-129,2 1 129,-2-2-129,0 0 0,2 0 0,0 0 129,-4 0-387,19-5 387,-30 10 0,30-10 0,-30 7-129,30-7 129,-30 7 0,30-7 0,-26 2 0,26-2 0,-27 0 0,27 0 0,-27 0 0,27 0 0,-25 0 0,25 0 0,-28 0 0,12-2 0,16 2 0,-28-4 0,28 4 129,-27-3-129,27 3 0,-25-7 0,25 7 258,-22-6-258,22 6 129,-24-9-129,24 9 258,-22-12-258,22 12 129,-20-11-129,20 11 258,-22-15-258,22 15 0,-20-17 129,20 17 0,-17-15 0,17 15-129,-15-17 129,15 17-129,-13-17 129,13 17-129,-12-17 0,12 17 129,-15-17-129,15 17 0,-15-17 0,15 17 0,-14-20 129,14 20-129,-15-20 0,15 20 0,-13-20 0,13 20 0,-14-24 0,14 24 0,-13-22 0,13 22 0,-12-21 129,12 21-129,-10-22 129,10 22-129,-9-22 0,9 22 129,-6-19-129,6 19 0,-7-18 0,7 18 0,-5-15 0,5 15 0,-5-16 0,5 16 0,-5-16 129,5 16-129,-4-17 0,4 17 0,-3-17 0,3 17 0,-3-19 0,3 19 0,-4-15 0,4 15 0,0 0 0,-3-16 0,3 16 0,0 0 0,-2-21 0,2 21 0,-1-17-129,1 17 129,0-20 0,0 20 0,0-20 0,0 20 0,0-17 0,0 17 0,0 0 0,0-17 0,0 17 0,0 0 0,0 0 0,0-15 0,0 15 0,0 0 0,0 0 129,0 0-129,0 0 0,0-17 0,0 17 0,0 0 0,0 0 0,0 0 0,0 0 0,0 0 0,0 0 0,0 0 0,0 0 0,0 0 0,0 0 0,0-15 129,0 15-129,0 0 0,0 0 0,0 0 0,0 0 0,0 0 0,0 0 0,0 0 0,0 0 0,0 0 0,0 0 0,0 0 0,0 0 0,0 0 0,0 0 0,0 0 0,0 0 0,0 0 0,-11-15 0,11 15 0,0 0 0,0 0 0,0 0 0,0 0 0,0 0 0,0 0 0,0 0 0,0 0 0,0 0 0,0 0 0,0 0 0,0 0 0,0 0 0,0 0 129,0 0-129,0 0 0,0 0 0,0 0 0,0 0 0,0 0 0,0 0 0,0 0 0,0 0 129,-16 14-258,16-14 129,-10 18 0,10-18 0,-14 22 129,14-22-129,-15 25 0,15-25-129,-14 22 258,14-22-258,-13 20 258,13-20-129,-8 17 0,8-17 0,0 0 0,-7 17 0,7-17 0,0 0 0,0 0 0,0 0 0,0 0 0,0 0 0,0 0-129,0 0 129,0 0 0,0 0 0,0 0 0,0 0 0,0 0 0,0 0 0,0 0 0,0 0 129,8 0-129,-8 0 0,0 0 0,0 0 0,0 0 0,9-10 0,-9 10 0,0 0 0,5-15 0,-5 15 0,0 0 0,3-20 0,-3 20 0,0 0 0,9-21 0,-9 21 129,0 0-129,6-18 0,-6 18-129,0 0 258,7-17-258,-7 17 129,0 0 0,0 0 0,8-15 0,-8 15 0,0 0 0,0 0 0,0 0 0,0 0 0,0 0 0,0 0 0,16-14 0,-16 14 0,0 0 0,0 0 0,0 0 0,0 0 0,10-15 0,-10 15 0,0 0 129,0 0-129,0 0 0,0 0 0,0 0 0,0 0 0,0 0 0,0 0 0,0 0 0,0 0 0,0 0 0,0 0 0,0 0 0,0 0 0,0 0 0,0 0 0,0 0 0,0 0 0,0 0 0,0 0 0,0 0 0,0 0 0,13 10 0,-13-10 0,7 16 0,-7-16 0,7 15 0,-7-15 0,8 17 0,-8-17 0,10 20 0,-10-20 0,10 17 129,-10-17-129,12 21 0,-12-21 0,10 24 0,-10-24 0,12 20 0,-12-20 0,8 19 0,-8-19 0,0 0 0,14 18 129,-14-18-129,0 0 0,0 0 0,10 15 129,-10-15-129,0 0 0,0 0 0,0 0 0,0 0 129,0 0-129,0 0 0,0 0 0,0 0 0,0 0 129,0 0-258,0 0 0,0 0-129,0 0-387,0 0-258,0 0-903,0-23-1419,-5 1-1161,5 5-516,-5-15-516,5 7 516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4-01-28T08:21:22.46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885 12 1,'0'0'515,"0"0"-257,0 0 0,0 0-129,-10-10 387,10 10-129,0 0 387,0 0 0,-15-4 387,15 4-129,0 0 387,0 0-387,-17 0-129,17 0-258,0 0-129,0 0 129,0 0-387,0 0 129,-15 2 0,15-2 0,0 0 0,0 0 258,0 0 0,0 0-129,0 0 0,0 0 129,0 0 0,0 0-258,0 0 0,0 0 0,0 0-129,0 0 0,0 0 0,0 0 129,0 0-258,0 0 129,0 0 0,0 0 0,0 0 0,0 0 0,0 0 0,0 0-129,0 0 129,0 0-258,0 0 129,0 0 0,8 0 0,-8 0-129,0 0 0,0 0 129,17 0-129,-17 0 129,0 0-129,17 5 129,-17-5-129,18 8 129,-18-8 0,19 12 0,-19-12 0,23 12-129,-8-4 129,-15-8 0,26 22 0,-26-22-129,27 24 129,-27-24 0,25 22 0,-25-22 129,25 21-129,-25-21 0,24 22 0,-24-22-129,20 22 129,-20-22 0,18 24 0,-18-24-129,16 22 129,-16-22 0,13 20 0,-13-20 0,12 18-129,-12-18 258,12 19-129,-12-19-129,11 20 129,-11-20-129,14 24 129,-14-24-129,12 23 0,-12-23 129,13 24-129,-13-24 0,12 28 0,-5-13 0,-1 4-129,1-2 258,-2 1-258,2 1 129,0-1-129,-2 1 129,0-1-129,0 1 129,1-2 129,-2 0-129,1-1 0,-2 0 0,1 2 0,-1-3 0,-3-15 0,5 27 0,-5-27 0,3 27 129,-3-27-129,2 24 0,-2-24 0,2 23 0,-2-23 0,1 25 0,-1-25 0,0 31 0,0-16 129,0 2-129,0 1 0,0-3 0,0 4 0,0-2 0,-1-2 0,-1 0 129,2-15-129,-5 25 0,5-25 0,-3 22 0,3-22 0,-4 19 0,4-19 129,-7 18-258,7-18 258,-8 25-129,1-10 0,7-15 0,-10 31 0,4-16 0,-1 3 0,-2-1 0,3 0 0,6-17 0,-16 29 0,16-29 0,-18 25 129,18-25-129,-19 22 0,19-22 0,-20 17 0,20-17 0,-20 18 0,20-18 0,-22 19 0,22-19 0,-20 15 0,20-15 0,-22 18 0,22-18 0,-22 19 0,22-19 0,-25 15 0,25-15-129,-27 15 129,27-15-129,-27 17 129,12-9 0,0-1 0,-2 1 0,2 1 0,0-2 0,-2-1-129,2 1 129,-2-2-129,0 0 0,2 0 0,0 0 129,-4 0-387,19-5 387,-30 10 0,30-10 0,-30 7-129,30-7 129,-30 7 0,30-7 0,-26 2 0,26-2 0,-27 0 0,27 0 0,-27 0 0,27 0 0,-25 0 0,25 0 0,-28 0 0,12-2 0,16 2 0,-28-4 0,28 4 129,-27-3-129,27 3 0,-25-7 0,25 7 258,-22-6-258,22 6 129,-24-9-129,24 9 258,-22-12-258,22 12 129,-20-11-129,20 11 258,-22-15-258,22 15 0,-20-17 129,20 17 0,-17-15 0,17 15-129,-15-17 129,15 17-129,-13-17 129,13 17-129,-12-17 0,12 17 129,-15-17-129,15 17 0,-15-17 0,15 17 0,-14-20 129,14 20-129,-15-20 0,15 20 0,-13-20 0,13 20 0,-14-24 0,14 24 0,-13-22 0,13 22 0,-12-21 129,12 21-129,-10-22 129,10 22-129,-9-22 0,9 22 129,-6-19-129,6 19 0,-7-18 0,7 18 0,-5-15 0,5 15 0,-5-16 0,5 16 0,-5-16 129,5 16-129,-4-17 0,4 17 0,-3-17 0,3 17 0,-3-19 0,3 19 0,-4-15 0,4 15 0,0 0 0,-3-16 0,3 16 0,0 0 0,-2-21 0,2 21 0,-1-17-129,1 17 129,0-20 0,0 20 0,0-20 0,0 20 0,0-17 0,0 17 0,0 0 0,0-17 0,0 17 0,0 0 0,0 0 0,0-15 0,0 15 0,0 0 0,0 0 129,0 0-129,0 0 0,0-17 0,0 17 0,0 0 0,0 0 0,0 0 0,0 0 0,0 0 0,0 0 0,0 0 0,0 0 0,0 0 0,0 0 0,0-15 129,0 15-129,0 0 0,0 0 0,0 0 0,0 0 0,0 0 0,0 0 0,0 0 0,0 0 0,0 0 0,0 0 0,0 0 0,0 0 0,0 0 0,0 0 0,0 0 0,0 0 0,0 0 0,-11-15 0,11 15 0,0 0 0,0 0 0,0 0 0,0 0 0,0 0 0,0 0 0,0 0 0,0 0 0,0 0 0,0 0 0,0 0 0,0 0 0,0 0 0,0 0 129,0 0-129,0 0 0,0 0 0,0 0 0,0 0 0,0 0 0,0 0 0,0 0 0,0 0 129,-16 14-258,16-14 129,-10 18 0,10-18 0,-14 22 129,14-22-129,-15 25 0,15-25-129,-14 22 258,14-22-258,-13 20 258,13-20-129,-8 17 0,8-17 0,0 0 0,-7 17 0,7-17 0,0 0 0,0 0 0,0 0 0,0 0 0,0 0 0,0 0-129,0 0 129,0 0 0,0 0 0,0 0 0,0 0 0,0 0 0,0 0 0,0 0 0,0 0 129,8 0-129,-8 0 0,0 0 0,0 0 0,0 0 0,9-10 0,-9 10 0,0 0 0,5-15 0,-5 15 0,0 0 0,3-20 0,-3 20 0,0 0 0,9-21 0,-9 21 129,0 0-129,6-18 0,-6 18-129,0 0 258,7-17-258,-7 17 129,0 0 0,0 0 0,8-15 0,-8 15 0,0 0 0,0 0 0,0 0 0,0 0 0,0 0 0,0 0 0,16-14 0,-16 14 0,0 0 0,0 0 0,0 0 0,0 0 0,10-15 0,-10 15 0,0 0 129,0 0-129,0 0 0,0 0 0,0 0 0,0 0 0,0 0 0,0 0 0,0 0 0,0 0 0,0 0 0,0 0 0,0 0 0,0 0 0,0 0 0,0 0 0,0 0 0,0 0 0,0 0 0,0 0 0,0 0 0,0 0 0,13 10 0,-13-10 0,7 16 0,-7-16 0,7 15 0,-7-15 0,8 17 0,-8-17 0,10 20 0,-10-20 0,10 17 129,-10-17-129,12 21 0,-12-21 0,10 24 0,-10-24 0,12 20 0,-12-20 0,8 19 0,-8-19 0,0 0 0,14 18 129,-14-18-129,0 0 0,0 0 0,10 15 129,-10-15-129,0 0 0,0 0 0,0 0 0,0 0 129,0 0-129,0 0 0,0 0 0,0 0 0,0 0 129,0 0-258,0 0 0,0 0-129,0 0-387,0 0-258,0 0-903,0-23-1419,-5 1-1161,5 5-516,-5-15-516,5 7 516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image" Target="../media/image110.png"/><Relationship Id="rId5" Type="http://schemas.openxmlformats.org/officeDocument/2006/relationships/tags" Target="../tags/tag9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34" Type="http://schemas.openxmlformats.org/officeDocument/2006/relationships/tags" Target="../tags/tag52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33" Type="http://schemas.openxmlformats.org/officeDocument/2006/relationships/tags" Target="../tags/tag51.xml"/><Relationship Id="rId38" Type="http://schemas.openxmlformats.org/officeDocument/2006/relationships/customXml" Target="../ink/ink1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tags" Target="../tags/tag47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32" Type="http://schemas.openxmlformats.org/officeDocument/2006/relationships/tags" Target="../tags/tag50.xml"/><Relationship Id="rId37" Type="http://schemas.openxmlformats.org/officeDocument/2006/relationships/image" Target="../media/image4.png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tags" Target="../tags/tag46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31" Type="http://schemas.openxmlformats.org/officeDocument/2006/relationships/tags" Target="../tags/tag49.xml"/><Relationship Id="rId44" Type="http://schemas.openxmlformats.org/officeDocument/2006/relationships/customXml" Target="../ink/ink2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tags" Target="../tags/tag45.xml"/><Relationship Id="rId30" Type="http://schemas.openxmlformats.org/officeDocument/2006/relationships/tags" Target="../tags/tag48.xml"/><Relationship Id="rId35" Type="http://schemas.openxmlformats.org/officeDocument/2006/relationships/tags" Target="../tags/tag53.xml"/><Relationship Id="rId4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34" Type="http://schemas.openxmlformats.org/officeDocument/2006/relationships/tags" Target="../tags/tag87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customXml" Target="../ink/ink3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tags" Target="../tags/tag82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tags" Target="../tags/tag85.xml"/><Relationship Id="rId37" Type="http://schemas.openxmlformats.org/officeDocument/2006/relationships/image" Target="../media/image5.png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tags" Target="../tags/tag84.xml"/><Relationship Id="rId44" Type="http://schemas.openxmlformats.org/officeDocument/2006/relationships/customXml" Target="../ink/ink4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Relationship Id="rId4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image" Target="../media/image11.png"/><Relationship Id="rId5" Type="http://schemas.openxmlformats.org/officeDocument/2006/relationships/tags" Target="../tags/tag9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0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correct negation of the predicate?</a:t>
            </a:r>
            <a:br>
              <a:rPr lang="en-US" dirty="0" smtClean="0"/>
            </a:br>
            <a:r>
              <a:rPr lang="en-US" sz="2700" dirty="0" smtClean="0"/>
              <a:t>(Predicate Love(</a:t>
            </a:r>
            <a:r>
              <a:rPr lang="en-US" sz="2700" dirty="0" err="1" smtClean="0"/>
              <a:t>x,y</a:t>
            </a:r>
            <a:r>
              <a:rPr lang="en-US" sz="2700" dirty="0" smtClean="0"/>
              <a:t>) means “x loves y”)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1043492" y="2358423"/>
                <a:ext cx="7109908" cy="366137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~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52578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~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52578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~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>
                  <a:ea typeface="Cambria Math"/>
                </a:endParaRPr>
              </a:p>
              <a:p>
                <a:pPr marL="525780" indent="-45720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~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Other/more/none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1043492" y="2358423"/>
                <a:ext cx="7109908" cy="3661377"/>
              </a:xfr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Predicate Quantifiers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Paradoxes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1. Predicate Quantification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Sometimes and all the time.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I’m going to assume you know this from the reading: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1043492" y="2323652"/>
                <a:ext cx="7186108" cy="392474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“For all even numbers x and y, the sum of x and y is also even.” </a:t>
                </a:r>
                <a:r>
                  <a:rPr lang="en-US" sz="2800" dirty="0"/>
                  <a:t>≡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endParaRPr lang="en-US" sz="240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“There exists an integer g such that g is greater than 5.” </a:t>
                </a:r>
                <a:r>
                  <a:rPr lang="en-US" sz="2800" dirty="0"/>
                  <a:t>≡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1043492" y="2323652"/>
                <a:ext cx="7186108" cy="3924748"/>
              </a:xfrm>
              <a:blipFill rotWithShape="1">
                <a:blip r:embed="rId6" cstate="print"/>
                <a:stretch>
                  <a:fillRect t="-1553" r="-2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7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going to focus 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Nested” quantifiers/more than one quantifier</a:t>
            </a:r>
          </a:p>
          <a:p>
            <a:r>
              <a:rPr lang="en-US" dirty="0" smtClean="0"/>
              <a:t>General </a:t>
            </a:r>
            <a:r>
              <a:rPr lang="en-US" dirty="0"/>
              <a:t>strategy for proving (or disproving) quantified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picture represents the predicate?</a:t>
            </a:r>
            <a:br>
              <a:rPr lang="en-US" dirty="0" smtClean="0"/>
            </a:br>
            <a:r>
              <a:rPr lang="en-US" sz="2700" dirty="0" smtClean="0"/>
              <a:t>(Predicate Love(</a:t>
            </a:r>
            <a:r>
              <a:rPr lang="en-US" sz="2700" dirty="0" err="1" smtClean="0"/>
              <a:t>x,y</a:t>
            </a:r>
            <a:r>
              <a:rPr lang="en-US" sz="2700" dirty="0" smtClean="0"/>
              <a:t>) means “x loves y”, denoted by arrow from x to y)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58423"/>
            <a:ext cx="6777317" cy="3508977"/>
          </a:xfrm>
          <a:blipFill rotWithShape="1">
            <a:blip r:embed="rId37" cstate="print"/>
            <a:stretch>
              <a:fillRect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r>
              <a:rPr lang="en-US" dirty="0" err="1" smtClean="0">
                <a:noFill/>
              </a:rPr>
              <a:t>ssss</a:t>
            </a:r>
            <a:endParaRPr lang="en-US" dirty="0">
              <a:noFill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1" name="Straight Arrow Connector 10"/>
          <p:cNvCxnSpPr/>
          <p:nvPr>
            <p:custDataLst>
              <p:tags r:id="rId4"/>
            </p:custDataLst>
          </p:nvPr>
        </p:nvCxnSpPr>
        <p:spPr>
          <a:xfrm flipH="1" flipV="1">
            <a:off x="2732314" y="40386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>
            <p:custDataLst>
              <p:tags r:id="rId5"/>
            </p:custDataLst>
          </p:nvPr>
        </p:nvCxnSpPr>
        <p:spPr>
          <a:xfrm>
            <a:off x="1466850" y="4028429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6"/>
            </p:custDataLst>
          </p:nvPr>
        </p:nvCxnSpPr>
        <p:spPr>
          <a:xfrm flipV="1">
            <a:off x="1752600" y="3962400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7"/>
            </p:custDataLst>
          </p:nvPr>
        </p:nvCxnSpPr>
        <p:spPr>
          <a:xfrm flipV="1">
            <a:off x="1714500" y="37623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9906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9"/>
            </p:custDataLst>
          </p:nvPr>
        </p:nvCxnSpPr>
        <p:spPr>
          <a:xfrm>
            <a:off x="5170714" y="39624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0"/>
            </p:custDataLst>
          </p:nvPr>
        </p:nvCxnSpPr>
        <p:spPr>
          <a:xfrm>
            <a:off x="3905250" y="3952229"/>
            <a:ext cx="19050" cy="5435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>
            <p:custDataLst>
              <p:tags r:id="rId11"/>
            </p:custDataLst>
          </p:nvPr>
        </p:nvCxnSpPr>
        <p:spPr>
          <a:xfrm>
            <a:off x="4191000" y="4869180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>
            <p:custDataLst>
              <p:tags r:id="rId12"/>
            </p:custDataLst>
          </p:nvPr>
        </p:nvCxnSpPr>
        <p:spPr>
          <a:xfrm flipH="1">
            <a:off x="4152900" y="36861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13"/>
            </p:custDataLst>
          </p:nvPr>
        </p:nvCxnSpPr>
        <p:spPr>
          <a:xfrm flipH="1">
            <a:off x="6553200" y="3886200"/>
            <a:ext cx="8382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14"/>
            </p:custDataLst>
          </p:nvPr>
        </p:nvCxnSpPr>
        <p:spPr>
          <a:xfrm>
            <a:off x="6343650" y="3952229"/>
            <a:ext cx="19050" cy="5435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15"/>
            </p:custDataLst>
          </p:nvPr>
        </p:nvCxnSpPr>
        <p:spPr>
          <a:xfrm>
            <a:off x="7609114" y="39624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>
            <p:custDataLst>
              <p:tags r:id="rId16"/>
            </p:custDataLst>
          </p:nvPr>
        </p:nvCxnSpPr>
        <p:spPr>
          <a:xfrm flipH="1">
            <a:off x="6591300" y="36861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>
            <p:custDataLst>
              <p:tags r:id="rId17"/>
            </p:custDataLst>
          </p:nvPr>
        </p:nvCxnSpPr>
        <p:spPr>
          <a:xfrm>
            <a:off x="4038600" y="3886200"/>
            <a:ext cx="990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>
            <p:custDataLst>
              <p:tags r:id="rId18"/>
            </p:custDataLst>
          </p:nvPr>
        </p:nvCxnSpPr>
        <p:spPr>
          <a:xfrm>
            <a:off x="1752600" y="4945380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990600" y="5562600"/>
            <a:ext cx="32004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D.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None/more/other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Title 1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32766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Title 1"/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57150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" name="Ink 19"/>
              <p14:cNvContentPartPr/>
              <p14:nvPr>
                <p:custDataLst>
                  <p:tags r:id="rId22"/>
                </p:custDataLst>
              </p14:nvPr>
            </p14:nvContentPartPr>
            <p14:xfrm rot="15513276">
              <a:off x="7695350" y="3100421"/>
              <a:ext cx="474480" cy="5418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 rot="15513276">
                <a:off x="7682750" y="3090701"/>
                <a:ext cx="49896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8" name="Ink 47"/>
              <p14:cNvContentPartPr/>
              <p14:nvPr>
                <p:custDataLst>
                  <p:tags r:id="rId23"/>
                </p:custDataLst>
              </p14:nvPr>
            </p14:nvContentPartPr>
            <p14:xfrm rot="15418897">
              <a:off x="2823340" y="3207137"/>
              <a:ext cx="474480" cy="5418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 rot="15418897">
                <a:off x="2810740" y="3197417"/>
                <a:ext cx="498960" cy="5630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/>
          <p:cNvSpPr/>
          <p:nvPr>
            <p:custDataLst>
              <p:tags r:id="rId24"/>
            </p:custDataLst>
          </p:nvPr>
        </p:nvSpPr>
        <p:spPr>
          <a:xfrm>
            <a:off x="1219200" y="36576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>
            <p:custDataLst>
              <p:tags r:id="rId25"/>
            </p:custDataLst>
          </p:nvPr>
        </p:nvSpPr>
        <p:spPr>
          <a:xfrm>
            <a:off x="1251857" y="4671604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>
            <p:custDataLst>
              <p:tags r:id="rId26"/>
            </p:custDataLst>
          </p:nvPr>
        </p:nvSpPr>
        <p:spPr>
          <a:xfrm>
            <a:off x="2514600" y="36576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>
            <p:custDataLst>
              <p:tags r:id="rId27"/>
            </p:custDataLst>
          </p:nvPr>
        </p:nvSpPr>
        <p:spPr>
          <a:xfrm>
            <a:off x="2553277" y="4604447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>
            <p:custDataLst>
              <p:tags r:id="rId28"/>
            </p:custDataLst>
          </p:nvPr>
        </p:nvSpPr>
        <p:spPr>
          <a:xfrm>
            <a:off x="3633107" y="351282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>
            <p:custDataLst>
              <p:tags r:id="rId29"/>
            </p:custDataLst>
          </p:nvPr>
        </p:nvSpPr>
        <p:spPr>
          <a:xfrm>
            <a:off x="4898572" y="3533775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>
            <p:custDataLst>
              <p:tags r:id="rId30"/>
            </p:custDataLst>
          </p:nvPr>
        </p:nvSpPr>
        <p:spPr>
          <a:xfrm>
            <a:off x="3714461" y="4566915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>
            <p:custDataLst>
              <p:tags r:id="rId31"/>
            </p:custDataLst>
          </p:nvPr>
        </p:nvSpPr>
        <p:spPr>
          <a:xfrm>
            <a:off x="4933661" y="471678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>
            <p:custDataLst>
              <p:tags r:id="rId32"/>
            </p:custDataLst>
          </p:nvPr>
        </p:nvSpPr>
        <p:spPr>
          <a:xfrm>
            <a:off x="6063343" y="347429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>
            <p:custDataLst>
              <p:tags r:id="rId33"/>
            </p:custDataLst>
          </p:nvPr>
        </p:nvSpPr>
        <p:spPr>
          <a:xfrm>
            <a:off x="7260771" y="35052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>
            <p:custDataLst>
              <p:tags r:id="rId34"/>
            </p:custDataLst>
          </p:nvPr>
        </p:nvSpPr>
        <p:spPr>
          <a:xfrm>
            <a:off x="6096000" y="4535533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>
            <p:custDataLst>
              <p:tags r:id="rId35"/>
            </p:custDataLst>
          </p:nvPr>
        </p:nvSpPr>
        <p:spPr>
          <a:xfrm>
            <a:off x="7431645" y="464058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6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picture represents the predicate?</a:t>
            </a:r>
            <a:br>
              <a:rPr lang="en-US" dirty="0" smtClean="0"/>
            </a:br>
            <a:r>
              <a:rPr lang="en-US" sz="2700" dirty="0" smtClean="0"/>
              <a:t>(Predicate Love(</a:t>
            </a:r>
            <a:r>
              <a:rPr lang="en-US" sz="2700" dirty="0" err="1" smtClean="0"/>
              <a:t>x,y</a:t>
            </a:r>
            <a:r>
              <a:rPr lang="en-US" sz="2700" dirty="0" smtClean="0"/>
              <a:t>) means “x loves y”, denoted by arrow from x to y)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4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90600" y="5562600"/>
            <a:ext cx="32004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D.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None/more/other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</p:nvPr>
        </p:nvSpPr>
        <p:spPr>
          <a:xfrm>
            <a:off x="1043492" y="2358423"/>
            <a:ext cx="6777317" cy="3508977"/>
          </a:xfrm>
          <a:prstGeom prst="rect">
            <a:avLst/>
          </a:prstGeom>
          <a:blipFill rotWithShape="1">
            <a:blip r:embed="rId37" cstate="print"/>
            <a:stretch>
              <a:fillRect/>
            </a:stretch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>
            <p:custDataLst>
              <p:tags r:id="rId5"/>
            </p:custDataLst>
          </p:nvPr>
        </p:nvCxnSpPr>
        <p:spPr>
          <a:xfrm flipH="1" flipV="1">
            <a:off x="2732314" y="40386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>
            <p:custDataLst>
              <p:tags r:id="rId6"/>
            </p:custDataLst>
          </p:nvPr>
        </p:nvCxnSpPr>
        <p:spPr>
          <a:xfrm>
            <a:off x="1466850" y="4028429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>
            <p:custDataLst>
              <p:tags r:id="rId7"/>
            </p:custDataLst>
          </p:nvPr>
        </p:nvCxnSpPr>
        <p:spPr>
          <a:xfrm flipV="1">
            <a:off x="1752600" y="3962400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8"/>
            </p:custDataLst>
          </p:nvPr>
        </p:nvCxnSpPr>
        <p:spPr>
          <a:xfrm flipV="1">
            <a:off x="1714500" y="37623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9906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3" name="Straight Arrow Connector 52"/>
          <p:cNvCxnSpPr/>
          <p:nvPr>
            <p:custDataLst>
              <p:tags r:id="rId10"/>
            </p:custDataLst>
          </p:nvPr>
        </p:nvCxnSpPr>
        <p:spPr>
          <a:xfrm>
            <a:off x="5170714" y="39624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>
            <p:custDataLst>
              <p:tags r:id="rId11"/>
            </p:custDataLst>
          </p:nvPr>
        </p:nvCxnSpPr>
        <p:spPr>
          <a:xfrm>
            <a:off x="3905250" y="3952229"/>
            <a:ext cx="19050" cy="5435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>
            <p:custDataLst>
              <p:tags r:id="rId12"/>
            </p:custDataLst>
          </p:nvPr>
        </p:nvCxnSpPr>
        <p:spPr>
          <a:xfrm>
            <a:off x="4191000" y="4869180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>
            <p:custDataLst>
              <p:tags r:id="rId13"/>
            </p:custDataLst>
          </p:nvPr>
        </p:nvCxnSpPr>
        <p:spPr>
          <a:xfrm flipH="1">
            <a:off x="4152900" y="36861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>
            <p:custDataLst>
              <p:tags r:id="rId14"/>
            </p:custDataLst>
          </p:nvPr>
        </p:nvCxnSpPr>
        <p:spPr>
          <a:xfrm flipH="1">
            <a:off x="6553200" y="3886200"/>
            <a:ext cx="8382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>
            <p:custDataLst>
              <p:tags r:id="rId15"/>
            </p:custDataLst>
          </p:nvPr>
        </p:nvCxnSpPr>
        <p:spPr>
          <a:xfrm>
            <a:off x="6343650" y="3952229"/>
            <a:ext cx="19050" cy="5435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>
            <p:custDataLst>
              <p:tags r:id="rId16"/>
            </p:custDataLst>
          </p:nvPr>
        </p:nvCxnSpPr>
        <p:spPr>
          <a:xfrm>
            <a:off x="7609114" y="3962400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>
            <p:custDataLst>
              <p:tags r:id="rId17"/>
            </p:custDataLst>
          </p:nvPr>
        </p:nvCxnSpPr>
        <p:spPr>
          <a:xfrm flipH="1">
            <a:off x="6591300" y="3686175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>
            <p:custDataLst>
              <p:tags r:id="rId18"/>
            </p:custDataLst>
          </p:nvPr>
        </p:nvCxnSpPr>
        <p:spPr>
          <a:xfrm>
            <a:off x="4038600" y="3886200"/>
            <a:ext cx="990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>
            <p:custDataLst>
              <p:tags r:id="rId19"/>
            </p:custDataLst>
          </p:nvPr>
        </p:nvCxnSpPr>
        <p:spPr>
          <a:xfrm>
            <a:off x="1752600" y="4945380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itle 1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32766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Title 1"/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5715000" y="33528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9" name="Ink 68"/>
              <p14:cNvContentPartPr/>
              <p14:nvPr>
                <p:custDataLst>
                  <p:tags r:id="rId22"/>
                </p:custDataLst>
              </p14:nvPr>
            </p14:nvContentPartPr>
            <p14:xfrm rot="15513276">
              <a:off x="7695350" y="3100421"/>
              <a:ext cx="474480" cy="5418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 rot="15513276">
                <a:off x="7682750" y="3090701"/>
                <a:ext cx="49896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0" name="Ink 69"/>
              <p14:cNvContentPartPr/>
              <p14:nvPr>
                <p:custDataLst>
                  <p:tags r:id="rId23"/>
                </p:custDataLst>
              </p14:nvPr>
            </p14:nvContentPartPr>
            <p14:xfrm rot="15418897">
              <a:off x="2823340" y="3207137"/>
              <a:ext cx="474480" cy="5418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 rot="15418897">
                <a:off x="2810740" y="3197417"/>
                <a:ext cx="498960" cy="563040"/>
              </a:xfrm>
              <a:prstGeom prst="rect">
                <a:avLst/>
              </a:prstGeom>
            </p:spPr>
          </p:pic>
        </mc:Fallback>
      </mc:AlternateContent>
      <p:sp>
        <p:nvSpPr>
          <p:cNvPr id="71" name="Oval 70"/>
          <p:cNvSpPr/>
          <p:nvPr>
            <p:custDataLst>
              <p:tags r:id="rId24"/>
            </p:custDataLst>
          </p:nvPr>
        </p:nvSpPr>
        <p:spPr>
          <a:xfrm>
            <a:off x="1219200" y="36576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>
            <p:custDataLst>
              <p:tags r:id="rId25"/>
            </p:custDataLst>
          </p:nvPr>
        </p:nvSpPr>
        <p:spPr>
          <a:xfrm>
            <a:off x="1251857" y="4671604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>
            <p:custDataLst>
              <p:tags r:id="rId26"/>
            </p:custDataLst>
          </p:nvPr>
        </p:nvSpPr>
        <p:spPr>
          <a:xfrm>
            <a:off x="2514600" y="36576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>
            <p:custDataLst>
              <p:tags r:id="rId27"/>
            </p:custDataLst>
          </p:nvPr>
        </p:nvSpPr>
        <p:spPr>
          <a:xfrm>
            <a:off x="2553277" y="4604447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>
            <p:custDataLst>
              <p:tags r:id="rId28"/>
            </p:custDataLst>
          </p:nvPr>
        </p:nvSpPr>
        <p:spPr>
          <a:xfrm>
            <a:off x="3633107" y="351282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>
            <p:custDataLst>
              <p:tags r:id="rId29"/>
            </p:custDataLst>
          </p:nvPr>
        </p:nvSpPr>
        <p:spPr>
          <a:xfrm>
            <a:off x="4898572" y="3533775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>
            <p:custDataLst>
              <p:tags r:id="rId30"/>
            </p:custDataLst>
          </p:nvPr>
        </p:nvSpPr>
        <p:spPr>
          <a:xfrm>
            <a:off x="3714461" y="4566915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>
            <p:custDataLst>
              <p:tags r:id="rId31"/>
            </p:custDataLst>
          </p:nvPr>
        </p:nvSpPr>
        <p:spPr>
          <a:xfrm>
            <a:off x="4933661" y="471678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>
            <p:custDataLst>
              <p:tags r:id="rId32"/>
            </p:custDataLst>
          </p:nvPr>
        </p:nvSpPr>
        <p:spPr>
          <a:xfrm>
            <a:off x="6063343" y="347429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>
            <p:custDataLst>
              <p:tags r:id="rId33"/>
            </p:custDataLst>
          </p:nvPr>
        </p:nvSpPr>
        <p:spPr>
          <a:xfrm>
            <a:off x="7260771" y="350520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>
            <p:custDataLst>
              <p:tags r:id="rId34"/>
            </p:custDataLst>
          </p:nvPr>
        </p:nvSpPr>
        <p:spPr>
          <a:xfrm>
            <a:off x="6096000" y="4535533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>
            <p:custDataLst>
              <p:tags r:id="rId35"/>
            </p:custDataLst>
          </p:nvPr>
        </p:nvSpPr>
        <p:spPr>
          <a:xfrm>
            <a:off x="7431645" y="4640580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6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strategies overview </a:t>
            </a:r>
            <a:br>
              <a:rPr lang="en-US" dirty="0" smtClean="0"/>
            </a:br>
            <a:r>
              <a:rPr lang="en-US" sz="3100" dirty="0" smtClean="0"/>
              <a:t>(more coming later in the quarter)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1" y="1905001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For a </a:t>
            </a:r>
            <a:r>
              <a:rPr lang="en-US" b="1" i="1" dirty="0" smtClean="0">
                <a:solidFill>
                  <a:schemeClr val="accent1"/>
                </a:solidFill>
              </a:rPr>
              <a:t>universally quantified 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“for all”</a:t>
            </a:r>
            <a:r>
              <a:rPr lang="en-US" b="1" dirty="0" smtClean="0">
                <a:solidFill>
                  <a:schemeClr val="accent1"/>
                </a:solidFill>
              </a:rPr>
              <a:t>) statement: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prove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Mathematical induction, direct proof, generalization from the generic particular (construction)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disprove </a:t>
            </a:r>
            <a:r>
              <a:rPr lang="en-US" dirty="0" smtClean="0"/>
              <a:t>it:</a:t>
            </a:r>
          </a:p>
          <a:p>
            <a:pPr lvl="2"/>
            <a:r>
              <a:rPr lang="en-US" dirty="0" smtClean="0"/>
              <a:t>Provide a single counterexample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For an </a:t>
            </a:r>
            <a:r>
              <a:rPr lang="en-US" b="1" i="1" dirty="0" smtClean="0">
                <a:solidFill>
                  <a:schemeClr val="accent1"/>
                </a:solidFill>
              </a:rPr>
              <a:t>existentially quantified 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“there exists”</a:t>
            </a:r>
            <a:r>
              <a:rPr lang="en-US" b="1" dirty="0" smtClean="0">
                <a:solidFill>
                  <a:schemeClr val="accent1"/>
                </a:solidFill>
              </a:rPr>
              <a:t>) statement: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prove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Provide a single example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disprove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State the correct version as a universally quantified statement (“For all x, </a:t>
            </a:r>
            <a:r>
              <a:rPr lang="en-US" i="1" dirty="0" smtClean="0"/>
              <a:t>not </a:t>
            </a:r>
            <a:r>
              <a:rPr lang="en-US" dirty="0" smtClean="0"/>
              <a:t>P(x)”) then prove it using above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3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143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could we disprove the predicate?</a:t>
            </a:r>
            <a:br>
              <a:rPr lang="en-US" dirty="0" smtClean="0"/>
            </a:br>
            <a:r>
              <a:rPr lang="en-US" sz="2700" dirty="0" smtClean="0"/>
              <a:t>(Predicate Love(</a:t>
            </a:r>
            <a:r>
              <a:rPr lang="en-US" sz="2700" dirty="0" err="1" smtClean="0"/>
              <a:t>x,y</a:t>
            </a:r>
            <a:r>
              <a:rPr lang="en-US" sz="2700" dirty="0" smtClean="0"/>
              <a:t>) means “x loves y”)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1043492" y="2358423"/>
                <a:ext cx="7338508" cy="3966177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𝐿𝑜𝑣𝑒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endParaRPr lang="en-US" dirty="0" smtClean="0"/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By counterexample: show there is a person who loves everyone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By counterexample: Show there is a person who loves no one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By counterexample: Show there is a person who nobody loves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By counterexample: Show there is a person who everyone loves</a:t>
                </a:r>
              </a:p>
              <a:p>
                <a:pPr marL="525780" indent="-457200">
                  <a:buFont typeface="+mj-lt"/>
                  <a:buAutoNum type="alphaUcPeriod"/>
                </a:pPr>
                <a:r>
                  <a:rPr lang="en-US" dirty="0" smtClean="0"/>
                  <a:t>Other/more/none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1043492" y="2358423"/>
                <a:ext cx="7338508" cy="3966177"/>
              </a:xfrm>
              <a:blipFill rotWithShape="1">
                <a:blip r:embed="rId6"/>
                <a:stretch>
                  <a:fillRect r="-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81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4461</TotalTime>
  <Words>306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Century Gothic</vt:lpstr>
      <vt:lpstr>Helvetica Neue</vt:lpstr>
      <vt:lpstr>Wingdings 2</vt:lpstr>
      <vt:lpstr>Austin</vt:lpstr>
      <vt:lpstr>CSE 20 – Discrete Mathematics</vt:lpstr>
      <vt:lpstr>Today’s Topics:</vt:lpstr>
      <vt:lpstr>1. Predicate Quantification</vt:lpstr>
      <vt:lpstr>I’m going to assume you know this from the reading:</vt:lpstr>
      <vt:lpstr>We’re going to focus on:</vt:lpstr>
      <vt:lpstr>Which picture represents the predicate? (Predicate Love(x,y) means “x loves y”, denoted by arrow from x to y)</vt:lpstr>
      <vt:lpstr>Which picture represents the predicate? (Predicate Love(x,y) means “x loves y”, denoted by arrow from x to y)</vt:lpstr>
      <vt:lpstr>Proof strategies overview  (more coming later in the quarter)</vt:lpstr>
      <vt:lpstr>How could we disprove the predicate? (Predicate Love(x,y) means “x loves y”)</vt:lpstr>
      <vt:lpstr>What is the correct negation of the predicate? (Predicate Love(x,y) means “x loves y”)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110</cp:revision>
  <dcterms:created xsi:type="dcterms:W3CDTF">2012-09-25T19:16:12Z</dcterms:created>
  <dcterms:modified xsi:type="dcterms:W3CDTF">2014-01-28T08:21:41Z</dcterms:modified>
</cp:coreProperties>
</file>