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690" r:id="rId2"/>
    <p:sldId id="656" r:id="rId3"/>
    <p:sldId id="658" r:id="rId4"/>
    <p:sldId id="689" r:id="rId5"/>
    <p:sldId id="661" r:id="rId6"/>
    <p:sldId id="666" r:id="rId7"/>
    <p:sldId id="667" r:id="rId8"/>
    <p:sldId id="660" r:id="rId9"/>
    <p:sldId id="662" r:id="rId10"/>
    <p:sldId id="663" r:id="rId11"/>
    <p:sldId id="664" r:id="rId12"/>
    <p:sldId id="665" r:id="rId13"/>
    <p:sldId id="668" r:id="rId14"/>
    <p:sldId id="669" r:id="rId15"/>
    <p:sldId id="670" r:id="rId16"/>
    <p:sldId id="671" r:id="rId17"/>
    <p:sldId id="672" r:id="rId18"/>
    <p:sldId id="673" r:id="rId19"/>
    <p:sldId id="674" r:id="rId20"/>
    <p:sldId id="676" r:id="rId21"/>
    <p:sldId id="677" r:id="rId22"/>
    <p:sldId id="678" r:id="rId23"/>
    <p:sldId id="679" r:id="rId24"/>
    <p:sldId id="680" r:id="rId25"/>
    <p:sldId id="681" r:id="rId26"/>
    <p:sldId id="682" r:id="rId27"/>
    <p:sldId id="683" r:id="rId28"/>
    <p:sldId id="685" r:id="rId29"/>
    <p:sldId id="687" r:id="rId30"/>
    <p:sldId id="688" r:id="rId31"/>
  </p:sldIdLst>
  <p:sldSz cx="9144000" cy="6858000" type="screen4x3"/>
  <p:notesSz cx="6858000" cy="9144000"/>
  <p:custDataLst>
    <p:tags r:id="rId3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089"/>
    <a:srgbClr val="CBD2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7" autoAdjust="0"/>
    <p:restoredTop sz="76303" autoAdjust="0"/>
  </p:normalViewPr>
  <p:slideViewPr>
    <p:cSldViewPr snapToGrid="0">
      <p:cViewPr varScale="1">
        <p:scale>
          <a:sx n="73" d="100"/>
          <a:sy n="73" d="100"/>
        </p:scale>
        <p:origin x="-8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54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tags" Target="tags/tag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4DC39-08C1-4F00-ACFA-86EADB399664}" type="datetimeFigureOut">
              <a:rPr lang="en-US" smtClean="0"/>
              <a:pPr/>
              <a:t>5/20/13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EBD1D-9036-4391-9980-9EFB63A8F4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5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2EB1-5946-4D2A-AC92-EA4E74E03249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8F8B-856F-40B0-ACA3-87559D46AC94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A449A-6386-4D5F-AD40-BE112D393341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B816-ED30-4D5B-BC0B-50674102469B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04F2-99ED-479E-BEBB-5926FFF0C787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968C-7C3E-4B89-A0D3-99604597F134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99F3-43B8-4C65-9291-9E6FED75708D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D48F-E73C-41D0-8A8C-279741ABF435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D1E3-F57E-46A2-9738-5081A4B254E0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FDF-3311-4F44-AD33-28D45627F467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03060-4680-4165-B189-D90323FD3714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9BCFA-E5C6-494A-A7BF-BDEE53ED74E7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image" Target="../media/image1.png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8.xml"/><Relationship Id="rId2" Type="http://schemas.openxmlformats.org/officeDocument/2006/relationships/tags" Target="../tags/tag5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4" Type="http://schemas.openxmlformats.org/officeDocument/2006/relationships/tags" Target="../tags/tag64.xml"/><Relationship Id="rId5" Type="http://schemas.openxmlformats.org/officeDocument/2006/relationships/tags" Target="../tags/tag65.xml"/><Relationship Id="rId6" Type="http://schemas.openxmlformats.org/officeDocument/2006/relationships/tags" Target="../tags/tag66.xml"/><Relationship Id="rId7" Type="http://schemas.openxmlformats.org/officeDocument/2006/relationships/tags" Target="../tags/tag67.xml"/><Relationship Id="rId8" Type="http://schemas.openxmlformats.org/officeDocument/2006/relationships/tags" Target="../tags/tag68.xml"/><Relationship Id="rId9" Type="http://schemas.openxmlformats.org/officeDocument/2006/relationships/tags" Target="../tags/tag69.xml"/><Relationship Id="rId10" Type="http://schemas.openxmlformats.org/officeDocument/2006/relationships/slideLayout" Target="../slideLayouts/slideLayout2.xml"/><Relationship Id="rId1" Type="http://schemas.openxmlformats.org/officeDocument/2006/relationships/tags" Target="../tags/tag61.xml"/><Relationship Id="rId2" Type="http://schemas.openxmlformats.org/officeDocument/2006/relationships/tags" Target="../tags/tag6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4" Type="http://schemas.openxmlformats.org/officeDocument/2006/relationships/tags" Target="../tags/tag73.xml"/><Relationship Id="rId5" Type="http://schemas.openxmlformats.org/officeDocument/2006/relationships/tags" Target="../tags/tag74.xml"/><Relationship Id="rId6" Type="http://schemas.openxmlformats.org/officeDocument/2006/relationships/tags" Target="../tags/tag75.xml"/><Relationship Id="rId7" Type="http://schemas.openxmlformats.org/officeDocument/2006/relationships/tags" Target="../tags/tag76.xml"/><Relationship Id="rId8" Type="http://schemas.openxmlformats.org/officeDocument/2006/relationships/tags" Target="../tags/tag77.xml"/><Relationship Id="rId9" Type="http://schemas.openxmlformats.org/officeDocument/2006/relationships/tags" Target="../tags/tag78.xml"/><Relationship Id="rId10" Type="http://schemas.openxmlformats.org/officeDocument/2006/relationships/slideLayout" Target="../slideLayouts/slideLayout2.xml"/><Relationship Id="rId1" Type="http://schemas.openxmlformats.org/officeDocument/2006/relationships/tags" Target="../tags/tag70.xml"/><Relationship Id="rId2" Type="http://schemas.openxmlformats.org/officeDocument/2006/relationships/tags" Target="../tags/tag71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tags" Target="../tags/tag89.xml"/><Relationship Id="rId12" Type="http://schemas.openxmlformats.org/officeDocument/2006/relationships/tags" Target="../tags/tag90.xml"/><Relationship Id="rId13" Type="http://schemas.openxmlformats.org/officeDocument/2006/relationships/tags" Target="../tags/tag91.xml"/><Relationship Id="rId14" Type="http://schemas.openxmlformats.org/officeDocument/2006/relationships/tags" Target="../tags/tag92.xml"/><Relationship Id="rId15" Type="http://schemas.openxmlformats.org/officeDocument/2006/relationships/tags" Target="../tags/tag93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79.xml"/><Relationship Id="rId2" Type="http://schemas.openxmlformats.org/officeDocument/2006/relationships/tags" Target="../tags/tag80.xml"/><Relationship Id="rId3" Type="http://schemas.openxmlformats.org/officeDocument/2006/relationships/tags" Target="../tags/tag81.xml"/><Relationship Id="rId4" Type="http://schemas.openxmlformats.org/officeDocument/2006/relationships/tags" Target="../tags/tag82.xml"/><Relationship Id="rId5" Type="http://schemas.openxmlformats.org/officeDocument/2006/relationships/tags" Target="../tags/tag83.xml"/><Relationship Id="rId6" Type="http://schemas.openxmlformats.org/officeDocument/2006/relationships/tags" Target="../tags/tag84.xml"/><Relationship Id="rId7" Type="http://schemas.openxmlformats.org/officeDocument/2006/relationships/tags" Target="../tags/tag85.xml"/><Relationship Id="rId8" Type="http://schemas.openxmlformats.org/officeDocument/2006/relationships/tags" Target="../tags/tag86.xml"/><Relationship Id="rId9" Type="http://schemas.openxmlformats.org/officeDocument/2006/relationships/tags" Target="../tags/tag87.xml"/><Relationship Id="rId10" Type="http://schemas.openxmlformats.org/officeDocument/2006/relationships/tags" Target="../tags/tag88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102.xml"/><Relationship Id="rId20" Type="http://schemas.openxmlformats.org/officeDocument/2006/relationships/tags" Target="../tags/tag113.xml"/><Relationship Id="rId21" Type="http://schemas.openxmlformats.org/officeDocument/2006/relationships/tags" Target="../tags/tag114.xml"/><Relationship Id="rId22" Type="http://schemas.openxmlformats.org/officeDocument/2006/relationships/tags" Target="../tags/tag115.xml"/><Relationship Id="rId23" Type="http://schemas.openxmlformats.org/officeDocument/2006/relationships/tags" Target="../tags/tag116.xml"/><Relationship Id="rId24" Type="http://schemas.openxmlformats.org/officeDocument/2006/relationships/tags" Target="../tags/tag117.xml"/><Relationship Id="rId25" Type="http://schemas.openxmlformats.org/officeDocument/2006/relationships/tags" Target="../tags/tag118.xml"/><Relationship Id="rId26" Type="http://schemas.openxmlformats.org/officeDocument/2006/relationships/tags" Target="../tags/tag119.xml"/><Relationship Id="rId27" Type="http://schemas.openxmlformats.org/officeDocument/2006/relationships/tags" Target="../tags/tag120.xml"/><Relationship Id="rId28" Type="http://schemas.openxmlformats.org/officeDocument/2006/relationships/tags" Target="../tags/tag121.xml"/><Relationship Id="rId29" Type="http://schemas.openxmlformats.org/officeDocument/2006/relationships/tags" Target="../tags/tag122.xml"/><Relationship Id="rId30" Type="http://schemas.openxmlformats.org/officeDocument/2006/relationships/tags" Target="../tags/tag123.xml"/><Relationship Id="rId31" Type="http://schemas.openxmlformats.org/officeDocument/2006/relationships/tags" Target="../tags/tag124.xml"/><Relationship Id="rId32" Type="http://schemas.openxmlformats.org/officeDocument/2006/relationships/slideLayout" Target="../slideLayouts/slideLayout2.xml"/><Relationship Id="rId10" Type="http://schemas.openxmlformats.org/officeDocument/2006/relationships/tags" Target="../tags/tag103.xml"/><Relationship Id="rId11" Type="http://schemas.openxmlformats.org/officeDocument/2006/relationships/tags" Target="../tags/tag104.xml"/><Relationship Id="rId12" Type="http://schemas.openxmlformats.org/officeDocument/2006/relationships/tags" Target="../tags/tag105.xml"/><Relationship Id="rId13" Type="http://schemas.openxmlformats.org/officeDocument/2006/relationships/tags" Target="../tags/tag106.xml"/><Relationship Id="rId14" Type="http://schemas.openxmlformats.org/officeDocument/2006/relationships/tags" Target="../tags/tag107.xml"/><Relationship Id="rId15" Type="http://schemas.openxmlformats.org/officeDocument/2006/relationships/tags" Target="../tags/tag108.xml"/><Relationship Id="rId16" Type="http://schemas.openxmlformats.org/officeDocument/2006/relationships/tags" Target="../tags/tag109.xml"/><Relationship Id="rId17" Type="http://schemas.openxmlformats.org/officeDocument/2006/relationships/tags" Target="../tags/tag110.xml"/><Relationship Id="rId18" Type="http://schemas.openxmlformats.org/officeDocument/2006/relationships/tags" Target="../tags/tag111.xml"/><Relationship Id="rId19" Type="http://schemas.openxmlformats.org/officeDocument/2006/relationships/tags" Target="../tags/tag112.xml"/><Relationship Id="rId1" Type="http://schemas.openxmlformats.org/officeDocument/2006/relationships/tags" Target="../tags/tag94.xml"/><Relationship Id="rId2" Type="http://schemas.openxmlformats.org/officeDocument/2006/relationships/tags" Target="../tags/tag95.xml"/><Relationship Id="rId3" Type="http://schemas.openxmlformats.org/officeDocument/2006/relationships/tags" Target="../tags/tag96.xml"/><Relationship Id="rId4" Type="http://schemas.openxmlformats.org/officeDocument/2006/relationships/tags" Target="../tags/tag97.xml"/><Relationship Id="rId5" Type="http://schemas.openxmlformats.org/officeDocument/2006/relationships/tags" Target="../tags/tag98.xml"/><Relationship Id="rId6" Type="http://schemas.openxmlformats.org/officeDocument/2006/relationships/tags" Target="../tags/tag99.xml"/><Relationship Id="rId7" Type="http://schemas.openxmlformats.org/officeDocument/2006/relationships/tags" Target="../tags/tag100.xml"/><Relationship Id="rId8" Type="http://schemas.openxmlformats.org/officeDocument/2006/relationships/tags" Target="../tags/tag101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133.xml"/><Relationship Id="rId20" Type="http://schemas.openxmlformats.org/officeDocument/2006/relationships/tags" Target="../tags/tag144.xml"/><Relationship Id="rId21" Type="http://schemas.openxmlformats.org/officeDocument/2006/relationships/slideLayout" Target="../slideLayouts/slideLayout2.xml"/><Relationship Id="rId10" Type="http://schemas.openxmlformats.org/officeDocument/2006/relationships/tags" Target="../tags/tag134.xml"/><Relationship Id="rId11" Type="http://schemas.openxmlformats.org/officeDocument/2006/relationships/tags" Target="../tags/tag135.xml"/><Relationship Id="rId12" Type="http://schemas.openxmlformats.org/officeDocument/2006/relationships/tags" Target="../tags/tag136.xml"/><Relationship Id="rId13" Type="http://schemas.openxmlformats.org/officeDocument/2006/relationships/tags" Target="../tags/tag137.xml"/><Relationship Id="rId14" Type="http://schemas.openxmlformats.org/officeDocument/2006/relationships/tags" Target="../tags/tag138.xml"/><Relationship Id="rId15" Type="http://schemas.openxmlformats.org/officeDocument/2006/relationships/tags" Target="../tags/tag139.xml"/><Relationship Id="rId16" Type="http://schemas.openxmlformats.org/officeDocument/2006/relationships/tags" Target="../tags/tag140.xml"/><Relationship Id="rId17" Type="http://schemas.openxmlformats.org/officeDocument/2006/relationships/tags" Target="../tags/tag141.xml"/><Relationship Id="rId18" Type="http://schemas.openxmlformats.org/officeDocument/2006/relationships/tags" Target="../tags/tag142.xml"/><Relationship Id="rId19" Type="http://schemas.openxmlformats.org/officeDocument/2006/relationships/tags" Target="../tags/tag143.xml"/><Relationship Id="rId1" Type="http://schemas.openxmlformats.org/officeDocument/2006/relationships/tags" Target="../tags/tag125.xml"/><Relationship Id="rId2" Type="http://schemas.openxmlformats.org/officeDocument/2006/relationships/tags" Target="../tags/tag126.xml"/><Relationship Id="rId3" Type="http://schemas.openxmlformats.org/officeDocument/2006/relationships/tags" Target="../tags/tag127.xml"/><Relationship Id="rId4" Type="http://schemas.openxmlformats.org/officeDocument/2006/relationships/tags" Target="../tags/tag128.xml"/><Relationship Id="rId5" Type="http://schemas.openxmlformats.org/officeDocument/2006/relationships/tags" Target="../tags/tag129.xml"/><Relationship Id="rId6" Type="http://schemas.openxmlformats.org/officeDocument/2006/relationships/tags" Target="../tags/tag130.xml"/><Relationship Id="rId7" Type="http://schemas.openxmlformats.org/officeDocument/2006/relationships/tags" Target="../tags/tag131.xml"/><Relationship Id="rId8" Type="http://schemas.openxmlformats.org/officeDocument/2006/relationships/tags" Target="../tags/tag132.xml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tags" Target="../tags/tag155.xml"/><Relationship Id="rId12" Type="http://schemas.openxmlformats.org/officeDocument/2006/relationships/tags" Target="../tags/tag156.xml"/><Relationship Id="rId13" Type="http://schemas.openxmlformats.org/officeDocument/2006/relationships/tags" Target="../tags/tag157.xml"/><Relationship Id="rId14" Type="http://schemas.openxmlformats.org/officeDocument/2006/relationships/tags" Target="../tags/tag158.xml"/><Relationship Id="rId15" Type="http://schemas.openxmlformats.org/officeDocument/2006/relationships/slideLayout" Target="../slideLayouts/slideLayout2.xml"/><Relationship Id="rId1" Type="http://schemas.openxmlformats.org/officeDocument/2006/relationships/tags" Target="../tags/tag145.xml"/><Relationship Id="rId2" Type="http://schemas.openxmlformats.org/officeDocument/2006/relationships/tags" Target="../tags/tag146.xml"/><Relationship Id="rId3" Type="http://schemas.openxmlformats.org/officeDocument/2006/relationships/tags" Target="../tags/tag147.xml"/><Relationship Id="rId4" Type="http://schemas.openxmlformats.org/officeDocument/2006/relationships/tags" Target="../tags/tag148.xml"/><Relationship Id="rId5" Type="http://schemas.openxmlformats.org/officeDocument/2006/relationships/tags" Target="../tags/tag149.xml"/><Relationship Id="rId6" Type="http://schemas.openxmlformats.org/officeDocument/2006/relationships/tags" Target="../tags/tag150.xml"/><Relationship Id="rId7" Type="http://schemas.openxmlformats.org/officeDocument/2006/relationships/tags" Target="../tags/tag151.xml"/><Relationship Id="rId8" Type="http://schemas.openxmlformats.org/officeDocument/2006/relationships/tags" Target="../tags/tag152.xml"/><Relationship Id="rId9" Type="http://schemas.openxmlformats.org/officeDocument/2006/relationships/tags" Target="../tags/tag153.xml"/><Relationship Id="rId10" Type="http://schemas.openxmlformats.org/officeDocument/2006/relationships/tags" Target="../tags/tag15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61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59.xml"/><Relationship Id="rId2" Type="http://schemas.openxmlformats.org/officeDocument/2006/relationships/tags" Target="../tags/tag16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64.xml"/><Relationship Id="rId4" Type="http://schemas.openxmlformats.org/officeDocument/2006/relationships/tags" Target="../tags/tag165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1" Type="http://schemas.openxmlformats.org/officeDocument/2006/relationships/tags" Target="../tags/tag162.xml"/><Relationship Id="rId2" Type="http://schemas.openxmlformats.org/officeDocument/2006/relationships/tags" Target="../tags/tag16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68.xml"/><Relationship Id="rId4" Type="http://schemas.openxmlformats.org/officeDocument/2006/relationships/slideLayout" Target="../slideLayouts/slideLayout3.xml"/><Relationship Id="rId1" Type="http://schemas.openxmlformats.org/officeDocument/2006/relationships/tags" Target="../tags/tag166.xml"/><Relationship Id="rId2" Type="http://schemas.openxmlformats.org/officeDocument/2006/relationships/tags" Target="../tags/tag16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71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69.xml"/><Relationship Id="rId2" Type="http://schemas.openxmlformats.org/officeDocument/2006/relationships/tags" Target="../tags/tag17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74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72.xml"/><Relationship Id="rId2" Type="http://schemas.openxmlformats.org/officeDocument/2006/relationships/tags" Target="../tags/tag17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7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75.xml"/><Relationship Id="rId2" Type="http://schemas.openxmlformats.org/officeDocument/2006/relationships/tags" Target="../tags/tag17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80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78.xml"/><Relationship Id="rId2" Type="http://schemas.openxmlformats.org/officeDocument/2006/relationships/tags" Target="../tags/tag17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83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81.xml"/><Relationship Id="rId2" Type="http://schemas.openxmlformats.org/officeDocument/2006/relationships/tags" Target="../tags/tag18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86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84.xml"/><Relationship Id="rId2" Type="http://schemas.openxmlformats.org/officeDocument/2006/relationships/tags" Target="../tags/tag18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89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87.xml"/><Relationship Id="rId2" Type="http://schemas.openxmlformats.org/officeDocument/2006/relationships/tags" Target="../tags/tag18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92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90.xml"/><Relationship Id="rId2" Type="http://schemas.openxmlformats.org/officeDocument/2006/relationships/tags" Target="../tags/tag19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95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93.xml"/><Relationship Id="rId2" Type="http://schemas.openxmlformats.org/officeDocument/2006/relationships/tags" Target="../tags/tag19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98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96.xml"/><Relationship Id="rId2" Type="http://schemas.openxmlformats.org/officeDocument/2006/relationships/tags" Target="../tags/tag19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201.xml"/><Relationship Id="rId4" Type="http://schemas.openxmlformats.org/officeDocument/2006/relationships/tags" Target="../tags/tag202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" Type="http://schemas.openxmlformats.org/officeDocument/2006/relationships/tags" Target="../tags/tag199.xml"/><Relationship Id="rId2" Type="http://schemas.openxmlformats.org/officeDocument/2006/relationships/tags" Target="../tags/tag20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4" Type="http://schemas.openxmlformats.org/officeDocument/2006/relationships/slideLayout" Target="../slideLayouts/slideLayout3.xml"/><Relationship Id="rId1" Type="http://schemas.openxmlformats.org/officeDocument/2006/relationships/tags" Target="../tags/tag10.xml"/><Relationship Id="rId2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2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tags" Target="../tags/tag26.xml"/><Relationship Id="rId1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2" Type="http://schemas.openxmlformats.org/officeDocument/2006/relationships/tags" Target="../tags/tag17.xml"/><Relationship Id="rId3" Type="http://schemas.openxmlformats.org/officeDocument/2006/relationships/tags" Target="../tags/tag18.xml"/><Relationship Id="rId4" Type="http://schemas.openxmlformats.org/officeDocument/2006/relationships/tags" Target="../tags/tag19.xml"/><Relationship Id="rId5" Type="http://schemas.openxmlformats.org/officeDocument/2006/relationships/tags" Target="../tags/tag20.xml"/><Relationship Id="rId6" Type="http://schemas.openxmlformats.org/officeDocument/2006/relationships/tags" Target="../tags/tag21.xml"/><Relationship Id="rId7" Type="http://schemas.openxmlformats.org/officeDocument/2006/relationships/tags" Target="../tags/tag22.xml"/><Relationship Id="rId8" Type="http://schemas.openxmlformats.org/officeDocument/2006/relationships/tags" Target="../tags/tag23.xml"/><Relationship Id="rId9" Type="http://schemas.openxmlformats.org/officeDocument/2006/relationships/tags" Target="../tags/tag24.xml"/><Relationship Id="rId10" Type="http://schemas.openxmlformats.org/officeDocument/2006/relationships/tags" Target="../tags/tag25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tags" Target="../tags/tag37.xml"/><Relationship Id="rId12" Type="http://schemas.openxmlformats.org/officeDocument/2006/relationships/tags" Target="../tags/tag38.xml"/><Relationship Id="rId13" Type="http://schemas.openxmlformats.org/officeDocument/2006/relationships/tags" Target="../tags/tag39.xml"/><Relationship Id="rId14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2" Type="http://schemas.openxmlformats.org/officeDocument/2006/relationships/tags" Target="../tags/tag28.xml"/><Relationship Id="rId3" Type="http://schemas.openxmlformats.org/officeDocument/2006/relationships/tags" Target="../tags/tag29.xml"/><Relationship Id="rId4" Type="http://schemas.openxmlformats.org/officeDocument/2006/relationships/tags" Target="../tags/tag30.xml"/><Relationship Id="rId5" Type="http://schemas.openxmlformats.org/officeDocument/2006/relationships/tags" Target="../tags/tag31.xml"/><Relationship Id="rId6" Type="http://schemas.openxmlformats.org/officeDocument/2006/relationships/tags" Target="../tags/tag32.xml"/><Relationship Id="rId7" Type="http://schemas.openxmlformats.org/officeDocument/2006/relationships/tags" Target="../tags/tag33.xml"/><Relationship Id="rId8" Type="http://schemas.openxmlformats.org/officeDocument/2006/relationships/tags" Target="../tags/tag34.xml"/><Relationship Id="rId9" Type="http://schemas.openxmlformats.org/officeDocument/2006/relationships/tags" Target="../tags/tag35.xml"/><Relationship Id="rId10" Type="http://schemas.openxmlformats.org/officeDocument/2006/relationships/tags" Target="../tags/tag36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tags" Target="../tags/tag50.xml"/><Relationship Id="rId12" Type="http://schemas.openxmlformats.org/officeDocument/2006/relationships/tags" Target="../tags/tag51.xml"/><Relationship Id="rId13" Type="http://schemas.openxmlformats.org/officeDocument/2006/relationships/tags" Target="../tags/tag52.xml"/><Relationship Id="rId14" Type="http://schemas.openxmlformats.org/officeDocument/2006/relationships/tags" Target="../tags/tag53.xml"/><Relationship Id="rId15" Type="http://schemas.openxmlformats.org/officeDocument/2006/relationships/tags" Target="../tags/tag54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40.xml"/><Relationship Id="rId2" Type="http://schemas.openxmlformats.org/officeDocument/2006/relationships/tags" Target="../tags/tag41.xml"/><Relationship Id="rId3" Type="http://schemas.openxmlformats.org/officeDocument/2006/relationships/tags" Target="../tags/tag42.xml"/><Relationship Id="rId4" Type="http://schemas.openxmlformats.org/officeDocument/2006/relationships/tags" Target="../tags/tag43.xml"/><Relationship Id="rId5" Type="http://schemas.openxmlformats.org/officeDocument/2006/relationships/tags" Target="../tags/tag44.xml"/><Relationship Id="rId6" Type="http://schemas.openxmlformats.org/officeDocument/2006/relationships/tags" Target="../tags/tag45.xml"/><Relationship Id="rId7" Type="http://schemas.openxmlformats.org/officeDocument/2006/relationships/tags" Target="../tags/tag46.xml"/><Relationship Id="rId8" Type="http://schemas.openxmlformats.org/officeDocument/2006/relationships/tags" Target="../tags/tag47.xml"/><Relationship Id="rId9" Type="http://schemas.openxmlformats.org/officeDocument/2006/relationships/tags" Target="../tags/tag48.xml"/><Relationship Id="rId10" Type="http://schemas.openxmlformats.org/officeDocument/2006/relationships/tags" Target="../tags/tag4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5.xml"/><Relationship Id="rId2" Type="http://schemas.openxmlformats.org/officeDocument/2006/relationships/tags" Target="../tags/tag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209800" y="1295400"/>
            <a:ext cx="4419600" cy="2362199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CSE 105</a:t>
            </a:r>
            <a:br>
              <a:rPr lang="en-US" dirty="0" smtClean="0"/>
            </a:br>
            <a:r>
              <a:rPr lang="en-US" dirty="0" smtClean="0"/>
              <a:t>Theory of Computation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362200" y="4038600"/>
            <a:ext cx="4114800" cy="1219200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Alexander </a:t>
            </a:r>
            <a:r>
              <a:rPr lang="en-US" dirty="0" err="1" smtClean="0">
                <a:solidFill>
                  <a:schemeClr val="tx1"/>
                </a:solidFill>
              </a:rPr>
              <a:t>Tsiatas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Spring 2012</a:t>
            </a:r>
          </a:p>
        </p:txBody>
      </p:sp>
      <p:pic>
        <p:nvPicPr>
          <p:cNvPr id="4" name="Picture 3" descr="88x3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10200"/>
            <a:ext cx="1117600" cy="3937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600" y="5791200"/>
            <a:ext cx="7921926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/>
              <a:t>Theory of Computation Lecture Slides by Alexander </a:t>
            </a:r>
            <a:r>
              <a:rPr lang="en-US" sz="1400" dirty="0" err="1"/>
              <a:t>Tsiatas</a:t>
            </a:r>
            <a:r>
              <a:rPr lang="en-US" sz="1400" dirty="0"/>
              <a:t> is licensed under a Creative Commons Attribution-</a:t>
            </a:r>
            <a:r>
              <a:rPr lang="en-US" sz="1400" dirty="0" err="1"/>
              <a:t>NonCommercial</a:t>
            </a:r>
            <a:r>
              <a:rPr lang="en-US" sz="1400" dirty="0"/>
              <a:t>-</a:t>
            </a:r>
            <a:r>
              <a:rPr lang="en-US" sz="1400" dirty="0" err="1"/>
              <a:t>ShareAlike</a:t>
            </a:r>
            <a:r>
              <a:rPr lang="en-US" sz="1400" dirty="0"/>
              <a:t> 3.0 </a:t>
            </a:r>
            <a:r>
              <a:rPr lang="en-US" sz="1400" dirty="0" err="1"/>
              <a:t>Unported</a:t>
            </a:r>
            <a:r>
              <a:rPr lang="en-US" sz="1400" dirty="0"/>
              <a:t> License.</a:t>
            </a:r>
          </a:p>
          <a:p>
            <a:r>
              <a:rPr lang="en-US" sz="1400" dirty="0"/>
              <a:t>Based on a work at http://peerinstruction4cs.org.</a:t>
            </a:r>
          </a:p>
          <a:p>
            <a:r>
              <a:rPr lang="en-US" sz="1400" dirty="0"/>
              <a:t>Permissions beyond the scope of this license may be available at http://peerinstruction4cs.org.</a:t>
            </a:r>
          </a:p>
        </p:txBody>
      </p:sp>
    </p:spTree>
    <p:extLst>
      <p:ext uri="{BB962C8B-B14F-4D97-AF65-F5344CB8AC3E}">
        <p14:creationId xmlns:p14="http://schemas.microsoft.com/office/powerpoint/2010/main" val="2621807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“G3C is in NP”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Let’s use choice c)</a:t>
            </a:r>
          </a:p>
          <a:p>
            <a:pPr marL="514350" indent="-514350"/>
            <a:r>
              <a:rPr lang="en-US" dirty="0" smtClean="0"/>
              <a:t>Give a deterministic poly-time TM that can verify a solution to G3C. Any ideas?</a:t>
            </a:r>
          </a:p>
          <a:p>
            <a:pPr marL="514350" indent="-514350">
              <a:buAutoNum type="alphaLcParenR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03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3</a:t>
            </a:r>
            <a:r>
              <a:rPr lang="en-US" dirty="0" smtClean="0"/>
              <a:t>SAT      G3C 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514350" indent="-514350"/>
            <a:r>
              <a:rPr lang="en-US" dirty="0" smtClean="0"/>
              <a:t>In order to show this reduction, you need to do WHAT?</a:t>
            </a:r>
          </a:p>
          <a:p>
            <a:pPr marL="514350" indent="-514350"/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Take an arbitrary Boolean formula, and turn it into a graph that can be 3-colored </a:t>
            </a:r>
            <a:r>
              <a:rPr lang="en-US" dirty="0" err="1" smtClean="0"/>
              <a:t>iff</a:t>
            </a:r>
            <a:r>
              <a:rPr lang="en-US" dirty="0" smtClean="0"/>
              <a:t> the formula can be satisfied.</a:t>
            </a:r>
          </a:p>
          <a:p>
            <a:pPr marL="514350" indent="-514350">
              <a:buAutoNum type="alphaLcParenR"/>
            </a:pPr>
            <a:r>
              <a:rPr lang="en-US" dirty="0" smtClean="0"/>
              <a:t>Take an arbitrary graph and turn it into a Boolean formula that can be satisfied </a:t>
            </a:r>
            <a:r>
              <a:rPr lang="en-US" dirty="0" err="1" smtClean="0"/>
              <a:t>iff</a:t>
            </a:r>
            <a:r>
              <a:rPr lang="en-US" dirty="0" smtClean="0"/>
              <a:t> the graph can be 3-colored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>
            <p:custDataLst>
              <p:tags r:id="rId4"/>
            </p:custDataLst>
          </p:nvPr>
        </p:nvGrpSpPr>
        <p:grpSpPr bwMode="auto">
          <a:xfrm>
            <a:off x="4358640" y="559526"/>
            <a:ext cx="533400" cy="717226"/>
            <a:chOff x="3408" y="1776"/>
            <a:chExt cx="177" cy="238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>
              <p:custDataLst>
                <p:tags r:id="rId5"/>
              </p:custDataLst>
            </p:nvPr>
          </p:nvSpPr>
          <p:spPr bwMode="auto">
            <a:xfrm>
              <a:off x="3408" y="1776"/>
              <a:ext cx="177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 noEditPoints="1"/>
            </p:cNvSpPr>
            <p:nvPr>
              <p:custDataLst>
                <p:tags r:id="rId6"/>
              </p:custDataLst>
            </p:nvPr>
          </p:nvSpPr>
          <p:spPr bwMode="auto">
            <a:xfrm>
              <a:off x="3424" y="1791"/>
              <a:ext cx="110" cy="76"/>
            </a:xfrm>
            <a:custGeom>
              <a:avLst/>
              <a:gdLst/>
              <a:ahLst/>
              <a:cxnLst>
                <a:cxn ang="0">
                  <a:pos x="223" y="31"/>
                </a:cxn>
                <a:cxn ang="0">
                  <a:pos x="221" y="35"/>
                </a:cxn>
                <a:cxn ang="0">
                  <a:pos x="236" y="21"/>
                </a:cxn>
                <a:cxn ang="0">
                  <a:pos x="242" y="17"/>
                </a:cxn>
                <a:cxn ang="0">
                  <a:pos x="242" y="15"/>
                </a:cxn>
                <a:cxn ang="0">
                  <a:pos x="225" y="4"/>
                </a:cxn>
                <a:cxn ang="0">
                  <a:pos x="233" y="38"/>
                </a:cxn>
                <a:cxn ang="0">
                  <a:pos x="231" y="41"/>
                </a:cxn>
                <a:cxn ang="0">
                  <a:pos x="197" y="33"/>
                </a:cxn>
                <a:cxn ang="0">
                  <a:pos x="224" y="47"/>
                </a:cxn>
                <a:cxn ang="0">
                  <a:pos x="196" y="26"/>
                </a:cxn>
                <a:cxn ang="0">
                  <a:pos x="197" y="63"/>
                </a:cxn>
                <a:cxn ang="0">
                  <a:pos x="204" y="53"/>
                </a:cxn>
                <a:cxn ang="0">
                  <a:pos x="165" y="46"/>
                </a:cxn>
                <a:cxn ang="0">
                  <a:pos x="191" y="60"/>
                </a:cxn>
                <a:cxn ang="0">
                  <a:pos x="160" y="51"/>
                </a:cxn>
                <a:cxn ang="0">
                  <a:pos x="153" y="91"/>
                </a:cxn>
                <a:cxn ang="0">
                  <a:pos x="153" y="91"/>
                </a:cxn>
                <a:cxn ang="0">
                  <a:pos x="112" y="86"/>
                </a:cxn>
                <a:cxn ang="0">
                  <a:pos x="137" y="100"/>
                </a:cxn>
                <a:cxn ang="0">
                  <a:pos x="103" y="81"/>
                </a:cxn>
                <a:cxn ang="0">
                  <a:pos x="94" y="123"/>
                </a:cxn>
                <a:cxn ang="0">
                  <a:pos x="94" y="117"/>
                </a:cxn>
                <a:cxn ang="0">
                  <a:pos x="53" y="112"/>
                </a:cxn>
                <a:cxn ang="0">
                  <a:pos x="79" y="126"/>
                </a:cxn>
                <a:cxn ang="0">
                  <a:pos x="48" y="119"/>
                </a:cxn>
                <a:cxn ang="0">
                  <a:pos x="45" y="156"/>
                </a:cxn>
                <a:cxn ang="0">
                  <a:pos x="46" y="156"/>
                </a:cxn>
                <a:cxn ang="0">
                  <a:pos x="11" y="149"/>
                </a:cxn>
                <a:cxn ang="0">
                  <a:pos x="37" y="162"/>
                </a:cxn>
                <a:cxn ang="0">
                  <a:pos x="20" y="172"/>
                </a:cxn>
                <a:cxn ang="0">
                  <a:pos x="21" y="172"/>
                </a:cxn>
                <a:cxn ang="0">
                  <a:pos x="45" y="154"/>
                </a:cxn>
                <a:cxn ang="0">
                  <a:pos x="42" y="167"/>
                </a:cxn>
                <a:cxn ang="0">
                  <a:pos x="54" y="151"/>
                </a:cxn>
                <a:cxn ang="0">
                  <a:pos x="50" y="131"/>
                </a:cxn>
                <a:cxn ang="0">
                  <a:pos x="58" y="128"/>
                </a:cxn>
                <a:cxn ang="0">
                  <a:pos x="59" y="127"/>
                </a:cxn>
                <a:cxn ang="0">
                  <a:pos x="61" y="140"/>
                </a:cxn>
                <a:cxn ang="0">
                  <a:pos x="74" y="124"/>
                </a:cxn>
                <a:cxn ang="0">
                  <a:pos x="97" y="153"/>
                </a:cxn>
                <a:cxn ang="0">
                  <a:pos x="110" y="150"/>
                </a:cxn>
                <a:cxn ang="0">
                  <a:pos x="144" y="130"/>
                </a:cxn>
                <a:cxn ang="0">
                  <a:pos x="146" y="144"/>
                </a:cxn>
                <a:cxn ang="0">
                  <a:pos x="160" y="127"/>
                </a:cxn>
                <a:cxn ang="0">
                  <a:pos x="158" y="108"/>
                </a:cxn>
                <a:cxn ang="0">
                  <a:pos x="172" y="107"/>
                </a:cxn>
                <a:cxn ang="0">
                  <a:pos x="172" y="107"/>
                </a:cxn>
                <a:cxn ang="0">
                  <a:pos x="169" y="123"/>
                </a:cxn>
                <a:cxn ang="0">
                  <a:pos x="186" y="106"/>
                </a:cxn>
                <a:cxn ang="0">
                  <a:pos x="199" y="140"/>
                </a:cxn>
                <a:cxn ang="0">
                  <a:pos x="209" y="140"/>
                </a:cxn>
                <a:cxn ang="0">
                  <a:pos x="236" y="123"/>
                </a:cxn>
                <a:cxn ang="0">
                  <a:pos x="222" y="141"/>
                </a:cxn>
                <a:cxn ang="0">
                  <a:pos x="243" y="125"/>
                </a:cxn>
                <a:cxn ang="0">
                  <a:pos x="237" y="114"/>
                </a:cxn>
                <a:cxn ang="0">
                  <a:pos x="256" y="130"/>
                </a:cxn>
                <a:cxn ang="0">
                  <a:pos x="258" y="136"/>
                </a:cxn>
                <a:cxn ang="0">
                  <a:pos x="243" y="144"/>
                </a:cxn>
              </a:cxnLst>
              <a:rect l="0" t="0" r="r" b="b"/>
              <a:pathLst>
                <a:path w="259" h="173">
                  <a:moveTo>
                    <a:pt x="223" y="33"/>
                  </a:moveTo>
                  <a:cubicBezTo>
                    <a:pt x="223" y="30"/>
                    <a:pt x="221" y="28"/>
                    <a:pt x="219" y="28"/>
                  </a:cubicBezTo>
                  <a:cubicBezTo>
                    <a:pt x="217" y="28"/>
                    <a:pt x="215" y="30"/>
                    <a:pt x="215" y="33"/>
                  </a:cubicBezTo>
                  <a:cubicBezTo>
                    <a:pt x="215" y="35"/>
                    <a:pt x="217" y="37"/>
                    <a:pt x="219" y="37"/>
                  </a:cubicBezTo>
                  <a:cubicBezTo>
                    <a:pt x="221" y="37"/>
                    <a:pt x="223" y="35"/>
                    <a:pt x="223" y="33"/>
                  </a:cubicBezTo>
                  <a:close/>
                  <a:moveTo>
                    <a:pt x="217" y="29"/>
                  </a:moveTo>
                  <a:lnTo>
                    <a:pt x="223" y="31"/>
                  </a:lnTo>
                  <a:lnTo>
                    <a:pt x="229" y="24"/>
                  </a:lnTo>
                  <a:lnTo>
                    <a:pt x="217" y="20"/>
                  </a:lnTo>
                  <a:lnTo>
                    <a:pt x="217" y="29"/>
                  </a:lnTo>
                  <a:close/>
                  <a:moveTo>
                    <a:pt x="229" y="27"/>
                  </a:moveTo>
                  <a:cubicBezTo>
                    <a:pt x="229" y="22"/>
                    <a:pt x="226" y="18"/>
                    <a:pt x="221" y="18"/>
                  </a:cubicBezTo>
                  <a:cubicBezTo>
                    <a:pt x="216" y="18"/>
                    <a:pt x="212" y="22"/>
                    <a:pt x="212" y="27"/>
                  </a:cubicBezTo>
                  <a:cubicBezTo>
                    <a:pt x="212" y="32"/>
                    <a:pt x="216" y="35"/>
                    <a:pt x="221" y="35"/>
                  </a:cubicBezTo>
                  <a:cubicBezTo>
                    <a:pt x="226" y="35"/>
                    <a:pt x="229" y="32"/>
                    <a:pt x="229" y="27"/>
                  </a:cubicBezTo>
                  <a:close/>
                  <a:moveTo>
                    <a:pt x="218" y="19"/>
                  </a:moveTo>
                  <a:lnTo>
                    <a:pt x="229" y="25"/>
                  </a:lnTo>
                  <a:lnTo>
                    <a:pt x="236" y="18"/>
                  </a:lnTo>
                  <a:lnTo>
                    <a:pt x="219" y="10"/>
                  </a:lnTo>
                  <a:lnTo>
                    <a:pt x="218" y="19"/>
                  </a:lnTo>
                  <a:close/>
                  <a:moveTo>
                    <a:pt x="236" y="21"/>
                  </a:moveTo>
                  <a:cubicBezTo>
                    <a:pt x="236" y="14"/>
                    <a:pt x="231" y="9"/>
                    <a:pt x="224" y="9"/>
                  </a:cubicBezTo>
                  <a:cubicBezTo>
                    <a:pt x="217" y="9"/>
                    <a:pt x="211" y="14"/>
                    <a:pt x="211" y="21"/>
                  </a:cubicBezTo>
                  <a:cubicBezTo>
                    <a:pt x="211" y="28"/>
                    <a:pt x="217" y="34"/>
                    <a:pt x="224" y="34"/>
                  </a:cubicBezTo>
                  <a:cubicBezTo>
                    <a:pt x="231" y="34"/>
                    <a:pt x="236" y="28"/>
                    <a:pt x="236" y="21"/>
                  </a:cubicBezTo>
                  <a:close/>
                  <a:moveTo>
                    <a:pt x="216" y="12"/>
                  </a:moveTo>
                  <a:lnTo>
                    <a:pt x="236" y="23"/>
                  </a:lnTo>
                  <a:lnTo>
                    <a:pt x="242" y="17"/>
                  </a:lnTo>
                  <a:lnTo>
                    <a:pt x="217" y="3"/>
                  </a:lnTo>
                  <a:lnTo>
                    <a:pt x="216" y="12"/>
                  </a:lnTo>
                  <a:close/>
                  <a:moveTo>
                    <a:pt x="242" y="15"/>
                  </a:moveTo>
                  <a:cubicBezTo>
                    <a:pt x="242" y="7"/>
                    <a:pt x="236" y="0"/>
                    <a:pt x="227" y="0"/>
                  </a:cubicBezTo>
                  <a:cubicBezTo>
                    <a:pt x="219" y="0"/>
                    <a:pt x="212" y="7"/>
                    <a:pt x="212" y="15"/>
                  </a:cubicBezTo>
                  <a:cubicBezTo>
                    <a:pt x="212" y="24"/>
                    <a:pt x="219" y="30"/>
                    <a:pt x="227" y="30"/>
                  </a:cubicBezTo>
                  <a:cubicBezTo>
                    <a:pt x="236" y="30"/>
                    <a:pt x="242" y="24"/>
                    <a:pt x="242" y="15"/>
                  </a:cubicBezTo>
                  <a:close/>
                  <a:moveTo>
                    <a:pt x="240" y="23"/>
                  </a:moveTo>
                  <a:lnTo>
                    <a:pt x="212" y="12"/>
                  </a:lnTo>
                  <a:lnTo>
                    <a:pt x="209" y="17"/>
                  </a:lnTo>
                  <a:lnTo>
                    <a:pt x="239" y="29"/>
                  </a:lnTo>
                  <a:lnTo>
                    <a:pt x="240" y="23"/>
                  </a:lnTo>
                  <a:close/>
                  <a:moveTo>
                    <a:pt x="241" y="20"/>
                  </a:moveTo>
                  <a:cubicBezTo>
                    <a:pt x="241" y="11"/>
                    <a:pt x="234" y="4"/>
                    <a:pt x="225" y="4"/>
                  </a:cubicBezTo>
                  <a:cubicBezTo>
                    <a:pt x="216" y="4"/>
                    <a:pt x="209" y="11"/>
                    <a:pt x="209" y="20"/>
                  </a:cubicBezTo>
                  <a:cubicBezTo>
                    <a:pt x="209" y="29"/>
                    <a:pt x="216" y="37"/>
                    <a:pt x="225" y="37"/>
                  </a:cubicBezTo>
                  <a:cubicBezTo>
                    <a:pt x="234" y="37"/>
                    <a:pt x="241" y="29"/>
                    <a:pt x="241" y="20"/>
                  </a:cubicBezTo>
                  <a:close/>
                  <a:moveTo>
                    <a:pt x="238" y="30"/>
                  </a:moveTo>
                  <a:lnTo>
                    <a:pt x="211" y="11"/>
                  </a:lnTo>
                  <a:lnTo>
                    <a:pt x="206" y="19"/>
                  </a:lnTo>
                  <a:lnTo>
                    <a:pt x="233" y="38"/>
                  </a:lnTo>
                  <a:lnTo>
                    <a:pt x="238" y="30"/>
                  </a:lnTo>
                  <a:close/>
                  <a:moveTo>
                    <a:pt x="236" y="28"/>
                  </a:moveTo>
                  <a:cubicBezTo>
                    <a:pt x="236" y="19"/>
                    <a:pt x="229" y="12"/>
                    <a:pt x="219" y="12"/>
                  </a:cubicBezTo>
                  <a:cubicBezTo>
                    <a:pt x="210" y="12"/>
                    <a:pt x="203" y="19"/>
                    <a:pt x="203" y="28"/>
                  </a:cubicBezTo>
                  <a:cubicBezTo>
                    <a:pt x="203" y="37"/>
                    <a:pt x="210" y="45"/>
                    <a:pt x="219" y="45"/>
                  </a:cubicBezTo>
                  <a:cubicBezTo>
                    <a:pt x="229" y="45"/>
                    <a:pt x="236" y="37"/>
                    <a:pt x="236" y="28"/>
                  </a:cubicBezTo>
                  <a:close/>
                  <a:moveTo>
                    <a:pt x="231" y="41"/>
                  </a:moveTo>
                  <a:lnTo>
                    <a:pt x="208" y="16"/>
                  </a:lnTo>
                  <a:lnTo>
                    <a:pt x="202" y="21"/>
                  </a:lnTo>
                  <a:lnTo>
                    <a:pt x="225" y="46"/>
                  </a:lnTo>
                  <a:lnTo>
                    <a:pt x="231" y="41"/>
                  </a:lnTo>
                  <a:close/>
                  <a:moveTo>
                    <a:pt x="231" y="33"/>
                  </a:moveTo>
                  <a:cubicBezTo>
                    <a:pt x="231" y="24"/>
                    <a:pt x="223" y="17"/>
                    <a:pt x="214" y="17"/>
                  </a:cubicBezTo>
                  <a:cubicBezTo>
                    <a:pt x="205" y="17"/>
                    <a:pt x="197" y="24"/>
                    <a:pt x="197" y="33"/>
                  </a:cubicBezTo>
                  <a:cubicBezTo>
                    <a:pt x="197" y="43"/>
                    <a:pt x="205" y="50"/>
                    <a:pt x="214" y="50"/>
                  </a:cubicBezTo>
                  <a:cubicBezTo>
                    <a:pt x="223" y="50"/>
                    <a:pt x="231" y="43"/>
                    <a:pt x="231" y="33"/>
                  </a:cubicBezTo>
                  <a:close/>
                  <a:moveTo>
                    <a:pt x="224" y="47"/>
                  </a:moveTo>
                  <a:lnTo>
                    <a:pt x="204" y="20"/>
                  </a:lnTo>
                  <a:lnTo>
                    <a:pt x="196" y="26"/>
                  </a:lnTo>
                  <a:lnTo>
                    <a:pt x="217" y="53"/>
                  </a:lnTo>
                  <a:lnTo>
                    <a:pt x="224" y="47"/>
                  </a:lnTo>
                  <a:close/>
                  <a:moveTo>
                    <a:pt x="223" y="40"/>
                  </a:moveTo>
                  <a:cubicBezTo>
                    <a:pt x="223" y="30"/>
                    <a:pt x="215" y="23"/>
                    <a:pt x="206" y="23"/>
                  </a:cubicBezTo>
                  <a:cubicBezTo>
                    <a:pt x="197" y="23"/>
                    <a:pt x="190" y="30"/>
                    <a:pt x="190" y="40"/>
                  </a:cubicBezTo>
                  <a:cubicBezTo>
                    <a:pt x="190" y="49"/>
                    <a:pt x="197" y="56"/>
                    <a:pt x="206" y="56"/>
                  </a:cubicBezTo>
                  <a:cubicBezTo>
                    <a:pt x="215" y="56"/>
                    <a:pt x="223" y="49"/>
                    <a:pt x="223" y="40"/>
                  </a:cubicBezTo>
                  <a:close/>
                  <a:moveTo>
                    <a:pt x="216" y="53"/>
                  </a:moveTo>
                  <a:lnTo>
                    <a:pt x="196" y="26"/>
                  </a:lnTo>
                  <a:lnTo>
                    <a:pt x="187" y="32"/>
                  </a:lnTo>
                  <a:lnTo>
                    <a:pt x="207" y="60"/>
                  </a:lnTo>
                  <a:lnTo>
                    <a:pt x="216" y="53"/>
                  </a:lnTo>
                  <a:close/>
                  <a:moveTo>
                    <a:pt x="214" y="46"/>
                  </a:moveTo>
                  <a:cubicBezTo>
                    <a:pt x="214" y="37"/>
                    <a:pt x="207" y="29"/>
                    <a:pt x="197" y="29"/>
                  </a:cubicBezTo>
                  <a:cubicBezTo>
                    <a:pt x="188" y="29"/>
                    <a:pt x="180" y="37"/>
                    <a:pt x="180" y="46"/>
                  </a:cubicBezTo>
                  <a:cubicBezTo>
                    <a:pt x="180" y="55"/>
                    <a:pt x="188" y="63"/>
                    <a:pt x="197" y="63"/>
                  </a:cubicBezTo>
                  <a:cubicBezTo>
                    <a:pt x="207" y="63"/>
                    <a:pt x="214" y="55"/>
                    <a:pt x="214" y="46"/>
                  </a:cubicBezTo>
                  <a:close/>
                  <a:moveTo>
                    <a:pt x="206" y="60"/>
                  </a:moveTo>
                  <a:lnTo>
                    <a:pt x="188" y="32"/>
                  </a:lnTo>
                  <a:lnTo>
                    <a:pt x="178" y="38"/>
                  </a:lnTo>
                  <a:lnTo>
                    <a:pt x="196" y="67"/>
                  </a:lnTo>
                  <a:lnTo>
                    <a:pt x="206" y="60"/>
                  </a:lnTo>
                  <a:close/>
                  <a:moveTo>
                    <a:pt x="204" y="53"/>
                  </a:moveTo>
                  <a:cubicBezTo>
                    <a:pt x="204" y="43"/>
                    <a:pt x="196" y="36"/>
                    <a:pt x="187" y="36"/>
                  </a:cubicBezTo>
                  <a:cubicBezTo>
                    <a:pt x="177" y="36"/>
                    <a:pt x="170" y="43"/>
                    <a:pt x="170" y="53"/>
                  </a:cubicBezTo>
                  <a:cubicBezTo>
                    <a:pt x="170" y="62"/>
                    <a:pt x="177" y="69"/>
                    <a:pt x="187" y="69"/>
                  </a:cubicBezTo>
                  <a:cubicBezTo>
                    <a:pt x="196" y="69"/>
                    <a:pt x="204" y="62"/>
                    <a:pt x="204" y="53"/>
                  </a:cubicBezTo>
                  <a:close/>
                  <a:moveTo>
                    <a:pt x="195" y="67"/>
                  </a:moveTo>
                  <a:lnTo>
                    <a:pt x="178" y="38"/>
                  </a:lnTo>
                  <a:lnTo>
                    <a:pt x="165" y="46"/>
                  </a:lnTo>
                  <a:lnTo>
                    <a:pt x="182" y="75"/>
                  </a:lnTo>
                  <a:lnTo>
                    <a:pt x="195" y="67"/>
                  </a:lnTo>
                  <a:close/>
                  <a:moveTo>
                    <a:pt x="191" y="60"/>
                  </a:moveTo>
                  <a:cubicBezTo>
                    <a:pt x="191" y="51"/>
                    <a:pt x="183" y="43"/>
                    <a:pt x="174" y="43"/>
                  </a:cubicBezTo>
                  <a:cubicBezTo>
                    <a:pt x="164" y="43"/>
                    <a:pt x="157" y="51"/>
                    <a:pt x="157" y="60"/>
                  </a:cubicBezTo>
                  <a:cubicBezTo>
                    <a:pt x="157" y="69"/>
                    <a:pt x="164" y="77"/>
                    <a:pt x="174" y="77"/>
                  </a:cubicBezTo>
                  <a:cubicBezTo>
                    <a:pt x="183" y="77"/>
                    <a:pt x="191" y="69"/>
                    <a:pt x="191" y="60"/>
                  </a:cubicBezTo>
                  <a:close/>
                  <a:moveTo>
                    <a:pt x="182" y="75"/>
                  </a:moveTo>
                  <a:lnTo>
                    <a:pt x="165" y="45"/>
                  </a:lnTo>
                  <a:lnTo>
                    <a:pt x="152" y="53"/>
                  </a:lnTo>
                  <a:lnTo>
                    <a:pt x="169" y="82"/>
                  </a:lnTo>
                  <a:lnTo>
                    <a:pt x="182" y="75"/>
                  </a:lnTo>
                  <a:close/>
                  <a:moveTo>
                    <a:pt x="177" y="68"/>
                  </a:moveTo>
                  <a:cubicBezTo>
                    <a:pt x="177" y="58"/>
                    <a:pt x="170" y="51"/>
                    <a:pt x="160" y="51"/>
                  </a:cubicBezTo>
                  <a:cubicBezTo>
                    <a:pt x="151" y="51"/>
                    <a:pt x="144" y="58"/>
                    <a:pt x="144" y="68"/>
                  </a:cubicBezTo>
                  <a:cubicBezTo>
                    <a:pt x="144" y="77"/>
                    <a:pt x="151" y="84"/>
                    <a:pt x="160" y="84"/>
                  </a:cubicBezTo>
                  <a:cubicBezTo>
                    <a:pt x="170" y="84"/>
                    <a:pt x="177" y="77"/>
                    <a:pt x="177" y="68"/>
                  </a:cubicBezTo>
                  <a:close/>
                  <a:moveTo>
                    <a:pt x="169" y="82"/>
                  </a:moveTo>
                  <a:lnTo>
                    <a:pt x="152" y="53"/>
                  </a:lnTo>
                  <a:lnTo>
                    <a:pt x="137" y="62"/>
                  </a:lnTo>
                  <a:lnTo>
                    <a:pt x="153" y="91"/>
                  </a:lnTo>
                  <a:lnTo>
                    <a:pt x="169" y="82"/>
                  </a:lnTo>
                  <a:close/>
                  <a:moveTo>
                    <a:pt x="162" y="77"/>
                  </a:moveTo>
                  <a:cubicBezTo>
                    <a:pt x="162" y="67"/>
                    <a:pt x="154" y="60"/>
                    <a:pt x="145" y="60"/>
                  </a:cubicBezTo>
                  <a:cubicBezTo>
                    <a:pt x="136" y="60"/>
                    <a:pt x="128" y="67"/>
                    <a:pt x="128" y="77"/>
                  </a:cubicBezTo>
                  <a:cubicBezTo>
                    <a:pt x="128" y="86"/>
                    <a:pt x="136" y="93"/>
                    <a:pt x="145" y="93"/>
                  </a:cubicBezTo>
                  <a:cubicBezTo>
                    <a:pt x="154" y="93"/>
                    <a:pt x="162" y="86"/>
                    <a:pt x="162" y="77"/>
                  </a:cubicBezTo>
                  <a:close/>
                  <a:moveTo>
                    <a:pt x="153" y="91"/>
                  </a:moveTo>
                  <a:lnTo>
                    <a:pt x="137" y="62"/>
                  </a:lnTo>
                  <a:lnTo>
                    <a:pt x="120" y="71"/>
                  </a:lnTo>
                  <a:lnTo>
                    <a:pt x="137" y="100"/>
                  </a:lnTo>
                  <a:lnTo>
                    <a:pt x="153" y="91"/>
                  </a:lnTo>
                  <a:close/>
                  <a:moveTo>
                    <a:pt x="145" y="86"/>
                  </a:moveTo>
                  <a:cubicBezTo>
                    <a:pt x="145" y="77"/>
                    <a:pt x="138" y="69"/>
                    <a:pt x="129" y="69"/>
                  </a:cubicBezTo>
                  <a:cubicBezTo>
                    <a:pt x="119" y="69"/>
                    <a:pt x="112" y="77"/>
                    <a:pt x="112" y="86"/>
                  </a:cubicBezTo>
                  <a:cubicBezTo>
                    <a:pt x="112" y="95"/>
                    <a:pt x="119" y="103"/>
                    <a:pt x="129" y="103"/>
                  </a:cubicBezTo>
                  <a:cubicBezTo>
                    <a:pt x="138" y="103"/>
                    <a:pt x="145" y="95"/>
                    <a:pt x="145" y="86"/>
                  </a:cubicBezTo>
                  <a:close/>
                  <a:moveTo>
                    <a:pt x="137" y="100"/>
                  </a:moveTo>
                  <a:lnTo>
                    <a:pt x="120" y="71"/>
                  </a:lnTo>
                  <a:lnTo>
                    <a:pt x="103" y="81"/>
                  </a:lnTo>
                  <a:lnTo>
                    <a:pt x="120" y="110"/>
                  </a:lnTo>
                  <a:lnTo>
                    <a:pt x="137" y="100"/>
                  </a:lnTo>
                  <a:close/>
                  <a:moveTo>
                    <a:pt x="128" y="96"/>
                  </a:moveTo>
                  <a:cubicBezTo>
                    <a:pt x="128" y="87"/>
                    <a:pt x="121" y="79"/>
                    <a:pt x="111" y="79"/>
                  </a:cubicBezTo>
                  <a:cubicBezTo>
                    <a:pt x="102" y="79"/>
                    <a:pt x="95" y="87"/>
                    <a:pt x="95" y="96"/>
                  </a:cubicBezTo>
                  <a:cubicBezTo>
                    <a:pt x="95" y="105"/>
                    <a:pt x="102" y="113"/>
                    <a:pt x="111" y="113"/>
                  </a:cubicBezTo>
                  <a:cubicBezTo>
                    <a:pt x="121" y="113"/>
                    <a:pt x="128" y="105"/>
                    <a:pt x="128" y="96"/>
                  </a:cubicBezTo>
                  <a:close/>
                  <a:moveTo>
                    <a:pt x="120" y="110"/>
                  </a:moveTo>
                  <a:lnTo>
                    <a:pt x="103" y="81"/>
                  </a:lnTo>
                  <a:lnTo>
                    <a:pt x="85" y="92"/>
                  </a:lnTo>
                  <a:lnTo>
                    <a:pt x="102" y="121"/>
                  </a:lnTo>
                  <a:lnTo>
                    <a:pt x="120" y="110"/>
                  </a:lnTo>
                  <a:close/>
                  <a:moveTo>
                    <a:pt x="111" y="106"/>
                  </a:moveTo>
                  <a:cubicBezTo>
                    <a:pt x="111" y="97"/>
                    <a:pt x="103" y="89"/>
                    <a:pt x="94" y="89"/>
                  </a:cubicBezTo>
                  <a:cubicBezTo>
                    <a:pt x="85" y="89"/>
                    <a:pt x="77" y="97"/>
                    <a:pt x="77" y="106"/>
                  </a:cubicBezTo>
                  <a:cubicBezTo>
                    <a:pt x="77" y="115"/>
                    <a:pt x="85" y="123"/>
                    <a:pt x="94" y="123"/>
                  </a:cubicBezTo>
                  <a:cubicBezTo>
                    <a:pt x="103" y="123"/>
                    <a:pt x="111" y="115"/>
                    <a:pt x="111" y="106"/>
                  </a:cubicBezTo>
                  <a:close/>
                  <a:moveTo>
                    <a:pt x="103" y="120"/>
                  </a:moveTo>
                  <a:lnTo>
                    <a:pt x="85" y="92"/>
                  </a:lnTo>
                  <a:lnTo>
                    <a:pt x="69" y="102"/>
                  </a:lnTo>
                  <a:lnTo>
                    <a:pt x="86" y="131"/>
                  </a:lnTo>
                  <a:lnTo>
                    <a:pt x="103" y="120"/>
                  </a:lnTo>
                  <a:close/>
                  <a:moveTo>
                    <a:pt x="94" y="117"/>
                  </a:moveTo>
                  <a:cubicBezTo>
                    <a:pt x="94" y="107"/>
                    <a:pt x="87" y="100"/>
                    <a:pt x="78" y="100"/>
                  </a:cubicBezTo>
                  <a:cubicBezTo>
                    <a:pt x="68" y="100"/>
                    <a:pt x="61" y="107"/>
                    <a:pt x="61" y="117"/>
                  </a:cubicBezTo>
                  <a:cubicBezTo>
                    <a:pt x="61" y="126"/>
                    <a:pt x="68" y="133"/>
                    <a:pt x="78" y="133"/>
                  </a:cubicBezTo>
                  <a:cubicBezTo>
                    <a:pt x="87" y="133"/>
                    <a:pt x="94" y="126"/>
                    <a:pt x="94" y="117"/>
                  </a:cubicBezTo>
                  <a:close/>
                  <a:moveTo>
                    <a:pt x="87" y="131"/>
                  </a:moveTo>
                  <a:lnTo>
                    <a:pt x="69" y="103"/>
                  </a:lnTo>
                  <a:lnTo>
                    <a:pt x="53" y="112"/>
                  </a:lnTo>
                  <a:lnTo>
                    <a:pt x="71" y="140"/>
                  </a:lnTo>
                  <a:lnTo>
                    <a:pt x="87" y="131"/>
                  </a:lnTo>
                  <a:close/>
                  <a:moveTo>
                    <a:pt x="79" y="126"/>
                  </a:moveTo>
                  <a:cubicBezTo>
                    <a:pt x="79" y="117"/>
                    <a:pt x="71" y="110"/>
                    <a:pt x="62" y="110"/>
                  </a:cubicBezTo>
                  <a:cubicBezTo>
                    <a:pt x="53" y="110"/>
                    <a:pt x="46" y="117"/>
                    <a:pt x="46" y="126"/>
                  </a:cubicBezTo>
                  <a:cubicBezTo>
                    <a:pt x="46" y="136"/>
                    <a:pt x="53" y="143"/>
                    <a:pt x="62" y="143"/>
                  </a:cubicBezTo>
                  <a:cubicBezTo>
                    <a:pt x="71" y="143"/>
                    <a:pt x="79" y="136"/>
                    <a:pt x="79" y="126"/>
                  </a:cubicBezTo>
                  <a:close/>
                  <a:moveTo>
                    <a:pt x="71" y="141"/>
                  </a:moveTo>
                  <a:lnTo>
                    <a:pt x="53" y="112"/>
                  </a:lnTo>
                  <a:lnTo>
                    <a:pt x="39" y="121"/>
                  </a:lnTo>
                  <a:lnTo>
                    <a:pt x="57" y="149"/>
                  </a:lnTo>
                  <a:lnTo>
                    <a:pt x="71" y="141"/>
                  </a:lnTo>
                  <a:close/>
                  <a:moveTo>
                    <a:pt x="65" y="135"/>
                  </a:moveTo>
                  <a:cubicBezTo>
                    <a:pt x="65" y="126"/>
                    <a:pt x="57" y="119"/>
                    <a:pt x="48" y="119"/>
                  </a:cubicBezTo>
                  <a:cubicBezTo>
                    <a:pt x="39" y="119"/>
                    <a:pt x="32" y="126"/>
                    <a:pt x="32" y="135"/>
                  </a:cubicBezTo>
                  <a:cubicBezTo>
                    <a:pt x="32" y="144"/>
                    <a:pt x="39" y="152"/>
                    <a:pt x="48" y="152"/>
                  </a:cubicBezTo>
                  <a:cubicBezTo>
                    <a:pt x="57" y="152"/>
                    <a:pt x="65" y="144"/>
                    <a:pt x="65" y="135"/>
                  </a:cubicBezTo>
                  <a:close/>
                  <a:moveTo>
                    <a:pt x="57" y="149"/>
                  </a:moveTo>
                  <a:lnTo>
                    <a:pt x="39" y="121"/>
                  </a:lnTo>
                  <a:lnTo>
                    <a:pt x="28" y="129"/>
                  </a:lnTo>
                  <a:lnTo>
                    <a:pt x="45" y="156"/>
                  </a:lnTo>
                  <a:lnTo>
                    <a:pt x="57" y="149"/>
                  </a:lnTo>
                  <a:close/>
                  <a:moveTo>
                    <a:pt x="53" y="143"/>
                  </a:moveTo>
                  <a:cubicBezTo>
                    <a:pt x="53" y="133"/>
                    <a:pt x="46" y="126"/>
                    <a:pt x="37" y="126"/>
                  </a:cubicBezTo>
                  <a:cubicBezTo>
                    <a:pt x="28" y="126"/>
                    <a:pt x="20" y="133"/>
                    <a:pt x="20" y="143"/>
                  </a:cubicBezTo>
                  <a:cubicBezTo>
                    <a:pt x="20" y="152"/>
                    <a:pt x="28" y="159"/>
                    <a:pt x="37" y="159"/>
                  </a:cubicBezTo>
                  <a:cubicBezTo>
                    <a:pt x="46" y="159"/>
                    <a:pt x="53" y="152"/>
                    <a:pt x="53" y="143"/>
                  </a:cubicBezTo>
                  <a:close/>
                  <a:moveTo>
                    <a:pt x="46" y="156"/>
                  </a:moveTo>
                  <a:lnTo>
                    <a:pt x="27" y="129"/>
                  </a:lnTo>
                  <a:lnTo>
                    <a:pt x="18" y="135"/>
                  </a:lnTo>
                  <a:lnTo>
                    <a:pt x="36" y="162"/>
                  </a:lnTo>
                  <a:lnTo>
                    <a:pt x="46" y="156"/>
                  </a:lnTo>
                  <a:close/>
                  <a:moveTo>
                    <a:pt x="44" y="149"/>
                  </a:moveTo>
                  <a:cubicBezTo>
                    <a:pt x="44" y="140"/>
                    <a:pt x="36" y="132"/>
                    <a:pt x="27" y="132"/>
                  </a:cubicBezTo>
                  <a:cubicBezTo>
                    <a:pt x="18" y="132"/>
                    <a:pt x="11" y="140"/>
                    <a:pt x="11" y="149"/>
                  </a:cubicBezTo>
                  <a:cubicBezTo>
                    <a:pt x="11" y="158"/>
                    <a:pt x="18" y="165"/>
                    <a:pt x="27" y="165"/>
                  </a:cubicBezTo>
                  <a:cubicBezTo>
                    <a:pt x="36" y="165"/>
                    <a:pt x="44" y="158"/>
                    <a:pt x="44" y="149"/>
                  </a:cubicBezTo>
                  <a:close/>
                  <a:moveTo>
                    <a:pt x="37" y="162"/>
                  </a:moveTo>
                  <a:lnTo>
                    <a:pt x="18" y="135"/>
                  </a:lnTo>
                  <a:lnTo>
                    <a:pt x="7" y="143"/>
                  </a:lnTo>
                  <a:lnTo>
                    <a:pt x="26" y="170"/>
                  </a:lnTo>
                  <a:lnTo>
                    <a:pt x="37" y="162"/>
                  </a:lnTo>
                  <a:close/>
                  <a:moveTo>
                    <a:pt x="33" y="156"/>
                  </a:moveTo>
                  <a:cubicBezTo>
                    <a:pt x="33" y="147"/>
                    <a:pt x="25" y="140"/>
                    <a:pt x="16" y="140"/>
                  </a:cubicBezTo>
                  <a:cubicBezTo>
                    <a:pt x="7" y="140"/>
                    <a:pt x="0" y="147"/>
                    <a:pt x="0" y="156"/>
                  </a:cubicBezTo>
                  <a:cubicBezTo>
                    <a:pt x="0" y="165"/>
                    <a:pt x="7" y="173"/>
                    <a:pt x="16" y="173"/>
                  </a:cubicBezTo>
                  <a:cubicBezTo>
                    <a:pt x="25" y="173"/>
                    <a:pt x="33" y="165"/>
                    <a:pt x="33" y="156"/>
                  </a:cubicBezTo>
                  <a:close/>
                  <a:moveTo>
                    <a:pt x="13" y="140"/>
                  </a:moveTo>
                  <a:lnTo>
                    <a:pt x="20" y="172"/>
                  </a:lnTo>
                  <a:lnTo>
                    <a:pt x="24" y="171"/>
                  </a:lnTo>
                  <a:lnTo>
                    <a:pt x="17" y="140"/>
                  </a:lnTo>
                  <a:lnTo>
                    <a:pt x="13" y="140"/>
                  </a:lnTo>
                  <a:close/>
                  <a:moveTo>
                    <a:pt x="37" y="155"/>
                  </a:moveTo>
                  <a:cubicBezTo>
                    <a:pt x="37" y="146"/>
                    <a:pt x="30" y="139"/>
                    <a:pt x="21" y="139"/>
                  </a:cubicBezTo>
                  <a:cubicBezTo>
                    <a:pt x="12" y="139"/>
                    <a:pt x="4" y="146"/>
                    <a:pt x="4" y="155"/>
                  </a:cubicBezTo>
                  <a:cubicBezTo>
                    <a:pt x="4" y="165"/>
                    <a:pt x="12" y="172"/>
                    <a:pt x="21" y="172"/>
                  </a:cubicBezTo>
                  <a:cubicBezTo>
                    <a:pt x="30" y="172"/>
                    <a:pt x="37" y="165"/>
                    <a:pt x="37" y="155"/>
                  </a:cubicBezTo>
                  <a:close/>
                  <a:moveTo>
                    <a:pt x="17" y="140"/>
                  </a:moveTo>
                  <a:lnTo>
                    <a:pt x="25" y="171"/>
                  </a:lnTo>
                  <a:lnTo>
                    <a:pt x="32" y="169"/>
                  </a:lnTo>
                  <a:lnTo>
                    <a:pt x="25" y="138"/>
                  </a:lnTo>
                  <a:lnTo>
                    <a:pt x="17" y="140"/>
                  </a:lnTo>
                  <a:close/>
                  <a:moveTo>
                    <a:pt x="45" y="154"/>
                  </a:moveTo>
                  <a:cubicBezTo>
                    <a:pt x="45" y="145"/>
                    <a:pt x="37" y="137"/>
                    <a:pt x="28" y="137"/>
                  </a:cubicBezTo>
                  <a:cubicBezTo>
                    <a:pt x="19" y="137"/>
                    <a:pt x="12" y="145"/>
                    <a:pt x="12" y="154"/>
                  </a:cubicBezTo>
                  <a:cubicBezTo>
                    <a:pt x="12" y="163"/>
                    <a:pt x="19" y="170"/>
                    <a:pt x="28" y="170"/>
                  </a:cubicBezTo>
                  <a:cubicBezTo>
                    <a:pt x="37" y="170"/>
                    <a:pt x="45" y="163"/>
                    <a:pt x="45" y="154"/>
                  </a:cubicBezTo>
                  <a:close/>
                  <a:moveTo>
                    <a:pt x="24" y="138"/>
                  </a:moveTo>
                  <a:lnTo>
                    <a:pt x="33" y="169"/>
                  </a:lnTo>
                  <a:lnTo>
                    <a:pt x="42" y="167"/>
                  </a:lnTo>
                  <a:lnTo>
                    <a:pt x="33" y="135"/>
                  </a:lnTo>
                  <a:lnTo>
                    <a:pt x="24" y="138"/>
                  </a:lnTo>
                  <a:close/>
                  <a:moveTo>
                    <a:pt x="54" y="151"/>
                  </a:moveTo>
                  <a:cubicBezTo>
                    <a:pt x="54" y="142"/>
                    <a:pt x="47" y="134"/>
                    <a:pt x="38" y="134"/>
                  </a:cubicBezTo>
                  <a:cubicBezTo>
                    <a:pt x="29" y="134"/>
                    <a:pt x="21" y="142"/>
                    <a:pt x="21" y="151"/>
                  </a:cubicBezTo>
                  <a:cubicBezTo>
                    <a:pt x="21" y="160"/>
                    <a:pt x="29" y="167"/>
                    <a:pt x="38" y="167"/>
                  </a:cubicBezTo>
                  <a:cubicBezTo>
                    <a:pt x="47" y="167"/>
                    <a:pt x="54" y="160"/>
                    <a:pt x="54" y="151"/>
                  </a:cubicBezTo>
                  <a:close/>
                  <a:moveTo>
                    <a:pt x="33" y="135"/>
                  </a:moveTo>
                  <a:lnTo>
                    <a:pt x="43" y="167"/>
                  </a:lnTo>
                  <a:lnTo>
                    <a:pt x="55" y="163"/>
                  </a:lnTo>
                  <a:lnTo>
                    <a:pt x="45" y="131"/>
                  </a:lnTo>
                  <a:lnTo>
                    <a:pt x="33" y="135"/>
                  </a:lnTo>
                  <a:close/>
                  <a:moveTo>
                    <a:pt x="66" y="147"/>
                  </a:moveTo>
                  <a:cubicBezTo>
                    <a:pt x="66" y="138"/>
                    <a:pt x="59" y="131"/>
                    <a:pt x="50" y="131"/>
                  </a:cubicBezTo>
                  <a:cubicBezTo>
                    <a:pt x="40" y="131"/>
                    <a:pt x="33" y="138"/>
                    <a:pt x="33" y="147"/>
                  </a:cubicBezTo>
                  <a:cubicBezTo>
                    <a:pt x="33" y="157"/>
                    <a:pt x="40" y="164"/>
                    <a:pt x="50" y="164"/>
                  </a:cubicBezTo>
                  <a:cubicBezTo>
                    <a:pt x="59" y="164"/>
                    <a:pt x="66" y="157"/>
                    <a:pt x="66" y="147"/>
                  </a:cubicBezTo>
                  <a:close/>
                  <a:moveTo>
                    <a:pt x="45" y="131"/>
                  </a:moveTo>
                  <a:lnTo>
                    <a:pt x="54" y="163"/>
                  </a:lnTo>
                  <a:lnTo>
                    <a:pt x="67" y="160"/>
                  </a:lnTo>
                  <a:lnTo>
                    <a:pt x="58" y="128"/>
                  </a:lnTo>
                  <a:lnTo>
                    <a:pt x="45" y="131"/>
                  </a:lnTo>
                  <a:close/>
                  <a:moveTo>
                    <a:pt x="79" y="144"/>
                  </a:moveTo>
                  <a:cubicBezTo>
                    <a:pt x="79" y="134"/>
                    <a:pt x="72" y="127"/>
                    <a:pt x="63" y="127"/>
                  </a:cubicBezTo>
                  <a:cubicBezTo>
                    <a:pt x="53" y="127"/>
                    <a:pt x="46" y="134"/>
                    <a:pt x="46" y="144"/>
                  </a:cubicBezTo>
                  <a:cubicBezTo>
                    <a:pt x="46" y="153"/>
                    <a:pt x="53" y="160"/>
                    <a:pt x="63" y="160"/>
                  </a:cubicBezTo>
                  <a:cubicBezTo>
                    <a:pt x="72" y="160"/>
                    <a:pt x="79" y="153"/>
                    <a:pt x="79" y="144"/>
                  </a:cubicBezTo>
                  <a:close/>
                  <a:moveTo>
                    <a:pt x="59" y="127"/>
                  </a:moveTo>
                  <a:lnTo>
                    <a:pt x="67" y="160"/>
                  </a:lnTo>
                  <a:lnTo>
                    <a:pt x="82" y="156"/>
                  </a:lnTo>
                  <a:lnTo>
                    <a:pt x="74" y="124"/>
                  </a:lnTo>
                  <a:lnTo>
                    <a:pt x="59" y="127"/>
                  </a:lnTo>
                  <a:close/>
                  <a:moveTo>
                    <a:pt x="94" y="140"/>
                  </a:moveTo>
                  <a:cubicBezTo>
                    <a:pt x="94" y="131"/>
                    <a:pt x="87" y="123"/>
                    <a:pt x="77" y="123"/>
                  </a:cubicBezTo>
                  <a:cubicBezTo>
                    <a:pt x="68" y="123"/>
                    <a:pt x="61" y="131"/>
                    <a:pt x="61" y="140"/>
                  </a:cubicBezTo>
                  <a:cubicBezTo>
                    <a:pt x="61" y="149"/>
                    <a:pt x="68" y="157"/>
                    <a:pt x="77" y="157"/>
                  </a:cubicBezTo>
                  <a:cubicBezTo>
                    <a:pt x="87" y="157"/>
                    <a:pt x="94" y="149"/>
                    <a:pt x="94" y="140"/>
                  </a:cubicBezTo>
                  <a:close/>
                  <a:moveTo>
                    <a:pt x="74" y="124"/>
                  </a:moveTo>
                  <a:lnTo>
                    <a:pt x="81" y="157"/>
                  </a:lnTo>
                  <a:lnTo>
                    <a:pt x="97" y="153"/>
                  </a:lnTo>
                  <a:lnTo>
                    <a:pt x="90" y="120"/>
                  </a:lnTo>
                  <a:lnTo>
                    <a:pt x="74" y="124"/>
                  </a:lnTo>
                  <a:close/>
                  <a:moveTo>
                    <a:pt x="111" y="137"/>
                  </a:moveTo>
                  <a:cubicBezTo>
                    <a:pt x="111" y="127"/>
                    <a:pt x="103" y="120"/>
                    <a:pt x="94" y="120"/>
                  </a:cubicBezTo>
                  <a:cubicBezTo>
                    <a:pt x="84" y="120"/>
                    <a:pt x="77" y="127"/>
                    <a:pt x="77" y="137"/>
                  </a:cubicBezTo>
                  <a:cubicBezTo>
                    <a:pt x="77" y="146"/>
                    <a:pt x="84" y="154"/>
                    <a:pt x="94" y="154"/>
                  </a:cubicBezTo>
                  <a:cubicBezTo>
                    <a:pt x="103" y="154"/>
                    <a:pt x="111" y="146"/>
                    <a:pt x="111" y="137"/>
                  </a:cubicBezTo>
                  <a:close/>
                  <a:moveTo>
                    <a:pt x="90" y="120"/>
                  </a:moveTo>
                  <a:lnTo>
                    <a:pt x="97" y="153"/>
                  </a:lnTo>
                  <a:lnTo>
                    <a:pt x="113" y="150"/>
                  </a:lnTo>
                  <a:lnTo>
                    <a:pt x="107" y="117"/>
                  </a:lnTo>
                  <a:lnTo>
                    <a:pt x="90" y="120"/>
                  </a:lnTo>
                  <a:close/>
                  <a:moveTo>
                    <a:pt x="127" y="133"/>
                  </a:moveTo>
                  <a:cubicBezTo>
                    <a:pt x="127" y="124"/>
                    <a:pt x="119" y="116"/>
                    <a:pt x="110" y="116"/>
                  </a:cubicBezTo>
                  <a:cubicBezTo>
                    <a:pt x="100" y="116"/>
                    <a:pt x="93" y="124"/>
                    <a:pt x="93" y="133"/>
                  </a:cubicBezTo>
                  <a:cubicBezTo>
                    <a:pt x="93" y="143"/>
                    <a:pt x="100" y="150"/>
                    <a:pt x="110" y="150"/>
                  </a:cubicBezTo>
                  <a:cubicBezTo>
                    <a:pt x="119" y="150"/>
                    <a:pt x="127" y="143"/>
                    <a:pt x="127" y="133"/>
                  </a:cubicBezTo>
                  <a:close/>
                  <a:moveTo>
                    <a:pt x="107" y="116"/>
                  </a:moveTo>
                  <a:lnTo>
                    <a:pt x="113" y="150"/>
                  </a:lnTo>
                  <a:lnTo>
                    <a:pt x="130" y="147"/>
                  </a:lnTo>
                  <a:lnTo>
                    <a:pt x="123" y="113"/>
                  </a:lnTo>
                  <a:lnTo>
                    <a:pt x="107" y="116"/>
                  </a:lnTo>
                  <a:close/>
                  <a:moveTo>
                    <a:pt x="144" y="130"/>
                  </a:moveTo>
                  <a:cubicBezTo>
                    <a:pt x="144" y="121"/>
                    <a:pt x="136" y="113"/>
                    <a:pt x="126" y="113"/>
                  </a:cubicBezTo>
                  <a:cubicBezTo>
                    <a:pt x="117" y="113"/>
                    <a:pt x="109" y="121"/>
                    <a:pt x="109" y="130"/>
                  </a:cubicBezTo>
                  <a:cubicBezTo>
                    <a:pt x="109" y="140"/>
                    <a:pt x="117" y="147"/>
                    <a:pt x="126" y="147"/>
                  </a:cubicBezTo>
                  <a:cubicBezTo>
                    <a:pt x="136" y="147"/>
                    <a:pt x="144" y="140"/>
                    <a:pt x="144" y="130"/>
                  </a:cubicBezTo>
                  <a:close/>
                  <a:moveTo>
                    <a:pt x="124" y="113"/>
                  </a:moveTo>
                  <a:lnTo>
                    <a:pt x="129" y="147"/>
                  </a:lnTo>
                  <a:lnTo>
                    <a:pt x="146" y="144"/>
                  </a:lnTo>
                  <a:lnTo>
                    <a:pt x="140" y="110"/>
                  </a:lnTo>
                  <a:lnTo>
                    <a:pt x="124" y="113"/>
                  </a:lnTo>
                  <a:close/>
                  <a:moveTo>
                    <a:pt x="160" y="127"/>
                  </a:moveTo>
                  <a:cubicBezTo>
                    <a:pt x="160" y="118"/>
                    <a:pt x="153" y="110"/>
                    <a:pt x="143" y="110"/>
                  </a:cubicBezTo>
                  <a:cubicBezTo>
                    <a:pt x="133" y="110"/>
                    <a:pt x="126" y="118"/>
                    <a:pt x="126" y="127"/>
                  </a:cubicBezTo>
                  <a:cubicBezTo>
                    <a:pt x="126" y="137"/>
                    <a:pt x="133" y="145"/>
                    <a:pt x="143" y="145"/>
                  </a:cubicBezTo>
                  <a:cubicBezTo>
                    <a:pt x="153" y="145"/>
                    <a:pt x="160" y="137"/>
                    <a:pt x="160" y="127"/>
                  </a:cubicBezTo>
                  <a:close/>
                  <a:moveTo>
                    <a:pt x="141" y="110"/>
                  </a:moveTo>
                  <a:lnTo>
                    <a:pt x="145" y="144"/>
                  </a:lnTo>
                  <a:lnTo>
                    <a:pt x="161" y="142"/>
                  </a:lnTo>
                  <a:lnTo>
                    <a:pt x="156" y="108"/>
                  </a:lnTo>
                  <a:lnTo>
                    <a:pt x="141" y="110"/>
                  </a:lnTo>
                  <a:close/>
                  <a:moveTo>
                    <a:pt x="176" y="125"/>
                  </a:moveTo>
                  <a:cubicBezTo>
                    <a:pt x="176" y="116"/>
                    <a:pt x="168" y="108"/>
                    <a:pt x="158" y="108"/>
                  </a:cubicBezTo>
                  <a:cubicBezTo>
                    <a:pt x="149" y="108"/>
                    <a:pt x="141" y="116"/>
                    <a:pt x="141" y="125"/>
                  </a:cubicBezTo>
                  <a:cubicBezTo>
                    <a:pt x="141" y="135"/>
                    <a:pt x="149" y="143"/>
                    <a:pt x="158" y="143"/>
                  </a:cubicBezTo>
                  <a:cubicBezTo>
                    <a:pt x="168" y="143"/>
                    <a:pt x="176" y="135"/>
                    <a:pt x="176" y="125"/>
                  </a:cubicBezTo>
                  <a:close/>
                  <a:moveTo>
                    <a:pt x="157" y="108"/>
                  </a:moveTo>
                  <a:lnTo>
                    <a:pt x="160" y="143"/>
                  </a:lnTo>
                  <a:lnTo>
                    <a:pt x="175" y="141"/>
                  </a:lnTo>
                  <a:lnTo>
                    <a:pt x="172" y="107"/>
                  </a:lnTo>
                  <a:lnTo>
                    <a:pt x="157" y="108"/>
                  </a:lnTo>
                  <a:close/>
                  <a:moveTo>
                    <a:pt x="190" y="124"/>
                  </a:moveTo>
                  <a:cubicBezTo>
                    <a:pt x="190" y="114"/>
                    <a:pt x="183" y="107"/>
                    <a:pt x="173" y="107"/>
                  </a:cubicBezTo>
                  <a:cubicBezTo>
                    <a:pt x="163" y="107"/>
                    <a:pt x="156" y="114"/>
                    <a:pt x="156" y="124"/>
                  </a:cubicBezTo>
                  <a:cubicBezTo>
                    <a:pt x="156" y="134"/>
                    <a:pt x="163" y="141"/>
                    <a:pt x="173" y="141"/>
                  </a:cubicBezTo>
                  <a:cubicBezTo>
                    <a:pt x="183" y="141"/>
                    <a:pt x="190" y="134"/>
                    <a:pt x="190" y="124"/>
                  </a:cubicBezTo>
                  <a:close/>
                  <a:moveTo>
                    <a:pt x="172" y="107"/>
                  </a:moveTo>
                  <a:lnTo>
                    <a:pt x="174" y="141"/>
                  </a:lnTo>
                  <a:lnTo>
                    <a:pt x="188" y="141"/>
                  </a:lnTo>
                  <a:lnTo>
                    <a:pt x="186" y="106"/>
                  </a:lnTo>
                  <a:lnTo>
                    <a:pt x="172" y="107"/>
                  </a:lnTo>
                  <a:close/>
                  <a:moveTo>
                    <a:pt x="204" y="123"/>
                  </a:moveTo>
                  <a:cubicBezTo>
                    <a:pt x="204" y="114"/>
                    <a:pt x="196" y="106"/>
                    <a:pt x="187" y="106"/>
                  </a:cubicBezTo>
                  <a:cubicBezTo>
                    <a:pt x="177" y="106"/>
                    <a:pt x="169" y="114"/>
                    <a:pt x="169" y="123"/>
                  </a:cubicBezTo>
                  <a:cubicBezTo>
                    <a:pt x="169" y="133"/>
                    <a:pt x="177" y="141"/>
                    <a:pt x="187" y="141"/>
                  </a:cubicBezTo>
                  <a:cubicBezTo>
                    <a:pt x="196" y="141"/>
                    <a:pt x="204" y="133"/>
                    <a:pt x="204" y="123"/>
                  </a:cubicBezTo>
                  <a:close/>
                  <a:moveTo>
                    <a:pt x="186" y="106"/>
                  </a:moveTo>
                  <a:lnTo>
                    <a:pt x="188" y="141"/>
                  </a:lnTo>
                  <a:lnTo>
                    <a:pt x="199" y="140"/>
                  </a:lnTo>
                  <a:lnTo>
                    <a:pt x="197" y="105"/>
                  </a:lnTo>
                  <a:lnTo>
                    <a:pt x="186" y="106"/>
                  </a:lnTo>
                  <a:close/>
                  <a:moveTo>
                    <a:pt x="216" y="123"/>
                  </a:moveTo>
                  <a:cubicBezTo>
                    <a:pt x="216" y="113"/>
                    <a:pt x="208" y="105"/>
                    <a:pt x="198" y="105"/>
                  </a:cubicBezTo>
                  <a:cubicBezTo>
                    <a:pt x="189" y="105"/>
                    <a:pt x="181" y="113"/>
                    <a:pt x="181" y="123"/>
                  </a:cubicBezTo>
                  <a:cubicBezTo>
                    <a:pt x="181" y="132"/>
                    <a:pt x="189" y="140"/>
                    <a:pt x="198" y="140"/>
                  </a:cubicBezTo>
                  <a:cubicBezTo>
                    <a:pt x="208" y="140"/>
                    <a:pt x="216" y="132"/>
                    <a:pt x="216" y="123"/>
                  </a:cubicBezTo>
                  <a:close/>
                  <a:moveTo>
                    <a:pt x="198" y="105"/>
                  </a:moveTo>
                  <a:lnTo>
                    <a:pt x="199" y="140"/>
                  </a:lnTo>
                  <a:lnTo>
                    <a:pt x="209" y="140"/>
                  </a:lnTo>
                  <a:lnTo>
                    <a:pt x="208" y="105"/>
                  </a:lnTo>
                  <a:lnTo>
                    <a:pt x="198" y="105"/>
                  </a:lnTo>
                  <a:close/>
                  <a:moveTo>
                    <a:pt x="226" y="122"/>
                  </a:moveTo>
                  <a:cubicBezTo>
                    <a:pt x="226" y="113"/>
                    <a:pt x="218" y="105"/>
                    <a:pt x="209" y="105"/>
                  </a:cubicBezTo>
                  <a:cubicBezTo>
                    <a:pt x="199" y="105"/>
                    <a:pt x="191" y="113"/>
                    <a:pt x="191" y="122"/>
                  </a:cubicBezTo>
                  <a:cubicBezTo>
                    <a:pt x="191" y="132"/>
                    <a:pt x="199" y="140"/>
                    <a:pt x="209" y="140"/>
                  </a:cubicBezTo>
                  <a:cubicBezTo>
                    <a:pt x="218" y="140"/>
                    <a:pt x="226" y="132"/>
                    <a:pt x="226" y="122"/>
                  </a:cubicBezTo>
                  <a:close/>
                  <a:moveTo>
                    <a:pt x="210" y="105"/>
                  </a:moveTo>
                  <a:lnTo>
                    <a:pt x="208" y="140"/>
                  </a:lnTo>
                  <a:lnTo>
                    <a:pt x="218" y="140"/>
                  </a:lnTo>
                  <a:lnTo>
                    <a:pt x="220" y="106"/>
                  </a:lnTo>
                  <a:lnTo>
                    <a:pt x="210" y="105"/>
                  </a:lnTo>
                  <a:close/>
                  <a:moveTo>
                    <a:pt x="236" y="123"/>
                  </a:moveTo>
                  <a:cubicBezTo>
                    <a:pt x="236" y="113"/>
                    <a:pt x="228" y="106"/>
                    <a:pt x="219" y="106"/>
                  </a:cubicBezTo>
                  <a:cubicBezTo>
                    <a:pt x="209" y="106"/>
                    <a:pt x="201" y="113"/>
                    <a:pt x="201" y="123"/>
                  </a:cubicBezTo>
                  <a:cubicBezTo>
                    <a:pt x="201" y="133"/>
                    <a:pt x="209" y="140"/>
                    <a:pt x="219" y="140"/>
                  </a:cubicBezTo>
                  <a:cubicBezTo>
                    <a:pt x="228" y="140"/>
                    <a:pt x="236" y="133"/>
                    <a:pt x="236" y="123"/>
                  </a:cubicBezTo>
                  <a:close/>
                  <a:moveTo>
                    <a:pt x="223" y="106"/>
                  </a:moveTo>
                  <a:lnTo>
                    <a:pt x="215" y="140"/>
                  </a:lnTo>
                  <a:lnTo>
                    <a:pt x="222" y="141"/>
                  </a:lnTo>
                  <a:lnTo>
                    <a:pt x="230" y="108"/>
                  </a:lnTo>
                  <a:lnTo>
                    <a:pt x="223" y="106"/>
                  </a:lnTo>
                  <a:close/>
                  <a:moveTo>
                    <a:pt x="243" y="125"/>
                  </a:moveTo>
                  <a:cubicBezTo>
                    <a:pt x="243" y="115"/>
                    <a:pt x="235" y="108"/>
                    <a:pt x="226" y="108"/>
                  </a:cubicBezTo>
                  <a:cubicBezTo>
                    <a:pt x="216" y="108"/>
                    <a:pt x="209" y="115"/>
                    <a:pt x="209" y="125"/>
                  </a:cubicBezTo>
                  <a:cubicBezTo>
                    <a:pt x="209" y="134"/>
                    <a:pt x="216" y="142"/>
                    <a:pt x="226" y="142"/>
                  </a:cubicBezTo>
                  <a:cubicBezTo>
                    <a:pt x="235" y="142"/>
                    <a:pt x="243" y="134"/>
                    <a:pt x="243" y="125"/>
                  </a:cubicBezTo>
                  <a:close/>
                  <a:moveTo>
                    <a:pt x="234" y="110"/>
                  </a:moveTo>
                  <a:lnTo>
                    <a:pt x="219" y="140"/>
                  </a:lnTo>
                  <a:lnTo>
                    <a:pt x="231" y="146"/>
                  </a:lnTo>
                  <a:lnTo>
                    <a:pt x="246" y="116"/>
                  </a:lnTo>
                  <a:lnTo>
                    <a:pt x="234" y="110"/>
                  </a:lnTo>
                  <a:close/>
                  <a:moveTo>
                    <a:pt x="254" y="131"/>
                  </a:moveTo>
                  <a:cubicBezTo>
                    <a:pt x="254" y="122"/>
                    <a:pt x="246" y="114"/>
                    <a:pt x="237" y="114"/>
                  </a:cubicBezTo>
                  <a:cubicBezTo>
                    <a:pt x="228" y="114"/>
                    <a:pt x="221" y="122"/>
                    <a:pt x="221" y="131"/>
                  </a:cubicBezTo>
                  <a:cubicBezTo>
                    <a:pt x="221" y="140"/>
                    <a:pt x="228" y="147"/>
                    <a:pt x="237" y="147"/>
                  </a:cubicBezTo>
                  <a:cubicBezTo>
                    <a:pt x="246" y="147"/>
                    <a:pt x="254" y="140"/>
                    <a:pt x="254" y="131"/>
                  </a:cubicBezTo>
                  <a:close/>
                  <a:moveTo>
                    <a:pt x="251" y="122"/>
                  </a:moveTo>
                  <a:lnTo>
                    <a:pt x="231" y="146"/>
                  </a:lnTo>
                  <a:lnTo>
                    <a:pt x="240" y="149"/>
                  </a:lnTo>
                  <a:lnTo>
                    <a:pt x="256" y="130"/>
                  </a:lnTo>
                  <a:lnTo>
                    <a:pt x="251" y="122"/>
                  </a:lnTo>
                  <a:close/>
                  <a:moveTo>
                    <a:pt x="258" y="137"/>
                  </a:moveTo>
                  <a:cubicBezTo>
                    <a:pt x="258" y="129"/>
                    <a:pt x="252" y="123"/>
                    <a:pt x="245" y="123"/>
                  </a:cubicBezTo>
                  <a:cubicBezTo>
                    <a:pt x="237" y="123"/>
                    <a:pt x="231" y="129"/>
                    <a:pt x="231" y="137"/>
                  </a:cubicBezTo>
                  <a:cubicBezTo>
                    <a:pt x="231" y="144"/>
                    <a:pt x="237" y="150"/>
                    <a:pt x="245" y="150"/>
                  </a:cubicBezTo>
                  <a:cubicBezTo>
                    <a:pt x="252" y="150"/>
                    <a:pt x="258" y="144"/>
                    <a:pt x="258" y="137"/>
                  </a:cubicBezTo>
                  <a:close/>
                  <a:moveTo>
                    <a:pt x="258" y="136"/>
                  </a:moveTo>
                  <a:lnTo>
                    <a:pt x="243" y="150"/>
                  </a:lnTo>
                  <a:lnTo>
                    <a:pt x="250" y="151"/>
                  </a:lnTo>
                  <a:lnTo>
                    <a:pt x="259" y="143"/>
                  </a:lnTo>
                  <a:lnTo>
                    <a:pt x="258" y="136"/>
                  </a:lnTo>
                  <a:close/>
                  <a:moveTo>
                    <a:pt x="259" y="144"/>
                  </a:moveTo>
                  <a:cubicBezTo>
                    <a:pt x="259" y="139"/>
                    <a:pt x="255" y="136"/>
                    <a:pt x="251" y="136"/>
                  </a:cubicBezTo>
                  <a:cubicBezTo>
                    <a:pt x="247" y="136"/>
                    <a:pt x="243" y="139"/>
                    <a:pt x="243" y="144"/>
                  </a:cubicBezTo>
                  <a:cubicBezTo>
                    <a:pt x="243" y="148"/>
                    <a:pt x="247" y="151"/>
                    <a:pt x="251" y="151"/>
                  </a:cubicBezTo>
                  <a:cubicBezTo>
                    <a:pt x="255" y="151"/>
                    <a:pt x="259" y="148"/>
                    <a:pt x="259" y="144"/>
                  </a:cubicBezTo>
                  <a:close/>
                </a:path>
              </a:pathLst>
            </a:custGeom>
            <a:solidFill>
              <a:srgbClr val="ED1C2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/>
            <p:cNvSpPr>
              <a:spLocks noEditPoints="1"/>
            </p:cNvSpPr>
            <p:nvPr>
              <p:custDataLst>
                <p:tags r:id="rId7"/>
              </p:custDataLst>
            </p:nvPr>
          </p:nvSpPr>
          <p:spPr bwMode="auto">
            <a:xfrm>
              <a:off x="3422" y="1879"/>
              <a:ext cx="85" cy="20"/>
            </a:xfrm>
            <a:custGeom>
              <a:avLst/>
              <a:gdLst/>
              <a:ahLst/>
              <a:cxnLst>
                <a:cxn ang="0">
                  <a:pos x="15" y="28"/>
                </a:cxn>
                <a:cxn ang="0">
                  <a:pos x="24" y="28"/>
                </a:cxn>
                <a:cxn ang="0">
                  <a:pos x="12" y="41"/>
                </a:cxn>
                <a:cxn ang="0">
                  <a:pos x="17" y="39"/>
                </a:cxn>
                <a:cxn ang="0">
                  <a:pos x="21" y="20"/>
                </a:cxn>
                <a:cxn ang="0">
                  <a:pos x="2" y="29"/>
                </a:cxn>
                <a:cxn ang="0">
                  <a:pos x="19" y="14"/>
                </a:cxn>
                <a:cxn ang="0">
                  <a:pos x="28" y="15"/>
                </a:cxn>
                <a:cxn ang="0">
                  <a:pos x="26" y="15"/>
                </a:cxn>
                <a:cxn ang="0">
                  <a:pos x="41" y="30"/>
                </a:cxn>
                <a:cxn ang="0">
                  <a:pos x="32" y="46"/>
                </a:cxn>
                <a:cxn ang="0">
                  <a:pos x="48" y="31"/>
                </a:cxn>
                <a:cxn ang="0">
                  <a:pos x="33" y="46"/>
                </a:cxn>
                <a:cxn ang="0">
                  <a:pos x="33" y="46"/>
                </a:cxn>
                <a:cxn ang="0">
                  <a:pos x="33" y="15"/>
                </a:cxn>
                <a:cxn ang="0">
                  <a:pos x="30" y="31"/>
                </a:cxn>
                <a:cxn ang="0">
                  <a:pos x="46" y="15"/>
                </a:cxn>
                <a:cxn ang="0">
                  <a:pos x="57" y="15"/>
                </a:cxn>
                <a:cxn ang="0">
                  <a:pos x="57" y="15"/>
                </a:cxn>
                <a:cxn ang="0">
                  <a:pos x="72" y="30"/>
                </a:cxn>
                <a:cxn ang="0">
                  <a:pos x="73" y="45"/>
                </a:cxn>
                <a:cxn ang="0">
                  <a:pos x="87" y="29"/>
                </a:cxn>
                <a:cxn ang="0">
                  <a:pos x="71" y="45"/>
                </a:cxn>
                <a:cxn ang="0">
                  <a:pos x="73" y="45"/>
                </a:cxn>
                <a:cxn ang="0">
                  <a:pos x="69" y="14"/>
                </a:cxn>
                <a:cxn ang="0">
                  <a:pos x="68" y="28"/>
                </a:cxn>
                <a:cxn ang="0">
                  <a:pos x="81" y="12"/>
                </a:cxn>
                <a:cxn ang="0">
                  <a:pos x="96" y="9"/>
                </a:cxn>
                <a:cxn ang="0">
                  <a:pos x="98" y="9"/>
                </a:cxn>
                <a:cxn ang="0">
                  <a:pos x="114" y="25"/>
                </a:cxn>
                <a:cxn ang="0">
                  <a:pos x="115" y="37"/>
                </a:cxn>
                <a:cxn ang="0">
                  <a:pos x="127" y="22"/>
                </a:cxn>
                <a:cxn ang="0">
                  <a:pos x="111" y="38"/>
                </a:cxn>
                <a:cxn ang="0">
                  <a:pos x="115" y="37"/>
                </a:cxn>
                <a:cxn ang="0">
                  <a:pos x="108" y="6"/>
                </a:cxn>
                <a:cxn ang="0">
                  <a:pos x="107" y="19"/>
                </a:cxn>
                <a:cxn ang="0">
                  <a:pos x="121" y="4"/>
                </a:cxn>
                <a:cxn ang="0">
                  <a:pos x="131" y="2"/>
                </a:cxn>
                <a:cxn ang="0">
                  <a:pos x="134" y="2"/>
                </a:cxn>
                <a:cxn ang="0">
                  <a:pos x="150" y="18"/>
                </a:cxn>
                <a:cxn ang="0">
                  <a:pos x="145" y="33"/>
                </a:cxn>
                <a:cxn ang="0">
                  <a:pos x="159" y="17"/>
                </a:cxn>
                <a:cxn ang="0">
                  <a:pos x="143" y="33"/>
                </a:cxn>
                <a:cxn ang="0">
                  <a:pos x="144" y="33"/>
                </a:cxn>
                <a:cxn ang="0">
                  <a:pos x="142" y="1"/>
                </a:cxn>
                <a:cxn ang="0">
                  <a:pos x="136" y="16"/>
                </a:cxn>
                <a:cxn ang="0">
                  <a:pos x="152" y="0"/>
                </a:cxn>
                <a:cxn ang="0">
                  <a:pos x="160" y="0"/>
                </a:cxn>
                <a:cxn ang="0">
                  <a:pos x="161" y="0"/>
                </a:cxn>
                <a:cxn ang="0">
                  <a:pos x="177" y="16"/>
                </a:cxn>
                <a:cxn ang="0">
                  <a:pos x="171" y="31"/>
                </a:cxn>
                <a:cxn ang="0">
                  <a:pos x="184" y="16"/>
                </a:cxn>
                <a:cxn ang="0">
                  <a:pos x="169" y="31"/>
                </a:cxn>
                <a:cxn ang="0">
                  <a:pos x="170" y="31"/>
                </a:cxn>
                <a:cxn ang="0">
                  <a:pos x="173" y="1"/>
                </a:cxn>
                <a:cxn ang="0">
                  <a:pos x="170" y="17"/>
                </a:cxn>
                <a:cxn ang="0">
                  <a:pos x="192" y="8"/>
                </a:cxn>
                <a:cxn ang="0">
                  <a:pos x="198" y="14"/>
                </a:cxn>
                <a:cxn ang="0">
                  <a:pos x="191" y="11"/>
                </a:cxn>
                <a:cxn ang="0">
                  <a:pos x="200" y="20"/>
                </a:cxn>
                <a:cxn ang="0">
                  <a:pos x="200" y="25"/>
                </a:cxn>
                <a:cxn ang="0">
                  <a:pos x="202" y="21"/>
                </a:cxn>
                <a:cxn ang="0">
                  <a:pos x="197" y="26"/>
                </a:cxn>
              </a:cxnLst>
              <a:rect l="0" t="0" r="r" b="b"/>
              <a:pathLst>
                <a:path w="202" h="46">
                  <a:moveTo>
                    <a:pt x="23" y="28"/>
                  </a:moveTo>
                  <a:cubicBezTo>
                    <a:pt x="23" y="26"/>
                    <a:pt x="21" y="24"/>
                    <a:pt x="19" y="24"/>
                  </a:cubicBezTo>
                  <a:cubicBezTo>
                    <a:pt x="17" y="24"/>
                    <a:pt x="15" y="26"/>
                    <a:pt x="15" y="28"/>
                  </a:cubicBezTo>
                  <a:cubicBezTo>
                    <a:pt x="15" y="31"/>
                    <a:pt x="17" y="33"/>
                    <a:pt x="19" y="33"/>
                  </a:cubicBezTo>
                  <a:cubicBezTo>
                    <a:pt x="21" y="33"/>
                    <a:pt x="23" y="31"/>
                    <a:pt x="23" y="28"/>
                  </a:cubicBezTo>
                  <a:close/>
                  <a:moveTo>
                    <a:pt x="24" y="28"/>
                  </a:moveTo>
                  <a:cubicBezTo>
                    <a:pt x="24" y="22"/>
                    <a:pt x="19" y="16"/>
                    <a:pt x="12" y="16"/>
                  </a:cubicBezTo>
                  <a:cubicBezTo>
                    <a:pt x="5" y="16"/>
                    <a:pt x="0" y="22"/>
                    <a:pt x="0" y="28"/>
                  </a:cubicBezTo>
                  <a:cubicBezTo>
                    <a:pt x="0" y="35"/>
                    <a:pt x="5" y="41"/>
                    <a:pt x="12" y="41"/>
                  </a:cubicBezTo>
                  <a:cubicBezTo>
                    <a:pt x="19" y="41"/>
                    <a:pt x="24" y="35"/>
                    <a:pt x="24" y="28"/>
                  </a:cubicBezTo>
                  <a:close/>
                  <a:moveTo>
                    <a:pt x="21" y="20"/>
                  </a:moveTo>
                  <a:lnTo>
                    <a:pt x="17" y="39"/>
                  </a:lnTo>
                  <a:lnTo>
                    <a:pt x="23" y="42"/>
                  </a:lnTo>
                  <a:lnTo>
                    <a:pt x="27" y="19"/>
                  </a:lnTo>
                  <a:lnTo>
                    <a:pt x="21" y="20"/>
                  </a:lnTo>
                  <a:close/>
                  <a:moveTo>
                    <a:pt x="31" y="29"/>
                  </a:moveTo>
                  <a:cubicBezTo>
                    <a:pt x="31" y="21"/>
                    <a:pt x="25" y="14"/>
                    <a:pt x="17" y="14"/>
                  </a:cubicBezTo>
                  <a:cubicBezTo>
                    <a:pt x="8" y="14"/>
                    <a:pt x="2" y="21"/>
                    <a:pt x="2" y="29"/>
                  </a:cubicBezTo>
                  <a:cubicBezTo>
                    <a:pt x="2" y="37"/>
                    <a:pt x="8" y="44"/>
                    <a:pt x="17" y="44"/>
                  </a:cubicBezTo>
                  <a:cubicBezTo>
                    <a:pt x="25" y="44"/>
                    <a:pt x="31" y="37"/>
                    <a:pt x="31" y="29"/>
                  </a:cubicBezTo>
                  <a:close/>
                  <a:moveTo>
                    <a:pt x="19" y="14"/>
                  </a:moveTo>
                  <a:lnTo>
                    <a:pt x="15" y="44"/>
                  </a:lnTo>
                  <a:lnTo>
                    <a:pt x="24" y="45"/>
                  </a:lnTo>
                  <a:lnTo>
                    <a:pt x="28" y="15"/>
                  </a:lnTo>
                  <a:lnTo>
                    <a:pt x="19" y="14"/>
                  </a:lnTo>
                  <a:close/>
                  <a:moveTo>
                    <a:pt x="41" y="30"/>
                  </a:moveTo>
                  <a:cubicBezTo>
                    <a:pt x="41" y="22"/>
                    <a:pt x="34" y="15"/>
                    <a:pt x="26" y="15"/>
                  </a:cubicBezTo>
                  <a:cubicBezTo>
                    <a:pt x="17" y="15"/>
                    <a:pt x="10" y="22"/>
                    <a:pt x="10" y="30"/>
                  </a:cubicBezTo>
                  <a:cubicBezTo>
                    <a:pt x="10" y="39"/>
                    <a:pt x="17" y="45"/>
                    <a:pt x="26" y="45"/>
                  </a:cubicBezTo>
                  <a:cubicBezTo>
                    <a:pt x="34" y="45"/>
                    <a:pt x="41" y="39"/>
                    <a:pt x="41" y="30"/>
                  </a:cubicBezTo>
                  <a:close/>
                  <a:moveTo>
                    <a:pt x="27" y="15"/>
                  </a:moveTo>
                  <a:lnTo>
                    <a:pt x="25" y="45"/>
                  </a:lnTo>
                  <a:lnTo>
                    <a:pt x="32" y="46"/>
                  </a:lnTo>
                  <a:lnTo>
                    <a:pt x="34" y="15"/>
                  </a:lnTo>
                  <a:lnTo>
                    <a:pt x="27" y="15"/>
                  </a:lnTo>
                  <a:close/>
                  <a:moveTo>
                    <a:pt x="48" y="31"/>
                  </a:moveTo>
                  <a:cubicBezTo>
                    <a:pt x="48" y="22"/>
                    <a:pt x="41" y="15"/>
                    <a:pt x="33" y="15"/>
                  </a:cubicBezTo>
                  <a:cubicBezTo>
                    <a:pt x="24" y="15"/>
                    <a:pt x="17" y="22"/>
                    <a:pt x="17" y="31"/>
                  </a:cubicBezTo>
                  <a:cubicBezTo>
                    <a:pt x="17" y="39"/>
                    <a:pt x="24" y="46"/>
                    <a:pt x="33" y="46"/>
                  </a:cubicBezTo>
                  <a:cubicBezTo>
                    <a:pt x="41" y="46"/>
                    <a:pt x="48" y="39"/>
                    <a:pt x="48" y="31"/>
                  </a:cubicBezTo>
                  <a:close/>
                  <a:moveTo>
                    <a:pt x="33" y="15"/>
                  </a:moveTo>
                  <a:lnTo>
                    <a:pt x="33" y="46"/>
                  </a:lnTo>
                  <a:lnTo>
                    <a:pt x="46" y="46"/>
                  </a:lnTo>
                  <a:lnTo>
                    <a:pt x="46" y="15"/>
                  </a:lnTo>
                  <a:lnTo>
                    <a:pt x="33" y="15"/>
                  </a:lnTo>
                  <a:close/>
                  <a:moveTo>
                    <a:pt x="61" y="31"/>
                  </a:moveTo>
                  <a:cubicBezTo>
                    <a:pt x="61" y="22"/>
                    <a:pt x="54" y="15"/>
                    <a:pt x="46" y="15"/>
                  </a:cubicBezTo>
                  <a:cubicBezTo>
                    <a:pt x="37" y="15"/>
                    <a:pt x="30" y="22"/>
                    <a:pt x="30" y="31"/>
                  </a:cubicBezTo>
                  <a:cubicBezTo>
                    <a:pt x="30" y="39"/>
                    <a:pt x="37" y="46"/>
                    <a:pt x="46" y="46"/>
                  </a:cubicBezTo>
                  <a:cubicBezTo>
                    <a:pt x="54" y="46"/>
                    <a:pt x="61" y="39"/>
                    <a:pt x="61" y="31"/>
                  </a:cubicBezTo>
                  <a:close/>
                  <a:moveTo>
                    <a:pt x="46" y="15"/>
                  </a:moveTo>
                  <a:lnTo>
                    <a:pt x="46" y="46"/>
                  </a:lnTo>
                  <a:lnTo>
                    <a:pt x="57" y="46"/>
                  </a:lnTo>
                  <a:lnTo>
                    <a:pt x="57" y="15"/>
                  </a:lnTo>
                  <a:lnTo>
                    <a:pt x="46" y="15"/>
                  </a:lnTo>
                  <a:close/>
                  <a:moveTo>
                    <a:pt x="72" y="30"/>
                  </a:moveTo>
                  <a:cubicBezTo>
                    <a:pt x="72" y="22"/>
                    <a:pt x="65" y="15"/>
                    <a:pt x="57" y="15"/>
                  </a:cubicBezTo>
                  <a:cubicBezTo>
                    <a:pt x="48" y="15"/>
                    <a:pt x="41" y="22"/>
                    <a:pt x="41" y="30"/>
                  </a:cubicBezTo>
                  <a:cubicBezTo>
                    <a:pt x="41" y="39"/>
                    <a:pt x="48" y="46"/>
                    <a:pt x="57" y="46"/>
                  </a:cubicBezTo>
                  <a:cubicBezTo>
                    <a:pt x="65" y="46"/>
                    <a:pt x="72" y="39"/>
                    <a:pt x="72" y="30"/>
                  </a:cubicBezTo>
                  <a:close/>
                  <a:moveTo>
                    <a:pt x="56" y="15"/>
                  </a:moveTo>
                  <a:lnTo>
                    <a:pt x="58" y="46"/>
                  </a:lnTo>
                  <a:lnTo>
                    <a:pt x="73" y="45"/>
                  </a:lnTo>
                  <a:lnTo>
                    <a:pt x="70" y="14"/>
                  </a:lnTo>
                  <a:lnTo>
                    <a:pt x="56" y="15"/>
                  </a:lnTo>
                  <a:close/>
                  <a:moveTo>
                    <a:pt x="87" y="29"/>
                  </a:moveTo>
                  <a:cubicBezTo>
                    <a:pt x="87" y="21"/>
                    <a:pt x="80" y="14"/>
                    <a:pt x="71" y="14"/>
                  </a:cubicBezTo>
                  <a:cubicBezTo>
                    <a:pt x="63" y="14"/>
                    <a:pt x="55" y="21"/>
                    <a:pt x="55" y="29"/>
                  </a:cubicBezTo>
                  <a:cubicBezTo>
                    <a:pt x="55" y="38"/>
                    <a:pt x="63" y="45"/>
                    <a:pt x="71" y="45"/>
                  </a:cubicBezTo>
                  <a:cubicBezTo>
                    <a:pt x="80" y="45"/>
                    <a:pt x="87" y="38"/>
                    <a:pt x="87" y="29"/>
                  </a:cubicBezTo>
                  <a:close/>
                  <a:moveTo>
                    <a:pt x="69" y="14"/>
                  </a:moveTo>
                  <a:lnTo>
                    <a:pt x="73" y="45"/>
                  </a:lnTo>
                  <a:lnTo>
                    <a:pt x="86" y="43"/>
                  </a:lnTo>
                  <a:lnTo>
                    <a:pt x="82" y="12"/>
                  </a:lnTo>
                  <a:lnTo>
                    <a:pt x="69" y="14"/>
                  </a:lnTo>
                  <a:close/>
                  <a:moveTo>
                    <a:pt x="100" y="28"/>
                  </a:moveTo>
                  <a:cubicBezTo>
                    <a:pt x="100" y="19"/>
                    <a:pt x="93" y="12"/>
                    <a:pt x="84" y="12"/>
                  </a:cubicBezTo>
                  <a:cubicBezTo>
                    <a:pt x="75" y="12"/>
                    <a:pt x="68" y="19"/>
                    <a:pt x="68" y="28"/>
                  </a:cubicBezTo>
                  <a:cubicBezTo>
                    <a:pt x="68" y="36"/>
                    <a:pt x="75" y="43"/>
                    <a:pt x="84" y="43"/>
                  </a:cubicBezTo>
                  <a:cubicBezTo>
                    <a:pt x="93" y="43"/>
                    <a:pt x="100" y="36"/>
                    <a:pt x="100" y="28"/>
                  </a:cubicBezTo>
                  <a:close/>
                  <a:moveTo>
                    <a:pt x="81" y="12"/>
                  </a:moveTo>
                  <a:lnTo>
                    <a:pt x="87" y="43"/>
                  </a:lnTo>
                  <a:lnTo>
                    <a:pt x="101" y="40"/>
                  </a:lnTo>
                  <a:lnTo>
                    <a:pt x="96" y="9"/>
                  </a:lnTo>
                  <a:lnTo>
                    <a:pt x="81" y="12"/>
                  </a:lnTo>
                  <a:close/>
                  <a:moveTo>
                    <a:pt x="114" y="25"/>
                  </a:moveTo>
                  <a:cubicBezTo>
                    <a:pt x="114" y="16"/>
                    <a:pt x="107" y="9"/>
                    <a:pt x="98" y="9"/>
                  </a:cubicBezTo>
                  <a:cubicBezTo>
                    <a:pt x="90" y="9"/>
                    <a:pt x="83" y="16"/>
                    <a:pt x="83" y="25"/>
                  </a:cubicBezTo>
                  <a:cubicBezTo>
                    <a:pt x="83" y="34"/>
                    <a:pt x="90" y="41"/>
                    <a:pt x="98" y="41"/>
                  </a:cubicBezTo>
                  <a:cubicBezTo>
                    <a:pt x="107" y="41"/>
                    <a:pt x="114" y="34"/>
                    <a:pt x="114" y="25"/>
                  </a:cubicBezTo>
                  <a:close/>
                  <a:moveTo>
                    <a:pt x="95" y="9"/>
                  </a:moveTo>
                  <a:lnTo>
                    <a:pt x="102" y="40"/>
                  </a:lnTo>
                  <a:lnTo>
                    <a:pt x="115" y="37"/>
                  </a:lnTo>
                  <a:lnTo>
                    <a:pt x="108" y="6"/>
                  </a:lnTo>
                  <a:lnTo>
                    <a:pt x="95" y="9"/>
                  </a:lnTo>
                  <a:close/>
                  <a:moveTo>
                    <a:pt x="127" y="22"/>
                  </a:moveTo>
                  <a:cubicBezTo>
                    <a:pt x="127" y="13"/>
                    <a:pt x="120" y="6"/>
                    <a:pt x="111" y="6"/>
                  </a:cubicBezTo>
                  <a:cubicBezTo>
                    <a:pt x="102" y="6"/>
                    <a:pt x="95" y="13"/>
                    <a:pt x="95" y="22"/>
                  </a:cubicBezTo>
                  <a:cubicBezTo>
                    <a:pt x="95" y="31"/>
                    <a:pt x="102" y="38"/>
                    <a:pt x="111" y="38"/>
                  </a:cubicBezTo>
                  <a:cubicBezTo>
                    <a:pt x="120" y="38"/>
                    <a:pt x="127" y="31"/>
                    <a:pt x="127" y="22"/>
                  </a:cubicBezTo>
                  <a:close/>
                  <a:moveTo>
                    <a:pt x="108" y="6"/>
                  </a:moveTo>
                  <a:lnTo>
                    <a:pt x="115" y="37"/>
                  </a:lnTo>
                  <a:lnTo>
                    <a:pt x="127" y="35"/>
                  </a:lnTo>
                  <a:lnTo>
                    <a:pt x="120" y="4"/>
                  </a:lnTo>
                  <a:lnTo>
                    <a:pt x="108" y="6"/>
                  </a:lnTo>
                  <a:close/>
                  <a:moveTo>
                    <a:pt x="139" y="19"/>
                  </a:moveTo>
                  <a:cubicBezTo>
                    <a:pt x="139" y="11"/>
                    <a:pt x="132" y="3"/>
                    <a:pt x="123" y="3"/>
                  </a:cubicBezTo>
                  <a:cubicBezTo>
                    <a:pt x="115" y="3"/>
                    <a:pt x="107" y="11"/>
                    <a:pt x="107" y="19"/>
                  </a:cubicBezTo>
                  <a:cubicBezTo>
                    <a:pt x="107" y="28"/>
                    <a:pt x="115" y="35"/>
                    <a:pt x="123" y="35"/>
                  </a:cubicBezTo>
                  <a:cubicBezTo>
                    <a:pt x="132" y="35"/>
                    <a:pt x="139" y="28"/>
                    <a:pt x="139" y="19"/>
                  </a:cubicBezTo>
                  <a:close/>
                  <a:moveTo>
                    <a:pt x="121" y="4"/>
                  </a:moveTo>
                  <a:lnTo>
                    <a:pt x="126" y="35"/>
                  </a:lnTo>
                  <a:lnTo>
                    <a:pt x="136" y="33"/>
                  </a:lnTo>
                  <a:lnTo>
                    <a:pt x="131" y="2"/>
                  </a:lnTo>
                  <a:lnTo>
                    <a:pt x="121" y="4"/>
                  </a:lnTo>
                  <a:close/>
                  <a:moveTo>
                    <a:pt x="150" y="18"/>
                  </a:moveTo>
                  <a:cubicBezTo>
                    <a:pt x="150" y="9"/>
                    <a:pt x="143" y="2"/>
                    <a:pt x="134" y="2"/>
                  </a:cubicBezTo>
                  <a:cubicBezTo>
                    <a:pt x="125" y="2"/>
                    <a:pt x="118" y="9"/>
                    <a:pt x="118" y="18"/>
                  </a:cubicBezTo>
                  <a:cubicBezTo>
                    <a:pt x="118" y="26"/>
                    <a:pt x="125" y="33"/>
                    <a:pt x="134" y="33"/>
                  </a:cubicBezTo>
                  <a:cubicBezTo>
                    <a:pt x="143" y="33"/>
                    <a:pt x="150" y="26"/>
                    <a:pt x="150" y="18"/>
                  </a:cubicBezTo>
                  <a:close/>
                  <a:moveTo>
                    <a:pt x="132" y="2"/>
                  </a:moveTo>
                  <a:lnTo>
                    <a:pt x="135" y="33"/>
                  </a:lnTo>
                  <a:lnTo>
                    <a:pt x="145" y="33"/>
                  </a:lnTo>
                  <a:lnTo>
                    <a:pt x="142" y="1"/>
                  </a:lnTo>
                  <a:lnTo>
                    <a:pt x="132" y="2"/>
                  </a:lnTo>
                  <a:close/>
                  <a:moveTo>
                    <a:pt x="159" y="17"/>
                  </a:moveTo>
                  <a:cubicBezTo>
                    <a:pt x="159" y="8"/>
                    <a:pt x="152" y="1"/>
                    <a:pt x="143" y="1"/>
                  </a:cubicBezTo>
                  <a:cubicBezTo>
                    <a:pt x="135" y="1"/>
                    <a:pt x="127" y="8"/>
                    <a:pt x="127" y="17"/>
                  </a:cubicBezTo>
                  <a:cubicBezTo>
                    <a:pt x="127" y="25"/>
                    <a:pt x="135" y="33"/>
                    <a:pt x="143" y="33"/>
                  </a:cubicBezTo>
                  <a:cubicBezTo>
                    <a:pt x="152" y="33"/>
                    <a:pt x="159" y="25"/>
                    <a:pt x="159" y="17"/>
                  </a:cubicBezTo>
                  <a:close/>
                  <a:moveTo>
                    <a:pt x="142" y="1"/>
                  </a:moveTo>
                  <a:lnTo>
                    <a:pt x="144" y="33"/>
                  </a:lnTo>
                  <a:lnTo>
                    <a:pt x="153" y="32"/>
                  </a:lnTo>
                  <a:lnTo>
                    <a:pt x="151" y="0"/>
                  </a:lnTo>
                  <a:lnTo>
                    <a:pt x="142" y="1"/>
                  </a:lnTo>
                  <a:close/>
                  <a:moveTo>
                    <a:pt x="168" y="16"/>
                  </a:moveTo>
                  <a:cubicBezTo>
                    <a:pt x="168" y="7"/>
                    <a:pt x="161" y="0"/>
                    <a:pt x="152" y="0"/>
                  </a:cubicBezTo>
                  <a:cubicBezTo>
                    <a:pt x="143" y="0"/>
                    <a:pt x="136" y="7"/>
                    <a:pt x="136" y="16"/>
                  </a:cubicBezTo>
                  <a:cubicBezTo>
                    <a:pt x="136" y="25"/>
                    <a:pt x="143" y="32"/>
                    <a:pt x="152" y="32"/>
                  </a:cubicBezTo>
                  <a:cubicBezTo>
                    <a:pt x="161" y="32"/>
                    <a:pt x="168" y="25"/>
                    <a:pt x="168" y="16"/>
                  </a:cubicBezTo>
                  <a:close/>
                  <a:moveTo>
                    <a:pt x="152" y="0"/>
                  </a:moveTo>
                  <a:lnTo>
                    <a:pt x="153" y="32"/>
                  </a:lnTo>
                  <a:lnTo>
                    <a:pt x="162" y="31"/>
                  </a:lnTo>
                  <a:lnTo>
                    <a:pt x="160" y="0"/>
                  </a:lnTo>
                  <a:lnTo>
                    <a:pt x="152" y="0"/>
                  </a:lnTo>
                  <a:close/>
                  <a:moveTo>
                    <a:pt x="177" y="16"/>
                  </a:moveTo>
                  <a:cubicBezTo>
                    <a:pt x="177" y="7"/>
                    <a:pt x="170" y="0"/>
                    <a:pt x="161" y="0"/>
                  </a:cubicBezTo>
                  <a:cubicBezTo>
                    <a:pt x="152" y="0"/>
                    <a:pt x="145" y="7"/>
                    <a:pt x="145" y="16"/>
                  </a:cubicBezTo>
                  <a:cubicBezTo>
                    <a:pt x="145" y="24"/>
                    <a:pt x="152" y="31"/>
                    <a:pt x="161" y="31"/>
                  </a:cubicBezTo>
                  <a:cubicBezTo>
                    <a:pt x="170" y="31"/>
                    <a:pt x="177" y="24"/>
                    <a:pt x="177" y="16"/>
                  </a:cubicBezTo>
                  <a:close/>
                  <a:moveTo>
                    <a:pt x="162" y="0"/>
                  </a:moveTo>
                  <a:lnTo>
                    <a:pt x="162" y="31"/>
                  </a:lnTo>
                  <a:lnTo>
                    <a:pt x="171" y="31"/>
                  </a:lnTo>
                  <a:lnTo>
                    <a:pt x="170" y="0"/>
                  </a:lnTo>
                  <a:lnTo>
                    <a:pt x="162" y="0"/>
                  </a:lnTo>
                  <a:close/>
                  <a:moveTo>
                    <a:pt x="184" y="16"/>
                  </a:moveTo>
                  <a:cubicBezTo>
                    <a:pt x="184" y="7"/>
                    <a:pt x="178" y="0"/>
                    <a:pt x="169" y="0"/>
                  </a:cubicBezTo>
                  <a:cubicBezTo>
                    <a:pt x="161" y="0"/>
                    <a:pt x="154" y="7"/>
                    <a:pt x="154" y="16"/>
                  </a:cubicBezTo>
                  <a:cubicBezTo>
                    <a:pt x="154" y="24"/>
                    <a:pt x="161" y="31"/>
                    <a:pt x="169" y="31"/>
                  </a:cubicBezTo>
                  <a:cubicBezTo>
                    <a:pt x="178" y="31"/>
                    <a:pt x="184" y="24"/>
                    <a:pt x="184" y="16"/>
                  </a:cubicBezTo>
                  <a:close/>
                  <a:moveTo>
                    <a:pt x="173" y="1"/>
                  </a:moveTo>
                  <a:lnTo>
                    <a:pt x="170" y="31"/>
                  </a:lnTo>
                  <a:lnTo>
                    <a:pt x="183" y="30"/>
                  </a:lnTo>
                  <a:lnTo>
                    <a:pt x="186" y="4"/>
                  </a:lnTo>
                  <a:lnTo>
                    <a:pt x="173" y="1"/>
                  </a:lnTo>
                  <a:close/>
                  <a:moveTo>
                    <a:pt x="196" y="17"/>
                  </a:moveTo>
                  <a:cubicBezTo>
                    <a:pt x="196" y="10"/>
                    <a:pt x="190" y="4"/>
                    <a:pt x="183" y="4"/>
                  </a:cubicBezTo>
                  <a:cubicBezTo>
                    <a:pt x="175" y="4"/>
                    <a:pt x="170" y="10"/>
                    <a:pt x="170" y="17"/>
                  </a:cubicBezTo>
                  <a:cubicBezTo>
                    <a:pt x="170" y="24"/>
                    <a:pt x="175" y="30"/>
                    <a:pt x="183" y="30"/>
                  </a:cubicBezTo>
                  <a:cubicBezTo>
                    <a:pt x="190" y="30"/>
                    <a:pt x="196" y="24"/>
                    <a:pt x="196" y="17"/>
                  </a:cubicBezTo>
                  <a:close/>
                  <a:moveTo>
                    <a:pt x="192" y="8"/>
                  </a:moveTo>
                  <a:lnTo>
                    <a:pt x="183" y="30"/>
                  </a:lnTo>
                  <a:lnTo>
                    <a:pt x="191" y="30"/>
                  </a:lnTo>
                  <a:lnTo>
                    <a:pt x="198" y="14"/>
                  </a:lnTo>
                  <a:lnTo>
                    <a:pt x="192" y="8"/>
                  </a:lnTo>
                  <a:close/>
                  <a:moveTo>
                    <a:pt x="200" y="20"/>
                  </a:moveTo>
                  <a:cubicBezTo>
                    <a:pt x="200" y="15"/>
                    <a:pt x="196" y="11"/>
                    <a:pt x="191" y="11"/>
                  </a:cubicBezTo>
                  <a:cubicBezTo>
                    <a:pt x="186" y="11"/>
                    <a:pt x="181" y="15"/>
                    <a:pt x="181" y="20"/>
                  </a:cubicBezTo>
                  <a:cubicBezTo>
                    <a:pt x="181" y="26"/>
                    <a:pt x="186" y="30"/>
                    <a:pt x="191" y="30"/>
                  </a:cubicBezTo>
                  <a:cubicBezTo>
                    <a:pt x="196" y="30"/>
                    <a:pt x="200" y="26"/>
                    <a:pt x="200" y="20"/>
                  </a:cubicBezTo>
                  <a:close/>
                  <a:moveTo>
                    <a:pt x="199" y="16"/>
                  </a:moveTo>
                  <a:lnTo>
                    <a:pt x="197" y="27"/>
                  </a:lnTo>
                  <a:lnTo>
                    <a:pt x="200" y="25"/>
                  </a:lnTo>
                  <a:lnTo>
                    <a:pt x="201" y="19"/>
                  </a:lnTo>
                  <a:lnTo>
                    <a:pt x="199" y="16"/>
                  </a:lnTo>
                  <a:close/>
                  <a:moveTo>
                    <a:pt x="202" y="21"/>
                  </a:moveTo>
                  <a:cubicBezTo>
                    <a:pt x="202" y="19"/>
                    <a:pt x="199" y="16"/>
                    <a:pt x="197" y="16"/>
                  </a:cubicBezTo>
                  <a:cubicBezTo>
                    <a:pt x="194" y="16"/>
                    <a:pt x="192" y="19"/>
                    <a:pt x="192" y="21"/>
                  </a:cubicBezTo>
                  <a:cubicBezTo>
                    <a:pt x="192" y="24"/>
                    <a:pt x="194" y="26"/>
                    <a:pt x="197" y="26"/>
                  </a:cubicBezTo>
                  <a:cubicBezTo>
                    <a:pt x="199" y="26"/>
                    <a:pt x="202" y="24"/>
                    <a:pt x="202" y="21"/>
                  </a:cubicBezTo>
                  <a:close/>
                </a:path>
              </a:pathLst>
            </a:custGeom>
            <a:solidFill>
              <a:srgbClr val="ED1C2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 noEditPoints="1"/>
            </p:cNvSpPr>
            <p:nvPr>
              <p:custDataLst>
                <p:tags r:id="rId8"/>
              </p:custDataLst>
            </p:nvPr>
          </p:nvSpPr>
          <p:spPr bwMode="auto">
            <a:xfrm>
              <a:off x="3516" y="1879"/>
              <a:ext cx="55" cy="55"/>
            </a:xfrm>
            <a:custGeom>
              <a:avLst/>
              <a:gdLst/>
              <a:ahLst/>
              <a:cxnLst>
                <a:cxn ang="0">
                  <a:pos x="20" y="57"/>
                </a:cxn>
                <a:cxn ang="0">
                  <a:pos x="7" y="58"/>
                </a:cxn>
                <a:cxn ang="0">
                  <a:pos x="18" y="43"/>
                </a:cxn>
                <a:cxn ang="0">
                  <a:pos x="1" y="39"/>
                </a:cxn>
                <a:cxn ang="0">
                  <a:pos x="21" y="37"/>
                </a:cxn>
                <a:cxn ang="0">
                  <a:pos x="4" y="30"/>
                </a:cxn>
                <a:cxn ang="0">
                  <a:pos x="25" y="33"/>
                </a:cxn>
                <a:cxn ang="0">
                  <a:pos x="7" y="25"/>
                </a:cxn>
                <a:cxn ang="0">
                  <a:pos x="32" y="27"/>
                </a:cxn>
                <a:cxn ang="0">
                  <a:pos x="13" y="18"/>
                </a:cxn>
                <a:cxn ang="0">
                  <a:pos x="39" y="22"/>
                </a:cxn>
                <a:cxn ang="0">
                  <a:pos x="21" y="11"/>
                </a:cxn>
                <a:cxn ang="0">
                  <a:pos x="48" y="18"/>
                </a:cxn>
                <a:cxn ang="0">
                  <a:pos x="32" y="5"/>
                </a:cxn>
                <a:cxn ang="0">
                  <a:pos x="57" y="16"/>
                </a:cxn>
                <a:cxn ang="0">
                  <a:pos x="42" y="2"/>
                </a:cxn>
                <a:cxn ang="0">
                  <a:pos x="70" y="15"/>
                </a:cxn>
                <a:cxn ang="0">
                  <a:pos x="57" y="1"/>
                </a:cxn>
                <a:cxn ang="0">
                  <a:pos x="81" y="15"/>
                </a:cxn>
                <a:cxn ang="0">
                  <a:pos x="69" y="0"/>
                </a:cxn>
                <a:cxn ang="0">
                  <a:pos x="94" y="16"/>
                </a:cxn>
                <a:cxn ang="0">
                  <a:pos x="84" y="2"/>
                </a:cxn>
                <a:cxn ang="0">
                  <a:pos x="104" y="20"/>
                </a:cxn>
                <a:cxn ang="0">
                  <a:pos x="96" y="6"/>
                </a:cxn>
                <a:cxn ang="0">
                  <a:pos x="115" y="26"/>
                </a:cxn>
                <a:cxn ang="0">
                  <a:pos x="110" y="14"/>
                </a:cxn>
                <a:cxn ang="0">
                  <a:pos x="123" y="32"/>
                </a:cxn>
                <a:cxn ang="0">
                  <a:pos x="121" y="24"/>
                </a:cxn>
                <a:cxn ang="0">
                  <a:pos x="128" y="41"/>
                </a:cxn>
                <a:cxn ang="0">
                  <a:pos x="128" y="37"/>
                </a:cxn>
                <a:cxn ang="0">
                  <a:pos x="131" y="50"/>
                </a:cxn>
                <a:cxn ang="0">
                  <a:pos x="131" y="49"/>
                </a:cxn>
                <a:cxn ang="0">
                  <a:pos x="131" y="60"/>
                </a:cxn>
                <a:cxn ang="0">
                  <a:pos x="131" y="63"/>
                </a:cxn>
                <a:cxn ang="0">
                  <a:pos x="129" y="70"/>
                </a:cxn>
                <a:cxn ang="0">
                  <a:pos x="127" y="78"/>
                </a:cxn>
                <a:cxn ang="0">
                  <a:pos x="124" y="79"/>
                </a:cxn>
                <a:cxn ang="0">
                  <a:pos x="118" y="91"/>
                </a:cxn>
                <a:cxn ang="0">
                  <a:pos x="114" y="88"/>
                </a:cxn>
                <a:cxn ang="0">
                  <a:pos x="107" y="100"/>
                </a:cxn>
                <a:cxn ang="0">
                  <a:pos x="102" y="96"/>
                </a:cxn>
                <a:cxn ang="0">
                  <a:pos x="94" y="109"/>
                </a:cxn>
                <a:cxn ang="0">
                  <a:pos x="88" y="104"/>
                </a:cxn>
                <a:cxn ang="0">
                  <a:pos x="78" y="118"/>
                </a:cxn>
                <a:cxn ang="0">
                  <a:pos x="74" y="109"/>
                </a:cxn>
                <a:cxn ang="0">
                  <a:pos x="61" y="123"/>
                </a:cxn>
                <a:cxn ang="0">
                  <a:pos x="62" y="112"/>
                </a:cxn>
                <a:cxn ang="0">
                  <a:pos x="49" y="125"/>
                </a:cxn>
                <a:cxn ang="0">
                  <a:pos x="48" y="114"/>
                </a:cxn>
                <a:cxn ang="0">
                  <a:pos x="36" y="124"/>
                </a:cxn>
                <a:cxn ang="0">
                  <a:pos x="35" y="114"/>
                </a:cxn>
                <a:cxn ang="0">
                  <a:pos x="23" y="122"/>
                </a:cxn>
                <a:cxn ang="0">
                  <a:pos x="27" y="114"/>
                </a:cxn>
              </a:cxnLst>
              <a:rect l="0" t="0" r="r" b="b"/>
              <a:pathLst>
                <a:path w="131" h="125">
                  <a:moveTo>
                    <a:pt x="20" y="57"/>
                  </a:moveTo>
                  <a:cubicBezTo>
                    <a:pt x="20" y="54"/>
                    <a:pt x="17" y="51"/>
                    <a:pt x="13" y="51"/>
                  </a:cubicBezTo>
                  <a:cubicBezTo>
                    <a:pt x="10" y="51"/>
                    <a:pt x="7" y="54"/>
                    <a:pt x="7" y="57"/>
                  </a:cubicBezTo>
                  <a:cubicBezTo>
                    <a:pt x="7" y="61"/>
                    <a:pt x="10" y="64"/>
                    <a:pt x="13" y="64"/>
                  </a:cubicBezTo>
                  <a:cubicBezTo>
                    <a:pt x="17" y="64"/>
                    <a:pt x="20" y="61"/>
                    <a:pt x="20" y="57"/>
                  </a:cubicBezTo>
                  <a:close/>
                  <a:moveTo>
                    <a:pt x="7" y="58"/>
                  </a:moveTo>
                  <a:lnTo>
                    <a:pt x="19" y="54"/>
                  </a:lnTo>
                  <a:lnTo>
                    <a:pt x="17" y="39"/>
                  </a:lnTo>
                  <a:lnTo>
                    <a:pt x="0" y="45"/>
                  </a:lnTo>
                  <a:lnTo>
                    <a:pt x="7" y="58"/>
                  </a:lnTo>
                  <a:close/>
                  <a:moveTo>
                    <a:pt x="18" y="43"/>
                  </a:moveTo>
                  <a:cubicBezTo>
                    <a:pt x="18" y="38"/>
                    <a:pt x="14" y="34"/>
                    <a:pt x="9" y="34"/>
                  </a:cubicBezTo>
                  <a:cubicBezTo>
                    <a:pt x="4" y="34"/>
                    <a:pt x="0" y="38"/>
                    <a:pt x="0" y="43"/>
                  </a:cubicBezTo>
                  <a:cubicBezTo>
                    <a:pt x="0" y="48"/>
                    <a:pt x="4" y="52"/>
                    <a:pt x="9" y="52"/>
                  </a:cubicBezTo>
                  <a:cubicBezTo>
                    <a:pt x="14" y="52"/>
                    <a:pt x="18" y="48"/>
                    <a:pt x="18" y="43"/>
                  </a:cubicBezTo>
                  <a:close/>
                  <a:moveTo>
                    <a:pt x="1" y="39"/>
                  </a:moveTo>
                  <a:lnTo>
                    <a:pt x="18" y="43"/>
                  </a:lnTo>
                  <a:lnTo>
                    <a:pt x="21" y="37"/>
                  </a:lnTo>
                  <a:lnTo>
                    <a:pt x="1" y="33"/>
                  </a:lnTo>
                  <a:lnTo>
                    <a:pt x="1" y="39"/>
                  </a:lnTo>
                  <a:close/>
                  <a:moveTo>
                    <a:pt x="21" y="37"/>
                  </a:moveTo>
                  <a:cubicBezTo>
                    <a:pt x="21" y="32"/>
                    <a:pt x="16" y="27"/>
                    <a:pt x="10" y="27"/>
                  </a:cubicBezTo>
                  <a:cubicBezTo>
                    <a:pt x="5" y="27"/>
                    <a:pt x="0" y="32"/>
                    <a:pt x="0" y="37"/>
                  </a:cubicBezTo>
                  <a:cubicBezTo>
                    <a:pt x="0" y="43"/>
                    <a:pt x="5" y="48"/>
                    <a:pt x="10" y="48"/>
                  </a:cubicBezTo>
                  <a:cubicBezTo>
                    <a:pt x="16" y="48"/>
                    <a:pt x="21" y="43"/>
                    <a:pt x="21" y="37"/>
                  </a:cubicBezTo>
                  <a:close/>
                  <a:moveTo>
                    <a:pt x="4" y="30"/>
                  </a:moveTo>
                  <a:lnTo>
                    <a:pt x="19" y="43"/>
                  </a:lnTo>
                  <a:lnTo>
                    <a:pt x="23" y="39"/>
                  </a:lnTo>
                  <a:lnTo>
                    <a:pt x="7" y="25"/>
                  </a:lnTo>
                  <a:lnTo>
                    <a:pt x="4" y="30"/>
                  </a:lnTo>
                  <a:close/>
                  <a:moveTo>
                    <a:pt x="25" y="33"/>
                  </a:moveTo>
                  <a:cubicBezTo>
                    <a:pt x="25" y="27"/>
                    <a:pt x="20" y="22"/>
                    <a:pt x="14" y="22"/>
                  </a:cubicBezTo>
                  <a:cubicBezTo>
                    <a:pt x="8" y="22"/>
                    <a:pt x="3" y="27"/>
                    <a:pt x="3" y="33"/>
                  </a:cubicBezTo>
                  <a:cubicBezTo>
                    <a:pt x="3" y="40"/>
                    <a:pt x="8" y="44"/>
                    <a:pt x="14" y="44"/>
                  </a:cubicBezTo>
                  <a:cubicBezTo>
                    <a:pt x="20" y="44"/>
                    <a:pt x="25" y="40"/>
                    <a:pt x="25" y="33"/>
                  </a:cubicBezTo>
                  <a:close/>
                  <a:moveTo>
                    <a:pt x="7" y="25"/>
                  </a:moveTo>
                  <a:lnTo>
                    <a:pt x="22" y="41"/>
                  </a:lnTo>
                  <a:lnTo>
                    <a:pt x="29" y="35"/>
                  </a:lnTo>
                  <a:lnTo>
                    <a:pt x="13" y="18"/>
                  </a:lnTo>
                  <a:lnTo>
                    <a:pt x="7" y="25"/>
                  </a:lnTo>
                  <a:close/>
                  <a:moveTo>
                    <a:pt x="32" y="27"/>
                  </a:moveTo>
                  <a:cubicBezTo>
                    <a:pt x="32" y="21"/>
                    <a:pt x="27" y="16"/>
                    <a:pt x="20" y="16"/>
                  </a:cubicBezTo>
                  <a:cubicBezTo>
                    <a:pt x="14" y="16"/>
                    <a:pt x="8" y="21"/>
                    <a:pt x="8" y="27"/>
                  </a:cubicBezTo>
                  <a:cubicBezTo>
                    <a:pt x="8" y="34"/>
                    <a:pt x="14" y="39"/>
                    <a:pt x="20" y="39"/>
                  </a:cubicBezTo>
                  <a:cubicBezTo>
                    <a:pt x="27" y="39"/>
                    <a:pt x="32" y="34"/>
                    <a:pt x="32" y="27"/>
                  </a:cubicBezTo>
                  <a:close/>
                  <a:moveTo>
                    <a:pt x="13" y="18"/>
                  </a:moveTo>
                  <a:lnTo>
                    <a:pt x="28" y="36"/>
                  </a:lnTo>
                  <a:lnTo>
                    <a:pt x="35" y="31"/>
                  </a:lnTo>
                  <a:lnTo>
                    <a:pt x="19" y="12"/>
                  </a:lnTo>
                  <a:lnTo>
                    <a:pt x="13" y="18"/>
                  </a:lnTo>
                  <a:close/>
                  <a:moveTo>
                    <a:pt x="39" y="22"/>
                  </a:moveTo>
                  <a:cubicBezTo>
                    <a:pt x="39" y="16"/>
                    <a:pt x="33" y="10"/>
                    <a:pt x="26" y="10"/>
                  </a:cubicBezTo>
                  <a:cubicBezTo>
                    <a:pt x="19" y="10"/>
                    <a:pt x="14" y="16"/>
                    <a:pt x="14" y="22"/>
                  </a:cubicBezTo>
                  <a:cubicBezTo>
                    <a:pt x="14" y="29"/>
                    <a:pt x="19" y="35"/>
                    <a:pt x="26" y="35"/>
                  </a:cubicBezTo>
                  <a:cubicBezTo>
                    <a:pt x="33" y="35"/>
                    <a:pt x="39" y="29"/>
                    <a:pt x="39" y="22"/>
                  </a:cubicBezTo>
                  <a:close/>
                  <a:moveTo>
                    <a:pt x="21" y="11"/>
                  </a:moveTo>
                  <a:lnTo>
                    <a:pt x="32" y="33"/>
                  </a:lnTo>
                  <a:lnTo>
                    <a:pt x="41" y="30"/>
                  </a:lnTo>
                  <a:lnTo>
                    <a:pt x="30" y="6"/>
                  </a:lnTo>
                  <a:lnTo>
                    <a:pt x="21" y="11"/>
                  </a:lnTo>
                  <a:close/>
                  <a:moveTo>
                    <a:pt x="48" y="18"/>
                  </a:moveTo>
                  <a:cubicBezTo>
                    <a:pt x="48" y="11"/>
                    <a:pt x="42" y="5"/>
                    <a:pt x="35" y="5"/>
                  </a:cubicBezTo>
                  <a:cubicBezTo>
                    <a:pt x="27" y="5"/>
                    <a:pt x="22" y="11"/>
                    <a:pt x="22" y="18"/>
                  </a:cubicBezTo>
                  <a:cubicBezTo>
                    <a:pt x="22" y="25"/>
                    <a:pt x="27" y="31"/>
                    <a:pt x="35" y="31"/>
                  </a:cubicBezTo>
                  <a:cubicBezTo>
                    <a:pt x="42" y="31"/>
                    <a:pt x="48" y="25"/>
                    <a:pt x="48" y="18"/>
                  </a:cubicBezTo>
                  <a:close/>
                  <a:moveTo>
                    <a:pt x="32" y="5"/>
                  </a:moveTo>
                  <a:lnTo>
                    <a:pt x="39" y="31"/>
                  </a:lnTo>
                  <a:lnTo>
                    <a:pt x="47" y="29"/>
                  </a:lnTo>
                  <a:lnTo>
                    <a:pt x="41" y="3"/>
                  </a:lnTo>
                  <a:lnTo>
                    <a:pt x="32" y="5"/>
                  </a:lnTo>
                  <a:close/>
                  <a:moveTo>
                    <a:pt x="57" y="16"/>
                  </a:moveTo>
                  <a:cubicBezTo>
                    <a:pt x="57" y="9"/>
                    <a:pt x="51" y="2"/>
                    <a:pt x="43" y="2"/>
                  </a:cubicBezTo>
                  <a:cubicBezTo>
                    <a:pt x="36" y="2"/>
                    <a:pt x="30" y="9"/>
                    <a:pt x="30" y="16"/>
                  </a:cubicBezTo>
                  <a:cubicBezTo>
                    <a:pt x="30" y="24"/>
                    <a:pt x="36" y="30"/>
                    <a:pt x="43" y="30"/>
                  </a:cubicBezTo>
                  <a:cubicBezTo>
                    <a:pt x="51" y="30"/>
                    <a:pt x="57" y="24"/>
                    <a:pt x="57" y="16"/>
                  </a:cubicBezTo>
                  <a:close/>
                  <a:moveTo>
                    <a:pt x="42" y="2"/>
                  </a:moveTo>
                  <a:lnTo>
                    <a:pt x="45" y="30"/>
                  </a:lnTo>
                  <a:lnTo>
                    <a:pt x="58" y="29"/>
                  </a:lnTo>
                  <a:lnTo>
                    <a:pt x="55" y="1"/>
                  </a:lnTo>
                  <a:lnTo>
                    <a:pt x="42" y="2"/>
                  </a:lnTo>
                  <a:close/>
                  <a:moveTo>
                    <a:pt x="70" y="15"/>
                  </a:moveTo>
                  <a:cubicBezTo>
                    <a:pt x="70" y="7"/>
                    <a:pt x="64" y="1"/>
                    <a:pt x="56" y="1"/>
                  </a:cubicBezTo>
                  <a:cubicBezTo>
                    <a:pt x="49" y="1"/>
                    <a:pt x="42" y="7"/>
                    <a:pt x="42" y="15"/>
                  </a:cubicBezTo>
                  <a:cubicBezTo>
                    <a:pt x="42" y="22"/>
                    <a:pt x="49" y="29"/>
                    <a:pt x="56" y="29"/>
                  </a:cubicBezTo>
                  <a:cubicBezTo>
                    <a:pt x="64" y="29"/>
                    <a:pt x="70" y="22"/>
                    <a:pt x="70" y="15"/>
                  </a:cubicBezTo>
                  <a:close/>
                  <a:moveTo>
                    <a:pt x="57" y="1"/>
                  </a:moveTo>
                  <a:lnTo>
                    <a:pt x="57" y="29"/>
                  </a:lnTo>
                  <a:lnTo>
                    <a:pt x="68" y="29"/>
                  </a:lnTo>
                  <a:lnTo>
                    <a:pt x="68" y="0"/>
                  </a:lnTo>
                  <a:lnTo>
                    <a:pt x="57" y="1"/>
                  </a:lnTo>
                  <a:close/>
                  <a:moveTo>
                    <a:pt x="81" y="15"/>
                  </a:moveTo>
                  <a:cubicBezTo>
                    <a:pt x="81" y="7"/>
                    <a:pt x="75" y="0"/>
                    <a:pt x="67" y="0"/>
                  </a:cubicBezTo>
                  <a:cubicBezTo>
                    <a:pt x="59" y="0"/>
                    <a:pt x="53" y="7"/>
                    <a:pt x="53" y="15"/>
                  </a:cubicBezTo>
                  <a:cubicBezTo>
                    <a:pt x="53" y="23"/>
                    <a:pt x="59" y="29"/>
                    <a:pt x="67" y="29"/>
                  </a:cubicBezTo>
                  <a:cubicBezTo>
                    <a:pt x="75" y="29"/>
                    <a:pt x="81" y="23"/>
                    <a:pt x="81" y="15"/>
                  </a:cubicBezTo>
                  <a:close/>
                  <a:moveTo>
                    <a:pt x="69" y="0"/>
                  </a:moveTo>
                  <a:lnTo>
                    <a:pt x="65" y="29"/>
                  </a:lnTo>
                  <a:lnTo>
                    <a:pt x="78" y="31"/>
                  </a:lnTo>
                  <a:lnTo>
                    <a:pt x="82" y="2"/>
                  </a:lnTo>
                  <a:lnTo>
                    <a:pt x="69" y="0"/>
                  </a:lnTo>
                  <a:close/>
                  <a:moveTo>
                    <a:pt x="94" y="16"/>
                  </a:moveTo>
                  <a:cubicBezTo>
                    <a:pt x="94" y="8"/>
                    <a:pt x="88" y="2"/>
                    <a:pt x="79" y="2"/>
                  </a:cubicBezTo>
                  <a:cubicBezTo>
                    <a:pt x="71" y="2"/>
                    <a:pt x="65" y="8"/>
                    <a:pt x="65" y="16"/>
                  </a:cubicBezTo>
                  <a:cubicBezTo>
                    <a:pt x="65" y="25"/>
                    <a:pt x="71" y="31"/>
                    <a:pt x="79" y="31"/>
                  </a:cubicBezTo>
                  <a:cubicBezTo>
                    <a:pt x="88" y="31"/>
                    <a:pt x="94" y="25"/>
                    <a:pt x="94" y="16"/>
                  </a:cubicBezTo>
                  <a:close/>
                  <a:moveTo>
                    <a:pt x="84" y="2"/>
                  </a:moveTo>
                  <a:lnTo>
                    <a:pt x="75" y="31"/>
                  </a:lnTo>
                  <a:lnTo>
                    <a:pt x="85" y="34"/>
                  </a:lnTo>
                  <a:lnTo>
                    <a:pt x="94" y="5"/>
                  </a:lnTo>
                  <a:lnTo>
                    <a:pt x="84" y="2"/>
                  </a:lnTo>
                  <a:close/>
                  <a:moveTo>
                    <a:pt x="104" y="20"/>
                  </a:moveTo>
                  <a:cubicBezTo>
                    <a:pt x="104" y="11"/>
                    <a:pt x="97" y="4"/>
                    <a:pt x="89" y="4"/>
                  </a:cubicBezTo>
                  <a:cubicBezTo>
                    <a:pt x="81" y="4"/>
                    <a:pt x="74" y="11"/>
                    <a:pt x="74" y="20"/>
                  </a:cubicBezTo>
                  <a:cubicBezTo>
                    <a:pt x="74" y="28"/>
                    <a:pt x="81" y="35"/>
                    <a:pt x="89" y="35"/>
                  </a:cubicBezTo>
                  <a:cubicBezTo>
                    <a:pt x="97" y="35"/>
                    <a:pt x="104" y="28"/>
                    <a:pt x="104" y="20"/>
                  </a:cubicBezTo>
                  <a:close/>
                  <a:moveTo>
                    <a:pt x="96" y="6"/>
                  </a:moveTo>
                  <a:lnTo>
                    <a:pt x="82" y="33"/>
                  </a:lnTo>
                  <a:lnTo>
                    <a:pt x="93" y="39"/>
                  </a:lnTo>
                  <a:lnTo>
                    <a:pt x="107" y="12"/>
                  </a:lnTo>
                  <a:lnTo>
                    <a:pt x="96" y="6"/>
                  </a:lnTo>
                  <a:close/>
                  <a:moveTo>
                    <a:pt x="115" y="26"/>
                  </a:moveTo>
                  <a:cubicBezTo>
                    <a:pt x="115" y="17"/>
                    <a:pt x="108" y="10"/>
                    <a:pt x="100" y="10"/>
                  </a:cubicBezTo>
                  <a:cubicBezTo>
                    <a:pt x="91" y="10"/>
                    <a:pt x="85" y="17"/>
                    <a:pt x="85" y="26"/>
                  </a:cubicBezTo>
                  <a:cubicBezTo>
                    <a:pt x="85" y="34"/>
                    <a:pt x="91" y="41"/>
                    <a:pt x="100" y="41"/>
                  </a:cubicBezTo>
                  <a:cubicBezTo>
                    <a:pt x="108" y="41"/>
                    <a:pt x="115" y="34"/>
                    <a:pt x="115" y="26"/>
                  </a:cubicBezTo>
                  <a:close/>
                  <a:moveTo>
                    <a:pt x="110" y="14"/>
                  </a:moveTo>
                  <a:lnTo>
                    <a:pt x="90" y="37"/>
                  </a:lnTo>
                  <a:lnTo>
                    <a:pt x="97" y="44"/>
                  </a:lnTo>
                  <a:lnTo>
                    <a:pt x="118" y="21"/>
                  </a:lnTo>
                  <a:lnTo>
                    <a:pt x="110" y="14"/>
                  </a:lnTo>
                  <a:close/>
                  <a:moveTo>
                    <a:pt x="123" y="32"/>
                  </a:moveTo>
                  <a:cubicBezTo>
                    <a:pt x="123" y="24"/>
                    <a:pt x="116" y="17"/>
                    <a:pt x="107" y="17"/>
                  </a:cubicBezTo>
                  <a:cubicBezTo>
                    <a:pt x="99" y="17"/>
                    <a:pt x="92" y="24"/>
                    <a:pt x="92" y="32"/>
                  </a:cubicBezTo>
                  <a:cubicBezTo>
                    <a:pt x="92" y="41"/>
                    <a:pt x="99" y="48"/>
                    <a:pt x="107" y="48"/>
                  </a:cubicBezTo>
                  <a:cubicBezTo>
                    <a:pt x="116" y="48"/>
                    <a:pt x="123" y="41"/>
                    <a:pt x="123" y="32"/>
                  </a:cubicBezTo>
                  <a:close/>
                  <a:moveTo>
                    <a:pt x="121" y="24"/>
                  </a:moveTo>
                  <a:lnTo>
                    <a:pt x="94" y="40"/>
                  </a:lnTo>
                  <a:lnTo>
                    <a:pt x="100" y="49"/>
                  </a:lnTo>
                  <a:lnTo>
                    <a:pt x="126" y="33"/>
                  </a:lnTo>
                  <a:lnTo>
                    <a:pt x="121" y="24"/>
                  </a:lnTo>
                  <a:close/>
                  <a:moveTo>
                    <a:pt x="128" y="41"/>
                  </a:moveTo>
                  <a:cubicBezTo>
                    <a:pt x="128" y="33"/>
                    <a:pt x="121" y="26"/>
                    <a:pt x="113" y="26"/>
                  </a:cubicBezTo>
                  <a:cubicBezTo>
                    <a:pt x="104" y="26"/>
                    <a:pt x="97" y="33"/>
                    <a:pt x="97" y="41"/>
                  </a:cubicBezTo>
                  <a:cubicBezTo>
                    <a:pt x="97" y="50"/>
                    <a:pt x="104" y="57"/>
                    <a:pt x="113" y="57"/>
                  </a:cubicBezTo>
                  <a:cubicBezTo>
                    <a:pt x="121" y="57"/>
                    <a:pt x="128" y="50"/>
                    <a:pt x="128" y="41"/>
                  </a:cubicBezTo>
                  <a:close/>
                  <a:moveTo>
                    <a:pt x="128" y="37"/>
                  </a:moveTo>
                  <a:lnTo>
                    <a:pt x="98" y="45"/>
                  </a:lnTo>
                  <a:lnTo>
                    <a:pt x="100" y="54"/>
                  </a:lnTo>
                  <a:lnTo>
                    <a:pt x="130" y="46"/>
                  </a:lnTo>
                  <a:lnTo>
                    <a:pt x="128" y="37"/>
                  </a:lnTo>
                  <a:close/>
                  <a:moveTo>
                    <a:pt x="131" y="50"/>
                  </a:moveTo>
                  <a:cubicBezTo>
                    <a:pt x="131" y="41"/>
                    <a:pt x="124" y="34"/>
                    <a:pt x="115" y="34"/>
                  </a:cubicBezTo>
                  <a:cubicBezTo>
                    <a:pt x="107" y="34"/>
                    <a:pt x="100" y="41"/>
                    <a:pt x="100" y="50"/>
                  </a:cubicBezTo>
                  <a:cubicBezTo>
                    <a:pt x="100" y="58"/>
                    <a:pt x="107" y="65"/>
                    <a:pt x="115" y="65"/>
                  </a:cubicBezTo>
                  <a:cubicBezTo>
                    <a:pt x="124" y="65"/>
                    <a:pt x="131" y="58"/>
                    <a:pt x="131" y="50"/>
                  </a:cubicBezTo>
                  <a:close/>
                  <a:moveTo>
                    <a:pt x="131" y="49"/>
                  </a:moveTo>
                  <a:lnTo>
                    <a:pt x="100" y="51"/>
                  </a:lnTo>
                  <a:lnTo>
                    <a:pt x="100" y="60"/>
                  </a:lnTo>
                  <a:lnTo>
                    <a:pt x="131" y="59"/>
                  </a:lnTo>
                  <a:lnTo>
                    <a:pt x="131" y="49"/>
                  </a:lnTo>
                  <a:close/>
                  <a:moveTo>
                    <a:pt x="131" y="60"/>
                  </a:moveTo>
                  <a:cubicBezTo>
                    <a:pt x="131" y="51"/>
                    <a:pt x="124" y="44"/>
                    <a:pt x="116" y="44"/>
                  </a:cubicBezTo>
                  <a:cubicBezTo>
                    <a:pt x="107" y="44"/>
                    <a:pt x="100" y="51"/>
                    <a:pt x="100" y="60"/>
                  </a:cubicBezTo>
                  <a:cubicBezTo>
                    <a:pt x="100" y="68"/>
                    <a:pt x="107" y="75"/>
                    <a:pt x="116" y="75"/>
                  </a:cubicBezTo>
                  <a:cubicBezTo>
                    <a:pt x="124" y="75"/>
                    <a:pt x="131" y="68"/>
                    <a:pt x="131" y="60"/>
                  </a:cubicBezTo>
                  <a:close/>
                  <a:moveTo>
                    <a:pt x="131" y="63"/>
                  </a:moveTo>
                  <a:lnTo>
                    <a:pt x="100" y="57"/>
                  </a:lnTo>
                  <a:lnTo>
                    <a:pt x="98" y="67"/>
                  </a:lnTo>
                  <a:lnTo>
                    <a:pt x="129" y="73"/>
                  </a:lnTo>
                  <a:lnTo>
                    <a:pt x="131" y="63"/>
                  </a:lnTo>
                  <a:close/>
                  <a:moveTo>
                    <a:pt x="129" y="70"/>
                  </a:moveTo>
                  <a:cubicBezTo>
                    <a:pt x="129" y="61"/>
                    <a:pt x="122" y="54"/>
                    <a:pt x="114" y="54"/>
                  </a:cubicBezTo>
                  <a:cubicBezTo>
                    <a:pt x="105" y="54"/>
                    <a:pt x="98" y="61"/>
                    <a:pt x="98" y="70"/>
                  </a:cubicBezTo>
                  <a:cubicBezTo>
                    <a:pt x="98" y="79"/>
                    <a:pt x="105" y="86"/>
                    <a:pt x="114" y="86"/>
                  </a:cubicBezTo>
                  <a:cubicBezTo>
                    <a:pt x="122" y="86"/>
                    <a:pt x="129" y="79"/>
                    <a:pt x="129" y="70"/>
                  </a:cubicBezTo>
                  <a:close/>
                  <a:moveTo>
                    <a:pt x="127" y="78"/>
                  </a:moveTo>
                  <a:lnTo>
                    <a:pt x="100" y="62"/>
                  </a:lnTo>
                  <a:lnTo>
                    <a:pt x="95" y="71"/>
                  </a:lnTo>
                  <a:lnTo>
                    <a:pt x="121" y="87"/>
                  </a:lnTo>
                  <a:lnTo>
                    <a:pt x="127" y="78"/>
                  </a:lnTo>
                  <a:close/>
                  <a:moveTo>
                    <a:pt x="124" y="79"/>
                  </a:moveTo>
                  <a:cubicBezTo>
                    <a:pt x="124" y="70"/>
                    <a:pt x="117" y="63"/>
                    <a:pt x="108" y="63"/>
                  </a:cubicBezTo>
                  <a:cubicBezTo>
                    <a:pt x="99" y="63"/>
                    <a:pt x="92" y="70"/>
                    <a:pt x="92" y="79"/>
                  </a:cubicBezTo>
                  <a:cubicBezTo>
                    <a:pt x="92" y="88"/>
                    <a:pt x="99" y="95"/>
                    <a:pt x="108" y="95"/>
                  </a:cubicBezTo>
                  <a:cubicBezTo>
                    <a:pt x="117" y="95"/>
                    <a:pt x="124" y="88"/>
                    <a:pt x="124" y="79"/>
                  </a:cubicBezTo>
                  <a:close/>
                  <a:moveTo>
                    <a:pt x="118" y="91"/>
                  </a:moveTo>
                  <a:lnTo>
                    <a:pt x="98" y="67"/>
                  </a:lnTo>
                  <a:lnTo>
                    <a:pt x="88" y="76"/>
                  </a:lnTo>
                  <a:lnTo>
                    <a:pt x="108" y="99"/>
                  </a:lnTo>
                  <a:lnTo>
                    <a:pt x="118" y="91"/>
                  </a:lnTo>
                  <a:close/>
                  <a:moveTo>
                    <a:pt x="114" y="88"/>
                  </a:moveTo>
                  <a:cubicBezTo>
                    <a:pt x="114" y="79"/>
                    <a:pt x="107" y="72"/>
                    <a:pt x="98" y="72"/>
                  </a:cubicBezTo>
                  <a:cubicBezTo>
                    <a:pt x="90" y="72"/>
                    <a:pt x="83" y="79"/>
                    <a:pt x="83" y="88"/>
                  </a:cubicBezTo>
                  <a:cubicBezTo>
                    <a:pt x="83" y="96"/>
                    <a:pt x="90" y="103"/>
                    <a:pt x="98" y="103"/>
                  </a:cubicBezTo>
                  <a:cubicBezTo>
                    <a:pt x="107" y="103"/>
                    <a:pt x="114" y="96"/>
                    <a:pt x="114" y="88"/>
                  </a:cubicBezTo>
                  <a:close/>
                  <a:moveTo>
                    <a:pt x="107" y="100"/>
                  </a:moveTo>
                  <a:lnTo>
                    <a:pt x="89" y="75"/>
                  </a:lnTo>
                  <a:lnTo>
                    <a:pt x="77" y="83"/>
                  </a:lnTo>
                  <a:lnTo>
                    <a:pt x="95" y="109"/>
                  </a:lnTo>
                  <a:lnTo>
                    <a:pt x="107" y="100"/>
                  </a:lnTo>
                  <a:close/>
                  <a:moveTo>
                    <a:pt x="102" y="96"/>
                  </a:moveTo>
                  <a:cubicBezTo>
                    <a:pt x="102" y="87"/>
                    <a:pt x="95" y="80"/>
                    <a:pt x="86" y="80"/>
                  </a:cubicBezTo>
                  <a:cubicBezTo>
                    <a:pt x="78" y="80"/>
                    <a:pt x="71" y="87"/>
                    <a:pt x="71" y="96"/>
                  </a:cubicBezTo>
                  <a:cubicBezTo>
                    <a:pt x="71" y="104"/>
                    <a:pt x="78" y="111"/>
                    <a:pt x="86" y="111"/>
                  </a:cubicBezTo>
                  <a:cubicBezTo>
                    <a:pt x="95" y="111"/>
                    <a:pt x="102" y="104"/>
                    <a:pt x="102" y="96"/>
                  </a:cubicBezTo>
                  <a:close/>
                  <a:moveTo>
                    <a:pt x="94" y="109"/>
                  </a:moveTo>
                  <a:lnTo>
                    <a:pt x="78" y="83"/>
                  </a:lnTo>
                  <a:lnTo>
                    <a:pt x="65" y="91"/>
                  </a:lnTo>
                  <a:lnTo>
                    <a:pt x="81" y="117"/>
                  </a:lnTo>
                  <a:lnTo>
                    <a:pt x="94" y="109"/>
                  </a:lnTo>
                  <a:close/>
                  <a:moveTo>
                    <a:pt x="88" y="104"/>
                  </a:moveTo>
                  <a:cubicBezTo>
                    <a:pt x="88" y="95"/>
                    <a:pt x="82" y="89"/>
                    <a:pt x="73" y="89"/>
                  </a:cubicBezTo>
                  <a:cubicBezTo>
                    <a:pt x="65" y="89"/>
                    <a:pt x="58" y="95"/>
                    <a:pt x="58" y="104"/>
                  </a:cubicBezTo>
                  <a:cubicBezTo>
                    <a:pt x="58" y="112"/>
                    <a:pt x="65" y="119"/>
                    <a:pt x="73" y="119"/>
                  </a:cubicBezTo>
                  <a:cubicBezTo>
                    <a:pt x="82" y="119"/>
                    <a:pt x="88" y="112"/>
                    <a:pt x="88" y="104"/>
                  </a:cubicBezTo>
                  <a:close/>
                  <a:moveTo>
                    <a:pt x="78" y="118"/>
                  </a:moveTo>
                  <a:lnTo>
                    <a:pt x="67" y="90"/>
                  </a:lnTo>
                  <a:lnTo>
                    <a:pt x="53" y="97"/>
                  </a:lnTo>
                  <a:lnTo>
                    <a:pt x="64" y="123"/>
                  </a:lnTo>
                  <a:lnTo>
                    <a:pt x="78" y="118"/>
                  </a:lnTo>
                  <a:close/>
                  <a:moveTo>
                    <a:pt x="74" y="109"/>
                  </a:moveTo>
                  <a:cubicBezTo>
                    <a:pt x="74" y="102"/>
                    <a:pt x="67" y="95"/>
                    <a:pt x="59" y="95"/>
                  </a:cubicBezTo>
                  <a:cubicBezTo>
                    <a:pt x="52" y="95"/>
                    <a:pt x="45" y="102"/>
                    <a:pt x="45" y="109"/>
                  </a:cubicBezTo>
                  <a:cubicBezTo>
                    <a:pt x="45" y="117"/>
                    <a:pt x="52" y="123"/>
                    <a:pt x="59" y="123"/>
                  </a:cubicBezTo>
                  <a:cubicBezTo>
                    <a:pt x="67" y="123"/>
                    <a:pt x="74" y="117"/>
                    <a:pt x="74" y="109"/>
                  </a:cubicBezTo>
                  <a:close/>
                  <a:moveTo>
                    <a:pt x="61" y="123"/>
                  </a:moveTo>
                  <a:lnTo>
                    <a:pt x="53" y="97"/>
                  </a:lnTo>
                  <a:lnTo>
                    <a:pt x="44" y="101"/>
                  </a:lnTo>
                  <a:lnTo>
                    <a:pt x="51" y="125"/>
                  </a:lnTo>
                  <a:lnTo>
                    <a:pt x="61" y="123"/>
                  </a:lnTo>
                  <a:close/>
                  <a:moveTo>
                    <a:pt x="62" y="112"/>
                  </a:moveTo>
                  <a:cubicBezTo>
                    <a:pt x="62" y="105"/>
                    <a:pt x="56" y="100"/>
                    <a:pt x="50" y="100"/>
                  </a:cubicBezTo>
                  <a:cubicBezTo>
                    <a:pt x="43" y="100"/>
                    <a:pt x="37" y="105"/>
                    <a:pt x="37" y="112"/>
                  </a:cubicBezTo>
                  <a:cubicBezTo>
                    <a:pt x="37" y="119"/>
                    <a:pt x="43" y="125"/>
                    <a:pt x="50" y="125"/>
                  </a:cubicBezTo>
                  <a:cubicBezTo>
                    <a:pt x="56" y="125"/>
                    <a:pt x="62" y="119"/>
                    <a:pt x="62" y="112"/>
                  </a:cubicBezTo>
                  <a:close/>
                  <a:moveTo>
                    <a:pt x="49" y="125"/>
                  </a:moveTo>
                  <a:lnTo>
                    <a:pt x="45" y="101"/>
                  </a:lnTo>
                  <a:lnTo>
                    <a:pt x="34" y="105"/>
                  </a:lnTo>
                  <a:lnTo>
                    <a:pt x="38" y="125"/>
                  </a:lnTo>
                  <a:lnTo>
                    <a:pt x="49" y="125"/>
                  </a:lnTo>
                  <a:close/>
                  <a:moveTo>
                    <a:pt x="48" y="114"/>
                  </a:moveTo>
                  <a:cubicBezTo>
                    <a:pt x="48" y="109"/>
                    <a:pt x="44" y="104"/>
                    <a:pt x="38" y="104"/>
                  </a:cubicBezTo>
                  <a:cubicBezTo>
                    <a:pt x="33" y="104"/>
                    <a:pt x="28" y="109"/>
                    <a:pt x="28" y="114"/>
                  </a:cubicBezTo>
                  <a:cubicBezTo>
                    <a:pt x="28" y="120"/>
                    <a:pt x="33" y="125"/>
                    <a:pt x="38" y="125"/>
                  </a:cubicBezTo>
                  <a:cubicBezTo>
                    <a:pt x="44" y="125"/>
                    <a:pt x="48" y="120"/>
                    <a:pt x="48" y="114"/>
                  </a:cubicBezTo>
                  <a:close/>
                  <a:moveTo>
                    <a:pt x="36" y="124"/>
                  </a:moveTo>
                  <a:lnTo>
                    <a:pt x="36" y="104"/>
                  </a:lnTo>
                  <a:lnTo>
                    <a:pt x="25" y="107"/>
                  </a:lnTo>
                  <a:lnTo>
                    <a:pt x="25" y="122"/>
                  </a:lnTo>
                  <a:lnTo>
                    <a:pt x="36" y="124"/>
                  </a:lnTo>
                  <a:close/>
                  <a:moveTo>
                    <a:pt x="35" y="114"/>
                  </a:moveTo>
                  <a:cubicBezTo>
                    <a:pt x="35" y="110"/>
                    <a:pt x="31" y="106"/>
                    <a:pt x="27" y="106"/>
                  </a:cubicBezTo>
                  <a:cubicBezTo>
                    <a:pt x="22" y="106"/>
                    <a:pt x="19" y="110"/>
                    <a:pt x="19" y="114"/>
                  </a:cubicBezTo>
                  <a:cubicBezTo>
                    <a:pt x="19" y="119"/>
                    <a:pt x="22" y="122"/>
                    <a:pt x="27" y="122"/>
                  </a:cubicBezTo>
                  <a:cubicBezTo>
                    <a:pt x="31" y="122"/>
                    <a:pt x="35" y="119"/>
                    <a:pt x="35" y="114"/>
                  </a:cubicBezTo>
                  <a:close/>
                  <a:moveTo>
                    <a:pt x="23" y="122"/>
                  </a:moveTo>
                  <a:lnTo>
                    <a:pt x="23" y="107"/>
                  </a:lnTo>
                  <a:lnTo>
                    <a:pt x="19" y="109"/>
                  </a:lnTo>
                  <a:lnTo>
                    <a:pt x="19" y="119"/>
                  </a:lnTo>
                  <a:lnTo>
                    <a:pt x="23" y="122"/>
                  </a:lnTo>
                  <a:close/>
                  <a:moveTo>
                    <a:pt x="27" y="114"/>
                  </a:moveTo>
                  <a:cubicBezTo>
                    <a:pt x="27" y="111"/>
                    <a:pt x="24" y="109"/>
                    <a:pt x="21" y="109"/>
                  </a:cubicBezTo>
                  <a:cubicBezTo>
                    <a:pt x="18" y="109"/>
                    <a:pt x="15" y="111"/>
                    <a:pt x="15" y="114"/>
                  </a:cubicBezTo>
                  <a:cubicBezTo>
                    <a:pt x="15" y="117"/>
                    <a:pt x="18" y="120"/>
                    <a:pt x="21" y="120"/>
                  </a:cubicBezTo>
                  <a:cubicBezTo>
                    <a:pt x="24" y="120"/>
                    <a:pt x="27" y="117"/>
                    <a:pt x="27" y="114"/>
                  </a:cubicBezTo>
                  <a:close/>
                </a:path>
              </a:pathLst>
            </a:custGeom>
            <a:solidFill>
              <a:srgbClr val="ED1C2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/>
            <p:cNvSpPr>
              <a:spLocks noEditPoints="1"/>
            </p:cNvSpPr>
            <p:nvPr>
              <p:custDataLst>
                <p:tags r:id="rId9"/>
              </p:custDataLst>
            </p:nvPr>
          </p:nvSpPr>
          <p:spPr bwMode="auto">
            <a:xfrm>
              <a:off x="3516" y="1895"/>
              <a:ext cx="31" cy="10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29" y="12"/>
                </a:cxn>
                <a:cxn ang="0">
                  <a:pos x="32" y="23"/>
                </a:cxn>
                <a:cxn ang="0">
                  <a:pos x="17" y="10"/>
                </a:cxn>
                <a:cxn ang="0">
                  <a:pos x="32" y="25"/>
                </a:cxn>
                <a:cxn ang="0">
                  <a:pos x="6" y="46"/>
                </a:cxn>
                <a:cxn ang="0">
                  <a:pos x="36" y="43"/>
                </a:cxn>
                <a:cxn ang="0">
                  <a:pos x="20" y="58"/>
                </a:cxn>
                <a:cxn ang="0">
                  <a:pos x="6" y="47"/>
                </a:cxn>
                <a:cxn ang="0">
                  <a:pos x="35" y="40"/>
                </a:cxn>
                <a:cxn ang="0">
                  <a:pos x="8" y="55"/>
                </a:cxn>
                <a:cxn ang="0">
                  <a:pos x="38" y="52"/>
                </a:cxn>
                <a:cxn ang="0">
                  <a:pos x="43" y="68"/>
                </a:cxn>
                <a:cxn ang="0">
                  <a:pos x="27" y="56"/>
                </a:cxn>
                <a:cxn ang="0">
                  <a:pos x="43" y="72"/>
                </a:cxn>
                <a:cxn ang="0">
                  <a:pos x="16" y="92"/>
                </a:cxn>
                <a:cxn ang="0">
                  <a:pos x="47" y="88"/>
                </a:cxn>
                <a:cxn ang="0">
                  <a:pos x="31" y="104"/>
                </a:cxn>
                <a:cxn ang="0">
                  <a:pos x="16" y="92"/>
                </a:cxn>
                <a:cxn ang="0">
                  <a:pos x="47" y="85"/>
                </a:cxn>
                <a:cxn ang="0">
                  <a:pos x="20" y="108"/>
                </a:cxn>
                <a:cxn ang="0">
                  <a:pos x="52" y="104"/>
                </a:cxn>
                <a:cxn ang="0">
                  <a:pos x="56" y="123"/>
                </a:cxn>
                <a:cxn ang="0">
                  <a:pos x="41" y="111"/>
                </a:cxn>
                <a:cxn ang="0">
                  <a:pos x="57" y="127"/>
                </a:cxn>
                <a:cxn ang="0">
                  <a:pos x="30" y="149"/>
                </a:cxn>
                <a:cxn ang="0">
                  <a:pos x="61" y="145"/>
                </a:cxn>
                <a:cxn ang="0">
                  <a:pos x="45" y="162"/>
                </a:cxn>
                <a:cxn ang="0">
                  <a:pos x="30" y="149"/>
                </a:cxn>
                <a:cxn ang="0">
                  <a:pos x="61" y="142"/>
                </a:cxn>
                <a:cxn ang="0">
                  <a:pos x="33" y="164"/>
                </a:cxn>
                <a:cxn ang="0">
                  <a:pos x="65" y="160"/>
                </a:cxn>
                <a:cxn ang="0">
                  <a:pos x="69" y="177"/>
                </a:cxn>
                <a:cxn ang="0">
                  <a:pos x="53" y="164"/>
                </a:cxn>
                <a:cxn ang="0">
                  <a:pos x="69" y="180"/>
                </a:cxn>
                <a:cxn ang="0">
                  <a:pos x="40" y="197"/>
                </a:cxn>
                <a:cxn ang="0">
                  <a:pos x="72" y="193"/>
                </a:cxn>
                <a:cxn ang="0">
                  <a:pos x="56" y="209"/>
                </a:cxn>
                <a:cxn ang="0">
                  <a:pos x="40" y="196"/>
                </a:cxn>
                <a:cxn ang="0">
                  <a:pos x="71" y="191"/>
                </a:cxn>
                <a:cxn ang="0">
                  <a:pos x="41" y="204"/>
                </a:cxn>
                <a:cxn ang="0">
                  <a:pos x="73" y="203"/>
                </a:cxn>
                <a:cxn ang="0">
                  <a:pos x="74" y="213"/>
                </a:cxn>
                <a:cxn ang="0">
                  <a:pos x="59" y="198"/>
                </a:cxn>
                <a:cxn ang="0">
                  <a:pos x="74" y="214"/>
                </a:cxn>
                <a:cxn ang="0">
                  <a:pos x="45" y="226"/>
                </a:cxn>
                <a:cxn ang="0">
                  <a:pos x="73" y="223"/>
                </a:cxn>
                <a:cxn ang="0">
                  <a:pos x="59" y="237"/>
                </a:cxn>
                <a:cxn ang="0">
                  <a:pos x="70" y="215"/>
                </a:cxn>
                <a:cxn ang="0">
                  <a:pos x="45" y="222"/>
                </a:cxn>
                <a:cxn ang="0">
                  <a:pos x="46" y="216"/>
                </a:cxn>
                <a:cxn ang="0">
                  <a:pos x="46" y="214"/>
                </a:cxn>
                <a:cxn ang="0">
                  <a:pos x="46" y="208"/>
                </a:cxn>
                <a:cxn ang="0">
                  <a:pos x="55" y="200"/>
                </a:cxn>
                <a:cxn ang="0">
                  <a:pos x="64" y="209"/>
                </a:cxn>
                <a:cxn ang="0">
                  <a:pos x="59" y="197"/>
                </a:cxn>
                <a:cxn ang="0">
                  <a:pos x="60" y="200"/>
                </a:cxn>
                <a:cxn ang="0">
                  <a:pos x="54" y="207"/>
                </a:cxn>
                <a:cxn ang="0">
                  <a:pos x="60" y="197"/>
                </a:cxn>
                <a:cxn ang="0">
                  <a:pos x="47" y="200"/>
                </a:cxn>
                <a:cxn ang="0">
                  <a:pos x="47" y="191"/>
                </a:cxn>
              </a:cxnLst>
              <a:rect l="0" t="0" r="r" b="b"/>
              <a:pathLst>
                <a:path w="74" h="237">
                  <a:moveTo>
                    <a:pt x="29" y="14"/>
                  </a:moveTo>
                  <a:cubicBezTo>
                    <a:pt x="29" y="6"/>
                    <a:pt x="22" y="0"/>
                    <a:pt x="15" y="0"/>
                  </a:cubicBezTo>
                  <a:cubicBezTo>
                    <a:pt x="7" y="0"/>
                    <a:pt x="0" y="6"/>
                    <a:pt x="0" y="14"/>
                  </a:cubicBezTo>
                  <a:cubicBezTo>
                    <a:pt x="0" y="22"/>
                    <a:pt x="7" y="28"/>
                    <a:pt x="15" y="28"/>
                  </a:cubicBezTo>
                  <a:cubicBezTo>
                    <a:pt x="22" y="28"/>
                    <a:pt x="29" y="22"/>
                    <a:pt x="29" y="14"/>
                  </a:cubicBezTo>
                  <a:close/>
                  <a:moveTo>
                    <a:pt x="29" y="12"/>
                  </a:moveTo>
                  <a:lnTo>
                    <a:pt x="1" y="18"/>
                  </a:lnTo>
                  <a:lnTo>
                    <a:pt x="2" y="29"/>
                  </a:lnTo>
                  <a:lnTo>
                    <a:pt x="32" y="23"/>
                  </a:lnTo>
                  <a:lnTo>
                    <a:pt x="29" y="12"/>
                  </a:lnTo>
                  <a:close/>
                  <a:moveTo>
                    <a:pt x="32" y="25"/>
                  </a:moveTo>
                  <a:cubicBezTo>
                    <a:pt x="32" y="17"/>
                    <a:pt x="25" y="10"/>
                    <a:pt x="17" y="10"/>
                  </a:cubicBezTo>
                  <a:cubicBezTo>
                    <a:pt x="8" y="10"/>
                    <a:pt x="2" y="17"/>
                    <a:pt x="2" y="25"/>
                  </a:cubicBezTo>
                  <a:cubicBezTo>
                    <a:pt x="2" y="34"/>
                    <a:pt x="8" y="40"/>
                    <a:pt x="17" y="40"/>
                  </a:cubicBezTo>
                  <a:cubicBezTo>
                    <a:pt x="25" y="40"/>
                    <a:pt x="32" y="34"/>
                    <a:pt x="32" y="25"/>
                  </a:cubicBezTo>
                  <a:close/>
                  <a:moveTo>
                    <a:pt x="31" y="23"/>
                  </a:moveTo>
                  <a:lnTo>
                    <a:pt x="2" y="29"/>
                  </a:lnTo>
                  <a:lnTo>
                    <a:pt x="6" y="46"/>
                  </a:lnTo>
                  <a:lnTo>
                    <a:pt x="36" y="40"/>
                  </a:lnTo>
                  <a:lnTo>
                    <a:pt x="31" y="23"/>
                  </a:lnTo>
                  <a:close/>
                  <a:moveTo>
                    <a:pt x="36" y="43"/>
                  </a:moveTo>
                  <a:cubicBezTo>
                    <a:pt x="36" y="34"/>
                    <a:pt x="29" y="28"/>
                    <a:pt x="20" y="28"/>
                  </a:cubicBezTo>
                  <a:cubicBezTo>
                    <a:pt x="12" y="28"/>
                    <a:pt x="5" y="34"/>
                    <a:pt x="5" y="43"/>
                  </a:cubicBezTo>
                  <a:cubicBezTo>
                    <a:pt x="5" y="51"/>
                    <a:pt x="12" y="58"/>
                    <a:pt x="20" y="58"/>
                  </a:cubicBezTo>
                  <a:cubicBezTo>
                    <a:pt x="29" y="58"/>
                    <a:pt x="36" y="51"/>
                    <a:pt x="36" y="43"/>
                  </a:cubicBezTo>
                  <a:close/>
                  <a:moveTo>
                    <a:pt x="35" y="40"/>
                  </a:moveTo>
                  <a:lnTo>
                    <a:pt x="6" y="47"/>
                  </a:lnTo>
                  <a:lnTo>
                    <a:pt x="8" y="59"/>
                  </a:lnTo>
                  <a:lnTo>
                    <a:pt x="39" y="52"/>
                  </a:lnTo>
                  <a:lnTo>
                    <a:pt x="35" y="40"/>
                  </a:lnTo>
                  <a:close/>
                  <a:moveTo>
                    <a:pt x="39" y="55"/>
                  </a:moveTo>
                  <a:cubicBezTo>
                    <a:pt x="39" y="47"/>
                    <a:pt x="32" y="40"/>
                    <a:pt x="23" y="40"/>
                  </a:cubicBezTo>
                  <a:cubicBezTo>
                    <a:pt x="15" y="40"/>
                    <a:pt x="8" y="47"/>
                    <a:pt x="8" y="55"/>
                  </a:cubicBezTo>
                  <a:cubicBezTo>
                    <a:pt x="8" y="64"/>
                    <a:pt x="15" y="71"/>
                    <a:pt x="23" y="71"/>
                  </a:cubicBezTo>
                  <a:cubicBezTo>
                    <a:pt x="32" y="71"/>
                    <a:pt x="39" y="64"/>
                    <a:pt x="39" y="55"/>
                  </a:cubicBezTo>
                  <a:close/>
                  <a:moveTo>
                    <a:pt x="38" y="52"/>
                  </a:moveTo>
                  <a:lnTo>
                    <a:pt x="8" y="59"/>
                  </a:lnTo>
                  <a:lnTo>
                    <a:pt x="12" y="76"/>
                  </a:lnTo>
                  <a:lnTo>
                    <a:pt x="43" y="68"/>
                  </a:lnTo>
                  <a:lnTo>
                    <a:pt x="38" y="52"/>
                  </a:lnTo>
                  <a:close/>
                  <a:moveTo>
                    <a:pt x="43" y="72"/>
                  </a:moveTo>
                  <a:cubicBezTo>
                    <a:pt x="43" y="63"/>
                    <a:pt x="36" y="56"/>
                    <a:pt x="27" y="56"/>
                  </a:cubicBezTo>
                  <a:cubicBezTo>
                    <a:pt x="19" y="56"/>
                    <a:pt x="12" y="63"/>
                    <a:pt x="12" y="72"/>
                  </a:cubicBezTo>
                  <a:cubicBezTo>
                    <a:pt x="12" y="80"/>
                    <a:pt x="19" y="87"/>
                    <a:pt x="27" y="87"/>
                  </a:cubicBezTo>
                  <a:cubicBezTo>
                    <a:pt x="36" y="87"/>
                    <a:pt x="43" y="80"/>
                    <a:pt x="43" y="72"/>
                  </a:cubicBezTo>
                  <a:close/>
                  <a:moveTo>
                    <a:pt x="43" y="68"/>
                  </a:moveTo>
                  <a:lnTo>
                    <a:pt x="12" y="76"/>
                  </a:lnTo>
                  <a:lnTo>
                    <a:pt x="16" y="92"/>
                  </a:lnTo>
                  <a:lnTo>
                    <a:pt x="47" y="85"/>
                  </a:lnTo>
                  <a:lnTo>
                    <a:pt x="43" y="68"/>
                  </a:lnTo>
                  <a:close/>
                  <a:moveTo>
                    <a:pt x="47" y="88"/>
                  </a:moveTo>
                  <a:cubicBezTo>
                    <a:pt x="47" y="80"/>
                    <a:pt x="40" y="73"/>
                    <a:pt x="31" y="73"/>
                  </a:cubicBezTo>
                  <a:cubicBezTo>
                    <a:pt x="23" y="73"/>
                    <a:pt x="16" y="80"/>
                    <a:pt x="16" y="88"/>
                  </a:cubicBezTo>
                  <a:cubicBezTo>
                    <a:pt x="16" y="97"/>
                    <a:pt x="23" y="104"/>
                    <a:pt x="31" y="104"/>
                  </a:cubicBezTo>
                  <a:cubicBezTo>
                    <a:pt x="40" y="104"/>
                    <a:pt x="47" y="97"/>
                    <a:pt x="47" y="88"/>
                  </a:cubicBezTo>
                  <a:close/>
                  <a:moveTo>
                    <a:pt x="47" y="85"/>
                  </a:moveTo>
                  <a:lnTo>
                    <a:pt x="16" y="92"/>
                  </a:lnTo>
                  <a:lnTo>
                    <a:pt x="21" y="112"/>
                  </a:lnTo>
                  <a:lnTo>
                    <a:pt x="52" y="104"/>
                  </a:lnTo>
                  <a:lnTo>
                    <a:pt x="47" y="85"/>
                  </a:lnTo>
                  <a:close/>
                  <a:moveTo>
                    <a:pt x="52" y="108"/>
                  </a:moveTo>
                  <a:cubicBezTo>
                    <a:pt x="52" y="99"/>
                    <a:pt x="45" y="92"/>
                    <a:pt x="36" y="92"/>
                  </a:cubicBezTo>
                  <a:cubicBezTo>
                    <a:pt x="27" y="92"/>
                    <a:pt x="20" y="99"/>
                    <a:pt x="20" y="108"/>
                  </a:cubicBezTo>
                  <a:cubicBezTo>
                    <a:pt x="20" y="117"/>
                    <a:pt x="27" y="124"/>
                    <a:pt x="36" y="124"/>
                  </a:cubicBezTo>
                  <a:cubicBezTo>
                    <a:pt x="45" y="124"/>
                    <a:pt x="52" y="117"/>
                    <a:pt x="52" y="108"/>
                  </a:cubicBezTo>
                  <a:close/>
                  <a:moveTo>
                    <a:pt x="52" y="104"/>
                  </a:moveTo>
                  <a:lnTo>
                    <a:pt x="21" y="112"/>
                  </a:lnTo>
                  <a:lnTo>
                    <a:pt x="25" y="131"/>
                  </a:lnTo>
                  <a:lnTo>
                    <a:pt x="56" y="123"/>
                  </a:lnTo>
                  <a:lnTo>
                    <a:pt x="52" y="104"/>
                  </a:lnTo>
                  <a:close/>
                  <a:moveTo>
                    <a:pt x="57" y="127"/>
                  </a:moveTo>
                  <a:cubicBezTo>
                    <a:pt x="57" y="118"/>
                    <a:pt x="50" y="111"/>
                    <a:pt x="41" y="111"/>
                  </a:cubicBezTo>
                  <a:cubicBezTo>
                    <a:pt x="32" y="111"/>
                    <a:pt x="25" y="118"/>
                    <a:pt x="25" y="127"/>
                  </a:cubicBezTo>
                  <a:cubicBezTo>
                    <a:pt x="25" y="136"/>
                    <a:pt x="32" y="143"/>
                    <a:pt x="41" y="143"/>
                  </a:cubicBezTo>
                  <a:cubicBezTo>
                    <a:pt x="50" y="143"/>
                    <a:pt x="57" y="136"/>
                    <a:pt x="57" y="127"/>
                  </a:cubicBezTo>
                  <a:close/>
                  <a:moveTo>
                    <a:pt x="56" y="123"/>
                  </a:moveTo>
                  <a:lnTo>
                    <a:pt x="25" y="131"/>
                  </a:lnTo>
                  <a:lnTo>
                    <a:pt x="30" y="149"/>
                  </a:lnTo>
                  <a:lnTo>
                    <a:pt x="61" y="142"/>
                  </a:lnTo>
                  <a:lnTo>
                    <a:pt x="56" y="123"/>
                  </a:lnTo>
                  <a:close/>
                  <a:moveTo>
                    <a:pt x="61" y="145"/>
                  </a:moveTo>
                  <a:cubicBezTo>
                    <a:pt x="61" y="137"/>
                    <a:pt x="54" y="129"/>
                    <a:pt x="45" y="129"/>
                  </a:cubicBezTo>
                  <a:cubicBezTo>
                    <a:pt x="36" y="129"/>
                    <a:pt x="29" y="137"/>
                    <a:pt x="29" y="145"/>
                  </a:cubicBezTo>
                  <a:cubicBezTo>
                    <a:pt x="29" y="154"/>
                    <a:pt x="36" y="162"/>
                    <a:pt x="45" y="162"/>
                  </a:cubicBezTo>
                  <a:cubicBezTo>
                    <a:pt x="54" y="162"/>
                    <a:pt x="61" y="154"/>
                    <a:pt x="61" y="145"/>
                  </a:cubicBezTo>
                  <a:close/>
                  <a:moveTo>
                    <a:pt x="61" y="142"/>
                  </a:moveTo>
                  <a:lnTo>
                    <a:pt x="30" y="149"/>
                  </a:lnTo>
                  <a:lnTo>
                    <a:pt x="34" y="167"/>
                  </a:lnTo>
                  <a:lnTo>
                    <a:pt x="65" y="160"/>
                  </a:lnTo>
                  <a:lnTo>
                    <a:pt x="61" y="142"/>
                  </a:lnTo>
                  <a:close/>
                  <a:moveTo>
                    <a:pt x="66" y="164"/>
                  </a:moveTo>
                  <a:cubicBezTo>
                    <a:pt x="66" y="155"/>
                    <a:pt x="58" y="147"/>
                    <a:pt x="50" y="147"/>
                  </a:cubicBezTo>
                  <a:cubicBezTo>
                    <a:pt x="41" y="147"/>
                    <a:pt x="33" y="155"/>
                    <a:pt x="33" y="164"/>
                  </a:cubicBezTo>
                  <a:cubicBezTo>
                    <a:pt x="33" y="172"/>
                    <a:pt x="41" y="180"/>
                    <a:pt x="50" y="180"/>
                  </a:cubicBezTo>
                  <a:cubicBezTo>
                    <a:pt x="58" y="180"/>
                    <a:pt x="66" y="172"/>
                    <a:pt x="66" y="164"/>
                  </a:cubicBezTo>
                  <a:close/>
                  <a:moveTo>
                    <a:pt x="65" y="160"/>
                  </a:moveTo>
                  <a:lnTo>
                    <a:pt x="34" y="167"/>
                  </a:lnTo>
                  <a:lnTo>
                    <a:pt x="37" y="184"/>
                  </a:lnTo>
                  <a:lnTo>
                    <a:pt x="69" y="177"/>
                  </a:lnTo>
                  <a:lnTo>
                    <a:pt x="65" y="160"/>
                  </a:lnTo>
                  <a:close/>
                  <a:moveTo>
                    <a:pt x="69" y="180"/>
                  </a:moveTo>
                  <a:cubicBezTo>
                    <a:pt x="69" y="171"/>
                    <a:pt x="62" y="164"/>
                    <a:pt x="53" y="164"/>
                  </a:cubicBezTo>
                  <a:cubicBezTo>
                    <a:pt x="44" y="164"/>
                    <a:pt x="37" y="171"/>
                    <a:pt x="37" y="180"/>
                  </a:cubicBezTo>
                  <a:cubicBezTo>
                    <a:pt x="37" y="189"/>
                    <a:pt x="44" y="196"/>
                    <a:pt x="53" y="196"/>
                  </a:cubicBezTo>
                  <a:cubicBezTo>
                    <a:pt x="62" y="196"/>
                    <a:pt x="69" y="189"/>
                    <a:pt x="69" y="180"/>
                  </a:cubicBezTo>
                  <a:close/>
                  <a:moveTo>
                    <a:pt x="69" y="177"/>
                  </a:moveTo>
                  <a:lnTo>
                    <a:pt x="37" y="183"/>
                  </a:lnTo>
                  <a:lnTo>
                    <a:pt x="40" y="197"/>
                  </a:lnTo>
                  <a:lnTo>
                    <a:pt x="71" y="190"/>
                  </a:lnTo>
                  <a:lnTo>
                    <a:pt x="69" y="177"/>
                  </a:lnTo>
                  <a:close/>
                  <a:moveTo>
                    <a:pt x="72" y="193"/>
                  </a:moveTo>
                  <a:cubicBezTo>
                    <a:pt x="72" y="185"/>
                    <a:pt x="64" y="177"/>
                    <a:pt x="56" y="177"/>
                  </a:cubicBezTo>
                  <a:cubicBezTo>
                    <a:pt x="47" y="177"/>
                    <a:pt x="40" y="185"/>
                    <a:pt x="40" y="193"/>
                  </a:cubicBezTo>
                  <a:cubicBezTo>
                    <a:pt x="40" y="202"/>
                    <a:pt x="47" y="209"/>
                    <a:pt x="56" y="209"/>
                  </a:cubicBezTo>
                  <a:cubicBezTo>
                    <a:pt x="64" y="209"/>
                    <a:pt x="72" y="202"/>
                    <a:pt x="72" y="193"/>
                  </a:cubicBezTo>
                  <a:close/>
                  <a:moveTo>
                    <a:pt x="71" y="191"/>
                  </a:moveTo>
                  <a:lnTo>
                    <a:pt x="40" y="196"/>
                  </a:lnTo>
                  <a:lnTo>
                    <a:pt x="42" y="207"/>
                  </a:lnTo>
                  <a:lnTo>
                    <a:pt x="73" y="202"/>
                  </a:lnTo>
                  <a:lnTo>
                    <a:pt x="71" y="191"/>
                  </a:lnTo>
                  <a:close/>
                  <a:moveTo>
                    <a:pt x="73" y="204"/>
                  </a:moveTo>
                  <a:cubicBezTo>
                    <a:pt x="73" y="196"/>
                    <a:pt x="66" y="188"/>
                    <a:pt x="57" y="188"/>
                  </a:cubicBezTo>
                  <a:cubicBezTo>
                    <a:pt x="49" y="188"/>
                    <a:pt x="41" y="196"/>
                    <a:pt x="41" y="204"/>
                  </a:cubicBezTo>
                  <a:cubicBezTo>
                    <a:pt x="41" y="213"/>
                    <a:pt x="49" y="220"/>
                    <a:pt x="57" y="220"/>
                  </a:cubicBezTo>
                  <a:cubicBezTo>
                    <a:pt x="66" y="220"/>
                    <a:pt x="73" y="213"/>
                    <a:pt x="73" y="204"/>
                  </a:cubicBezTo>
                  <a:close/>
                  <a:moveTo>
                    <a:pt x="73" y="203"/>
                  </a:moveTo>
                  <a:lnTo>
                    <a:pt x="42" y="207"/>
                  </a:lnTo>
                  <a:lnTo>
                    <a:pt x="43" y="216"/>
                  </a:lnTo>
                  <a:lnTo>
                    <a:pt x="74" y="213"/>
                  </a:lnTo>
                  <a:lnTo>
                    <a:pt x="73" y="203"/>
                  </a:lnTo>
                  <a:close/>
                  <a:moveTo>
                    <a:pt x="74" y="214"/>
                  </a:moveTo>
                  <a:cubicBezTo>
                    <a:pt x="74" y="205"/>
                    <a:pt x="67" y="198"/>
                    <a:pt x="59" y="198"/>
                  </a:cubicBezTo>
                  <a:cubicBezTo>
                    <a:pt x="50" y="198"/>
                    <a:pt x="43" y="205"/>
                    <a:pt x="43" y="214"/>
                  </a:cubicBezTo>
                  <a:cubicBezTo>
                    <a:pt x="43" y="222"/>
                    <a:pt x="50" y="229"/>
                    <a:pt x="59" y="229"/>
                  </a:cubicBezTo>
                  <a:cubicBezTo>
                    <a:pt x="67" y="229"/>
                    <a:pt x="74" y="222"/>
                    <a:pt x="74" y="214"/>
                  </a:cubicBezTo>
                  <a:close/>
                  <a:moveTo>
                    <a:pt x="74" y="216"/>
                  </a:moveTo>
                  <a:lnTo>
                    <a:pt x="43" y="217"/>
                  </a:lnTo>
                  <a:lnTo>
                    <a:pt x="45" y="226"/>
                  </a:lnTo>
                  <a:lnTo>
                    <a:pt x="73" y="224"/>
                  </a:lnTo>
                  <a:lnTo>
                    <a:pt x="74" y="216"/>
                  </a:lnTo>
                  <a:close/>
                  <a:moveTo>
                    <a:pt x="73" y="223"/>
                  </a:moveTo>
                  <a:cubicBezTo>
                    <a:pt x="73" y="215"/>
                    <a:pt x="67" y="209"/>
                    <a:pt x="59" y="209"/>
                  </a:cubicBezTo>
                  <a:cubicBezTo>
                    <a:pt x="51" y="209"/>
                    <a:pt x="45" y="215"/>
                    <a:pt x="45" y="223"/>
                  </a:cubicBezTo>
                  <a:cubicBezTo>
                    <a:pt x="45" y="231"/>
                    <a:pt x="51" y="237"/>
                    <a:pt x="59" y="237"/>
                  </a:cubicBezTo>
                  <a:cubicBezTo>
                    <a:pt x="67" y="237"/>
                    <a:pt x="73" y="231"/>
                    <a:pt x="73" y="223"/>
                  </a:cubicBezTo>
                  <a:close/>
                  <a:moveTo>
                    <a:pt x="45" y="222"/>
                  </a:moveTo>
                  <a:lnTo>
                    <a:pt x="70" y="215"/>
                  </a:lnTo>
                  <a:lnTo>
                    <a:pt x="66" y="209"/>
                  </a:lnTo>
                  <a:lnTo>
                    <a:pt x="46" y="215"/>
                  </a:lnTo>
                  <a:lnTo>
                    <a:pt x="45" y="222"/>
                  </a:lnTo>
                  <a:close/>
                  <a:moveTo>
                    <a:pt x="69" y="216"/>
                  </a:moveTo>
                  <a:cubicBezTo>
                    <a:pt x="69" y="210"/>
                    <a:pt x="63" y="204"/>
                    <a:pt x="57" y="204"/>
                  </a:cubicBezTo>
                  <a:cubicBezTo>
                    <a:pt x="51" y="204"/>
                    <a:pt x="46" y="210"/>
                    <a:pt x="46" y="216"/>
                  </a:cubicBezTo>
                  <a:cubicBezTo>
                    <a:pt x="46" y="222"/>
                    <a:pt x="51" y="228"/>
                    <a:pt x="57" y="228"/>
                  </a:cubicBezTo>
                  <a:cubicBezTo>
                    <a:pt x="63" y="228"/>
                    <a:pt x="69" y="222"/>
                    <a:pt x="69" y="216"/>
                  </a:cubicBezTo>
                  <a:close/>
                  <a:moveTo>
                    <a:pt x="46" y="214"/>
                  </a:moveTo>
                  <a:lnTo>
                    <a:pt x="67" y="209"/>
                  </a:lnTo>
                  <a:lnTo>
                    <a:pt x="63" y="204"/>
                  </a:lnTo>
                  <a:lnTo>
                    <a:pt x="46" y="208"/>
                  </a:lnTo>
                  <a:lnTo>
                    <a:pt x="46" y="214"/>
                  </a:lnTo>
                  <a:close/>
                  <a:moveTo>
                    <a:pt x="64" y="209"/>
                  </a:moveTo>
                  <a:cubicBezTo>
                    <a:pt x="64" y="204"/>
                    <a:pt x="60" y="200"/>
                    <a:pt x="55" y="200"/>
                  </a:cubicBezTo>
                  <a:cubicBezTo>
                    <a:pt x="50" y="200"/>
                    <a:pt x="46" y="204"/>
                    <a:pt x="46" y="209"/>
                  </a:cubicBezTo>
                  <a:cubicBezTo>
                    <a:pt x="46" y="214"/>
                    <a:pt x="50" y="218"/>
                    <a:pt x="55" y="218"/>
                  </a:cubicBezTo>
                  <a:cubicBezTo>
                    <a:pt x="60" y="218"/>
                    <a:pt x="64" y="214"/>
                    <a:pt x="64" y="209"/>
                  </a:cubicBezTo>
                  <a:close/>
                  <a:moveTo>
                    <a:pt x="46" y="209"/>
                  </a:moveTo>
                  <a:lnTo>
                    <a:pt x="64" y="205"/>
                  </a:lnTo>
                  <a:lnTo>
                    <a:pt x="59" y="197"/>
                  </a:lnTo>
                  <a:lnTo>
                    <a:pt x="47" y="200"/>
                  </a:lnTo>
                  <a:lnTo>
                    <a:pt x="46" y="209"/>
                  </a:lnTo>
                  <a:close/>
                  <a:moveTo>
                    <a:pt x="60" y="200"/>
                  </a:moveTo>
                  <a:cubicBezTo>
                    <a:pt x="60" y="197"/>
                    <a:pt x="57" y="194"/>
                    <a:pt x="54" y="194"/>
                  </a:cubicBezTo>
                  <a:cubicBezTo>
                    <a:pt x="50" y="194"/>
                    <a:pt x="47" y="197"/>
                    <a:pt x="47" y="200"/>
                  </a:cubicBezTo>
                  <a:cubicBezTo>
                    <a:pt x="47" y="204"/>
                    <a:pt x="50" y="207"/>
                    <a:pt x="54" y="207"/>
                  </a:cubicBezTo>
                  <a:cubicBezTo>
                    <a:pt x="57" y="207"/>
                    <a:pt x="60" y="204"/>
                    <a:pt x="60" y="200"/>
                  </a:cubicBezTo>
                  <a:close/>
                  <a:moveTo>
                    <a:pt x="47" y="200"/>
                  </a:moveTo>
                  <a:lnTo>
                    <a:pt x="60" y="197"/>
                  </a:lnTo>
                  <a:lnTo>
                    <a:pt x="56" y="189"/>
                  </a:lnTo>
                  <a:lnTo>
                    <a:pt x="47" y="190"/>
                  </a:lnTo>
                  <a:lnTo>
                    <a:pt x="47" y="200"/>
                  </a:lnTo>
                  <a:close/>
                  <a:moveTo>
                    <a:pt x="56" y="191"/>
                  </a:moveTo>
                  <a:cubicBezTo>
                    <a:pt x="56" y="188"/>
                    <a:pt x="54" y="186"/>
                    <a:pt x="52" y="186"/>
                  </a:cubicBezTo>
                  <a:cubicBezTo>
                    <a:pt x="49" y="186"/>
                    <a:pt x="47" y="188"/>
                    <a:pt x="47" y="191"/>
                  </a:cubicBezTo>
                  <a:cubicBezTo>
                    <a:pt x="47" y="193"/>
                    <a:pt x="49" y="195"/>
                    <a:pt x="52" y="195"/>
                  </a:cubicBezTo>
                  <a:cubicBezTo>
                    <a:pt x="54" y="195"/>
                    <a:pt x="56" y="193"/>
                    <a:pt x="56" y="191"/>
                  </a:cubicBezTo>
                  <a:close/>
                </a:path>
              </a:pathLst>
            </a:custGeom>
            <a:solidFill>
              <a:srgbClr val="ED1C2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9303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3SAT      G3C 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Normal people use colors like: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blue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green, </a:t>
            </a:r>
            <a:r>
              <a:rPr lang="en-US" dirty="0" smtClean="0">
                <a:solidFill>
                  <a:srgbClr val="FFA089"/>
                </a:solidFill>
              </a:rPr>
              <a:t>vivid tangerine</a:t>
            </a:r>
            <a:r>
              <a:rPr lang="en-US" dirty="0" smtClean="0"/>
              <a:t>…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We’re going to use the “colors”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5"/>
                </a:solidFill>
              </a:rPr>
              <a:t>F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dirty="0" smtClean="0"/>
              <a:t>.</a:t>
            </a:r>
          </a:p>
          <a:p>
            <a:pPr marL="914400" lvl="1" indent="-514350"/>
            <a:r>
              <a:rPr lang="en-US" dirty="0" smtClean="0"/>
              <a:t>Believe me, it’s going to make things way easier.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2" name="Group 6"/>
          <p:cNvGrpSpPr>
            <a:grpSpLocks noChangeAspect="1"/>
          </p:cNvGrpSpPr>
          <p:nvPr>
            <p:custDataLst>
              <p:tags r:id="rId4"/>
            </p:custDataLst>
          </p:nvPr>
        </p:nvGrpSpPr>
        <p:grpSpPr bwMode="auto">
          <a:xfrm>
            <a:off x="4332515" y="533400"/>
            <a:ext cx="533400" cy="717226"/>
            <a:chOff x="3408" y="1776"/>
            <a:chExt cx="177" cy="238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>
              <p:custDataLst>
                <p:tags r:id="rId5"/>
              </p:custDataLst>
            </p:nvPr>
          </p:nvSpPr>
          <p:spPr bwMode="auto">
            <a:xfrm>
              <a:off x="3408" y="1776"/>
              <a:ext cx="177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 noEditPoints="1"/>
            </p:cNvSpPr>
            <p:nvPr>
              <p:custDataLst>
                <p:tags r:id="rId6"/>
              </p:custDataLst>
            </p:nvPr>
          </p:nvSpPr>
          <p:spPr bwMode="auto">
            <a:xfrm>
              <a:off x="3424" y="1791"/>
              <a:ext cx="110" cy="76"/>
            </a:xfrm>
            <a:custGeom>
              <a:avLst/>
              <a:gdLst/>
              <a:ahLst/>
              <a:cxnLst>
                <a:cxn ang="0">
                  <a:pos x="223" y="31"/>
                </a:cxn>
                <a:cxn ang="0">
                  <a:pos x="221" y="35"/>
                </a:cxn>
                <a:cxn ang="0">
                  <a:pos x="236" y="21"/>
                </a:cxn>
                <a:cxn ang="0">
                  <a:pos x="242" y="17"/>
                </a:cxn>
                <a:cxn ang="0">
                  <a:pos x="242" y="15"/>
                </a:cxn>
                <a:cxn ang="0">
                  <a:pos x="225" y="4"/>
                </a:cxn>
                <a:cxn ang="0">
                  <a:pos x="233" y="38"/>
                </a:cxn>
                <a:cxn ang="0">
                  <a:pos x="231" y="41"/>
                </a:cxn>
                <a:cxn ang="0">
                  <a:pos x="197" y="33"/>
                </a:cxn>
                <a:cxn ang="0">
                  <a:pos x="224" y="47"/>
                </a:cxn>
                <a:cxn ang="0">
                  <a:pos x="196" y="26"/>
                </a:cxn>
                <a:cxn ang="0">
                  <a:pos x="197" y="63"/>
                </a:cxn>
                <a:cxn ang="0">
                  <a:pos x="204" y="53"/>
                </a:cxn>
                <a:cxn ang="0">
                  <a:pos x="165" y="46"/>
                </a:cxn>
                <a:cxn ang="0">
                  <a:pos x="191" y="60"/>
                </a:cxn>
                <a:cxn ang="0">
                  <a:pos x="160" y="51"/>
                </a:cxn>
                <a:cxn ang="0">
                  <a:pos x="153" y="91"/>
                </a:cxn>
                <a:cxn ang="0">
                  <a:pos x="153" y="91"/>
                </a:cxn>
                <a:cxn ang="0">
                  <a:pos x="112" y="86"/>
                </a:cxn>
                <a:cxn ang="0">
                  <a:pos x="137" y="100"/>
                </a:cxn>
                <a:cxn ang="0">
                  <a:pos x="103" y="81"/>
                </a:cxn>
                <a:cxn ang="0">
                  <a:pos x="94" y="123"/>
                </a:cxn>
                <a:cxn ang="0">
                  <a:pos x="94" y="117"/>
                </a:cxn>
                <a:cxn ang="0">
                  <a:pos x="53" y="112"/>
                </a:cxn>
                <a:cxn ang="0">
                  <a:pos x="79" y="126"/>
                </a:cxn>
                <a:cxn ang="0">
                  <a:pos x="48" y="119"/>
                </a:cxn>
                <a:cxn ang="0">
                  <a:pos x="45" y="156"/>
                </a:cxn>
                <a:cxn ang="0">
                  <a:pos x="46" y="156"/>
                </a:cxn>
                <a:cxn ang="0">
                  <a:pos x="11" y="149"/>
                </a:cxn>
                <a:cxn ang="0">
                  <a:pos x="37" y="162"/>
                </a:cxn>
                <a:cxn ang="0">
                  <a:pos x="20" y="172"/>
                </a:cxn>
                <a:cxn ang="0">
                  <a:pos x="21" y="172"/>
                </a:cxn>
                <a:cxn ang="0">
                  <a:pos x="45" y="154"/>
                </a:cxn>
                <a:cxn ang="0">
                  <a:pos x="42" y="167"/>
                </a:cxn>
                <a:cxn ang="0">
                  <a:pos x="54" y="151"/>
                </a:cxn>
                <a:cxn ang="0">
                  <a:pos x="50" y="131"/>
                </a:cxn>
                <a:cxn ang="0">
                  <a:pos x="58" y="128"/>
                </a:cxn>
                <a:cxn ang="0">
                  <a:pos x="59" y="127"/>
                </a:cxn>
                <a:cxn ang="0">
                  <a:pos x="61" y="140"/>
                </a:cxn>
                <a:cxn ang="0">
                  <a:pos x="74" y="124"/>
                </a:cxn>
                <a:cxn ang="0">
                  <a:pos x="97" y="153"/>
                </a:cxn>
                <a:cxn ang="0">
                  <a:pos x="110" y="150"/>
                </a:cxn>
                <a:cxn ang="0">
                  <a:pos x="144" y="130"/>
                </a:cxn>
                <a:cxn ang="0">
                  <a:pos x="146" y="144"/>
                </a:cxn>
                <a:cxn ang="0">
                  <a:pos x="160" y="127"/>
                </a:cxn>
                <a:cxn ang="0">
                  <a:pos x="158" y="108"/>
                </a:cxn>
                <a:cxn ang="0">
                  <a:pos x="172" y="107"/>
                </a:cxn>
                <a:cxn ang="0">
                  <a:pos x="172" y="107"/>
                </a:cxn>
                <a:cxn ang="0">
                  <a:pos x="169" y="123"/>
                </a:cxn>
                <a:cxn ang="0">
                  <a:pos x="186" y="106"/>
                </a:cxn>
                <a:cxn ang="0">
                  <a:pos x="199" y="140"/>
                </a:cxn>
                <a:cxn ang="0">
                  <a:pos x="209" y="140"/>
                </a:cxn>
                <a:cxn ang="0">
                  <a:pos x="236" y="123"/>
                </a:cxn>
                <a:cxn ang="0">
                  <a:pos x="222" y="141"/>
                </a:cxn>
                <a:cxn ang="0">
                  <a:pos x="243" y="125"/>
                </a:cxn>
                <a:cxn ang="0">
                  <a:pos x="237" y="114"/>
                </a:cxn>
                <a:cxn ang="0">
                  <a:pos x="256" y="130"/>
                </a:cxn>
                <a:cxn ang="0">
                  <a:pos x="258" y="136"/>
                </a:cxn>
                <a:cxn ang="0">
                  <a:pos x="243" y="144"/>
                </a:cxn>
              </a:cxnLst>
              <a:rect l="0" t="0" r="r" b="b"/>
              <a:pathLst>
                <a:path w="259" h="173">
                  <a:moveTo>
                    <a:pt x="223" y="33"/>
                  </a:moveTo>
                  <a:cubicBezTo>
                    <a:pt x="223" y="30"/>
                    <a:pt x="221" y="28"/>
                    <a:pt x="219" y="28"/>
                  </a:cubicBezTo>
                  <a:cubicBezTo>
                    <a:pt x="217" y="28"/>
                    <a:pt x="215" y="30"/>
                    <a:pt x="215" y="33"/>
                  </a:cubicBezTo>
                  <a:cubicBezTo>
                    <a:pt x="215" y="35"/>
                    <a:pt x="217" y="37"/>
                    <a:pt x="219" y="37"/>
                  </a:cubicBezTo>
                  <a:cubicBezTo>
                    <a:pt x="221" y="37"/>
                    <a:pt x="223" y="35"/>
                    <a:pt x="223" y="33"/>
                  </a:cubicBezTo>
                  <a:close/>
                  <a:moveTo>
                    <a:pt x="217" y="29"/>
                  </a:moveTo>
                  <a:lnTo>
                    <a:pt x="223" y="31"/>
                  </a:lnTo>
                  <a:lnTo>
                    <a:pt x="229" y="24"/>
                  </a:lnTo>
                  <a:lnTo>
                    <a:pt x="217" y="20"/>
                  </a:lnTo>
                  <a:lnTo>
                    <a:pt x="217" y="29"/>
                  </a:lnTo>
                  <a:close/>
                  <a:moveTo>
                    <a:pt x="229" y="27"/>
                  </a:moveTo>
                  <a:cubicBezTo>
                    <a:pt x="229" y="22"/>
                    <a:pt x="226" y="18"/>
                    <a:pt x="221" y="18"/>
                  </a:cubicBezTo>
                  <a:cubicBezTo>
                    <a:pt x="216" y="18"/>
                    <a:pt x="212" y="22"/>
                    <a:pt x="212" y="27"/>
                  </a:cubicBezTo>
                  <a:cubicBezTo>
                    <a:pt x="212" y="32"/>
                    <a:pt x="216" y="35"/>
                    <a:pt x="221" y="35"/>
                  </a:cubicBezTo>
                  <a:cubicBezTo>
                    <a:pt x="226" y="35"/>
                    <a:pt x="229" y="32"/>
                    <a:pt x="229" y="27"/>
                  </a:cubicBezTo>
                  <a:close/>
                  <a:moveTo>
                    <a:pt x="218" y="19"/>
                  </a:moveTo>
                  <a:lnTo>
                    <a:pt x="229" y="25"/>
                  </a:lnTo>
                  <a:lnTo>
                    <a:pt x="236" y="18"/>
                  </a:lnTo>
                  <a:lnTo>
                    <a:pt x="219" y="10"/>
                  </a:lnTo>
                  <a:lnTo>
                    <a:pt x="218" y="19"/>
                  </a:lnTo>
                  <a:close/>
                  <a:moveTo>
                    <a:pt x="236" y="21"/>
                  </a:moveTo>
                  <a:cubicBezTo>
                    <a:pt x="236" y="14"/>
                    <a:pt x="231" y="9"/>
                    <a:pt x="224" y="9"/>
                  </a:cubicBezTo>
                  <a:cubicBezTo>
                    <a:pt x="217" y="9"/>
                    <a:pt x="211" y="14"/>
                    <a:pt x="211" y="21"/>
                  </a:cubicBezTo>
                  <a:cubicBezTo>
                    <a:pt x="211" y="28"/>
                    <a:pt x="217" y="34"/>
                    <a:pt x="224" y="34"/>
                  </a:cubicBezTo>
                  <a:cubicBezTo>
                    <a:pt x="231" y="34"/>
                    <a:pt x="236" y="28"/>
                    <a:pt x="236" y="21"/>
                  </a:cubicBezTo>
                  <a:close/>
                  <a:moveTo>
                    <a:pt x="216" y="12"/>
                  </a:moveTo>
                  <a:lnTo>
                    <a:pt x="236" y="23"/>
                  </a:lnTo>
                  <a:lnTo>
                    <a:pt x="242" y="17"/>
                  </a:lnTo>
                  <a:lnTo>
                    <a:pt x="217" y="3"/>
                  </a:lnTo>
                  <a:lnTo>
                    <a:pt x="216" y="12"/>
                  </a:lnTo>
                  <a:close/>
                  <a:moveTo>
                    <a:pt x="242" y="15"/>
                  </a:moveTo>
                  <a:cubicBezTo>
                    <a:pt x="242" y="7"/>
                    <a:pt x="236" y="0"/>
                    <a:pt x="227" y="0"/>
                  </a:cubicBezTo>
                  <a:cubicBezTo>
                    <a:pt x="219" y="0"/>
                    <a:pt x="212" y="7"/>
                    <a:pt x="212" y="15"/>
                  </a:cubicBezTo>
                  <a:cubicBezTo>
                    <a:pt x="212" y="24"/>
                    <a:pt x="219" y="30"/>
                    <a:pt x="227" y="30"/>
                  </a:cubicBezTo>
                  <a:cubicBezTo>
                    <a:pt x="236" y="30"/>
                    <a:pt x="242" y="24"/>
                    <a:pt x="242" y="15"/>
                  </a:cubicBezTo>
                  <a:close/>
                  <a:moveTo>
                    <a:pt x="240" y="23"/>
                  </a:moveTo>
                  <a:lnTo>
                    <a:pt x="212" y="12"/>
                  </a:lnTo>
                  <a:lnTo>
                    <a:pt x="209" y="17"/>
                  </a:lnTo>
                  <a:lnTo>
                    <a:pt x="239" y="29"/>
                  </a:lnTo>
                  <a:lnTo>
                    <a:pt x="240" y="23"/>
                  </a:lnTo>
                  <a:close/>
                  <a:moveTo>
                    <a:pt x="241" y="20"/>
                  </a:moveTo>
                  <a:cubicBezTo>
                    <a:pt x="241" y="11"/>
                    <a:pt x="234" y="4"/>
                    <a:pt x="225" y="4"/>
                  </a:cubicBezTo>
                  <a:cubicBezTo>
                    <a:pt x="216" y="4"/>
                    <a:pt x="209" y="11"/>
                    <a:pt x="209" y="20"/>
                  </a:cubicBezTo>
                  <a:cubicBezTo>
                    <a:pt x="209" y="29"/>
                    <a:pt x="216" y="37"/>
                    <a:pt x="225" y="37"/>
                  </a:cubicBezTo>
                  <a:cubicBezTo>
                    <a:pt x="234" y="37"/>
                    <a:pt x="241" y="29"/>
                    <a:pt x="241" y="20"/>
                  </a:cubicBezTo>
                  <a:close/>
                  <a:moveTo>
                    <a:pt x="238" y="30"/>
                  </a:moveTo>
                  <a:lnTo>
                    <a:pt x="211" y="11"/>
                  </a:lnTo>
                  <a:lnTo>
                    <a:pt x="206" y="19"/>
                  </a:lnTo>
                  <a:lnTo>
                    <a:pt x="233" y="38"/>
                  </a:lnTo>
                  <a:lnTo>
                    <a:pt x="238" y="30"/>
                  </a:lnTo>
                  <a:close/>
                  <a:moveTo>
                    <a:pt x="236" y="28"/>
                  </a:moveTo>
                  <a:cubicBezTo>
                    <a:pt x="236" y="19"/>
                    <a:pt x="229" y="12"/>
                    <a:pt x="219" y="12"/>
                  </a:cubicBezTo>
                  <a:cubicBezTo>
                    <a:pt x="210" y="12"/>
                    <a:pt x="203" y="19"/>
                    <a:pt x="203" y="28"/>
                  </a:cubicBezTo>
                  <a:cubicBezTo>
                    <a:pt x="203" y="37"/>
                    <a:pt x="210" y="45"/>
                    <a:pt x="219" y="45"/>
                  </a:cubicBezTo>
                  <a:cubicBezTo>
                    <a:pt x="229" y="45"/>
                    <a:pt x="236" y="37"/>
                    <a:pt x="236" y="28"/>
                  </a:cubicBezTo>
                  <a:close/>
                  <a:moveTo>
                    <a:pt x="231" y="41"/>
                  </a:moveTo>
                  <a:lnTo>
                    <a:pt x="208" y="16"/>
                  </a:lnTo>
                  <a:lnTo>
                    <a:pt x="202" y="21"/>
                  </a:lnTo>
                  <a:lnTo>
                    <a:pt x="225" y="46"/>
                  </a:lnTo>
                  <a:lnTo>
                    <a:pt x="231" y="41"/>
                  </a:lnTo>
                  <a:close/>
                  <a:moveTo>
                    <a:pt x="231" y="33"/>
                  </a:moveTo>
                  <a:cubicBezTo>
                    <a:pt x="231" y="24"/>
                    <a:pt x="223" y="17"/>
                    <a:pt x="214" y="17"/>
                  </a:cubicBezTo>
                  <a:cubicBezTo>
                    <a:pt x="205" y="17"/>
                    <a:pt x="197" y="24"/>
                    <a:pt x="197" y="33"/>
                  </a:cubicBezTo>
                  <a:cubicBezTo>
                    <a:pt x="197" y="43"/>
                    <a:pt x="205" y="50"/>
                    <a:pt x="214" y="50"/>
                  </a:cubicBezTo>
                  <a:cubicBezTo>
                    <a:pt x="223" y="50"/>
                    <a:pt x="231" y="43"/>
                    <a:pt x="231" y="33"/>
                  </a:cubicBezTo>
                  <a:close/>
                  <a:moveTo>
                    <a:pt x="224" y="47"/>
                  </a:moveTo>
                  <a:lnTo>
                    <a:pt x="204" y="20"/>
                  </a:lnTo>
                  <a:lnTo>
                    <a:pt x="196" y="26"/>
                  </a:lnTo>
                  <a:lnTo>
                    <a:pt x="217" y="53"/>
                  </a:lnTo>
                  <a:lnTo>
                    <a:pt x="224" y="47"/>
                  </a:lnTo>
                  <a:close/>
                  <a:moveTo>
                    <a:pt x="223" y="40"/>
                  </a:moveTo>
                  <a:cubicBezTo>
                    <a:pt x="223" y="30"/>
                    <a:pt x="215" y="23"/>
                    <a:pt x="206" y="23"/>
                  </a:cubicBezTo>
                  <a:cubicBezTo>
                    <a:pt x="197" y="23"/>
                    <a:pt x="190" y="30"/>
                    <a:pt x="190" y="40"/>
                  </a:cubicBezTo>
                  <a:cubicBezTo>
                    <a:pt x="190" y="49"/>
                    <a:pt x="197" y="56"/>
                    <a:pt x="206" y="56"/>
                  </a:cubicBezTo>
                  <a:cubicBezTo>
                    <a:pt x="215" y="56"/>
                    <a:pt x="223" y="49"/>
                    <a:pt x="223" y="40"/>
                  </a:cubicBezTo>
                  <a:close/>
                  <a:moveTo>
                    <a:pt x="216" y="53"/>
                  </a:moveTo>
                  <a:lnTo>
                    <a:pt x="196" y="26"/>
                  </a:lnTo>
                  <a:lnTo>
                    <a:pt x="187" y="32"/>
                  </a:lnTo>
                  <a:lnTo>
                    <a:pt x="207" y="60"/>
                  </a:lnTo>
                  <a:lnTo>
                    <a:pt x="216" y="53"/>
                  </a:lnTo>
                  <a:close/>
                  <a:moveTo>
                    <a:pt x="214" y="46"/>
                  </a:moveTo>
                  <a:cubicBezTo>
                    <a:pt x="214" y="37"/>
                    <a:pt x="207" y="29"/>
                    <a:pt x="197" y="29"/>
                  </a:cubicBezTo>
                  <a:cubicBezTo>
                    <a:pt x="188" y="29"/>
                    <a:pt x="180" y="37"/>
                    <a:pt x="180" y="46"/>
                  </a:cubicBezTo>
                  <a:cubicBezTo>
                    <a:pt x="180" y="55"/>
                    <a:pt x="188" y="63"/>
                    <a:pt x="197" y="63"/>
                  </a:cubicBezTo>
                  <a:cubicBezTo>
                    <a:pt x="207" y="63"/>
                    <a:pt x="214" y="55"/>
                    <a:pt x="214" y="46"/>
                  </a:cubicBezTo>
                  <a:close/>
                  <a:moveTo>
                    <a:pt x="206" y="60"/>
                  </a:moveTo>
                  <a:lnTo>
                    <a:pt x="188" y="32"/>
                  </a:lnTo>
                  <a:lnTo>
                    <a:pt x="178" y="38"/>
                  </a:lnTo>
                  <a:lnTo>
                    <a:pt x="196" y="67"/>
                  </a:lnTo>
                  <a:lnTo>
                    <a:pt x="206" y="60"/>
                  </a:lnTo>
                  <a:close/>
                  <a:moveTo>
                    <a:pt x="204" y="53"/>
                  </a:moveTo>
                  <a:cubicBezTo>
                    <a:pt x="204" y="43"/>
                    <a:pt x="196" y="36"/>
                    <a:pt x="187" y="36"/>
                  </a:cubicBezTo>
                  <a:cubicBezTo>
                    <a:pt x="177" y="36"/>
                    <a:pt x="170" y="43"/>
                    <a:pt x="170" y="53"/>
                  </a:cubicBezTo>
                  <a:cubicBezTo>
                    <a:pt x="170" y="62"/>
                    <a:pt x="177" y="69"/>
                    <a:pt x="187" y="69"/>
                  </a:cubicBezTo>
                  <a:cubicBezTo>
                    <a:pt x="196" y="69"/>
                    <a:pt x="204" y="62"/>
                    <a:pt x="204" y="53"/>
                  </a:cubicBezTo>
                  <a:close/>
                  <a:moveTo>
                    <a:pt x="195" y="67"/>
                  </a:moveTo>
                  <a:lnTo>
                    <a:pt x="178" y="38"/>
                  </a:lnTo>
                  <a:lnTo>
                    <a:pt x="165" y="46"/>
                  </a:lnTo>
                  <a:lnTo>
                    <a:pt x="182" y="75"/>
                  </a:lnTo>
                  <a:lnTo>
                    <a:pt x="195" y="67"/>
                  </a:lnTo>
                  <a:close/>
                  <a:moveTo>
                    <a:pt x="191" y="60"/>
                  </a:moveTo>
                  <a:cubicBezTo>
                    <a:pt x="191" y="51"/>
                    <a:pt x="183" y="43"/>
                    <a:pt x="174" y="43"/>
                  </a:cubicBezTo>
                  <a:cubicBezTo>
                    <a:pt x="164" y="43"/>
                    <a:pt x="157" y="51"/>
                    <a:pt x="157" y="60"/>
                  </a:cubicBezTo>
                  <a:cubicBezTo>
                    <a:pt x="157" y="69"/>
                    <a:pt x="164" y="77"/>
                    <a:pt x="174" y="77"/>
                  </a:cubicBezTo>
                  <a:cubicBezTo>
                    <a:pt x="183" y="77"/>
                    <a:pt x="191" y="69"/>
                    <a:pt x="191" y="60"/>
                  </a:cubicBezTo>
                  <a:close/>
                  <a:moveTo>
                    <a:pt x="182" y="75"/>
                  </a:moveTo>
                  <a:lnTo>
                    <a:pt x="165" y="45"/>
                  </a:lnTo>
                  <a:lnTo>
                    <a:pt x="152" y="53"/>
                  </a:lnTo>
                  <a:lnTo>
                    <a:pt x="169" y="82"/>
                  </a:lnTo>
                  <a:lnTo>
                    <a:pt x="182" y="75"/>
                  </a:lnTo>
                  <a:close/>
                  <a:moveTo>
                    <a:pt x="177" y="68"/>
                  </a:moveTo>
                  <a:cubicBezTo>
                    <a:pt x="177" y="58"/>
                    <a:pt x="170" y="51"/>
                    <a:pt x="160" y="51"/>
                  </a:cubicBezTo>
                  <a:cubicBezTo>
                    <a:pt x="151" y="51"/>
                    <a:pt x="144" y="58"/>
                    <a:pt x="144" y="68"/>
                  </a:cubicBezTo>
                  <a:cubicBezTo>
                    <a:pt x="144" y="77"/>
                    <a:pt x="151" y="84"/>
                    <a:pt x="160" y="84"/>
                  </a:cubicBezTo>
                  <a:cubicBezTo>
                    <a:pt x="170" y="84"/>
                    <a:pt x="177" y="77"/>
                    <a:pt x="177" y="68"/>
                  </a:cubicBezTo>
                  <a:close/>
                  <a:moveTo>
                    <a:pt x="169" y="82"/>
                  </a:moveTo>
                  <a:lnTo>
                    <a:pt x="152" y="53"/>
                  </a:lnTo>
                  <a:lnTo>
                    <a:pt x="137" y="62"/>
                  </a:lnTo>
                  <a:lnTo>
                    <a:pt x="153" y="91"/>
                  </a:lnTo>
                  <a:lnTo>
                    <a:pt x="169" y="82"/>
                  </a:lnTo>
                  <a:close/>
                  <a:moveTo>
                    <a:pt x="162" y="77"/>
                  </a:moveTo>
                  <a:cubicBezTo>
                    <a:pt x="162" y="67"/>
                    <a:pt x="154" y="60"/>
                    <a:pt x="145" y="60"/>
                  </a:cubicBezTo>
                  <a:cubicBezTo>
                    <a:pt x="136" y="60"/>
                    <a:pt x="128" y="67"/>
                    <a:pt x="128" y="77"/>
                  </a:cubicBezTo>
                  <a:cubicBezTo>
                    <a:pt x="128" y="86"/>
                    <a:pt x="136" y="93"/>
                    <a:pt x="145" y="93"/>
                  </a:cubicBezTo>
                  <a:cubicBezTo>
                    <a:pt x="154" y="93"/>
                    <a:pt x="162" y="86"/>
                    <a:pt x="162" y="77"/>
                  </a:cubicBezTo>
                  <a:close/>
                  <a:moveTo>
                    <a:pt x="153" y="91"/>
                  </a:moveTo>
                  <a:lnTo>
                    <a:pt x="137" y="62"/>
                  </a:lnTo>
                  <a:lnTo>
                    <a:pt x="120" y="71"/>
                  </a:lnTo>
                  <a:lnTo>
                    <a:pt x="137" y="100"/>
                  </a:lnTo>
                  <a:lnTo>
                    <a:pt x="153" y="91"/>
                  </a:lnTo>
                  <a:close/>
                  <a:moveTo>
                    <a:pt x="145" y="86"/>
                  </a:moveTo>
                  <a:cubicBezTo>
                    <a:pt x="145" y="77"/>
                    <a:pt x="138" y="69"/>
                    <a:pt x="129" y="69"/>
                  </a:cubicBezTo>
                  <a:cubicBezTo>
                    <a:pt x="119" y="69"/>
                    <a:pt x="112" y="77"/>
                    <a:pt x="112" y="86"/>
                  </a:cubicBezTo>
                  <a:cubicBezTo>
                    <a:pt x="112" y="95"/>
                    <a:pt x="119" y="103"/>
                    <a:pt x="129" y="103"/>
                  </a:cubicBezTo>
                  <a:cubicBezTo>
                    <a:pt x="138" y="103"/>
                    <a:pt x="145" y="95"/>
                    <a:pt x="145" y="86"/>
                  </a:cubicBezTo>
                  <a:close/>
                  <a:moveTo>
                    <a:pt x="137" y="100"/>
                  </a:moveTo>
                  <a:lnTo>
                    <a:pt x="120" y="71"/>
                  </a:lnTo>
                  <a:lnTo>
                    <a:pt x="103" y="81"/>
                  </a:lnTo>
                  <a:lnTo>
                    <a:pt x="120" y="110"/>
                  </a:lnTo>
                  <a:lnTo>
                    <a:pt x="137" y="100"/>
                  </a:lnTo>
                  <a:close/>
                  <a:moveTo>
                    <a:pt x="128" y="96"/>
                  </a:moveTo>
                  <a:cubicBezTo>
                    <a:pt x="128" y="87"/>
                    <a:pt x="121" y="79"/>
                    <a:pt x="111" y="79"/>
                  </a:cubicBezTo>
                  <a:cubicBezTo>
                    <a:pt x="102" y="79"/>
                    <a:pt x="95" y="87"/>
                    <a:pt x="95" y="96"/>
                  </a:cubicBezTo>
                  <a:cubicBezTo>
                    <a:pt x="95" y="105"/>
                    <a:pt x="102" y="113"/>
                    <a:pt x="111" y="113"/>
                  </a:cubicBezTo>
                  <a:cubicBezTo>
                    <a:pt x="121" y="113"/>
                    <a:pt x="128" y="105"/>
                    <a:pt x="128" y="96"/>
                  </a:cubicBezTo>
                  <a:close/>
                  <a:moveTo>
                    <a:pt x="120" y="110"/>
                  </a:moveTo>
                  <a:lnTo>
                    <a:pt x="103" y="81"/>
                  </a:lnTo>
                  <a:lnTo>
                    <a:pt x="85" y="92"/>
                  </a:lnTo>
                  <a:lnTo>
                    <a:pt x="102" y="121"/>
                  </a:lnTo>
                  <a:lnTo>
                    <a:pt x="120" y="110"/>
                  </a:lnTo>
                  <a:close/>
                  <a:moveTo>
                    <a:pt x="111" y="106"/>
                  </a:moveTo>
                  <a:cubicBezTo>
                    <a:pt x="111" y="97"/>
                    <a:pt x="103" y="89"/>
                    <a:pt x="94" y="89"/>
                  </a:cubicBezTo>
                  <a:cubicBezTo>
                    <a:pt x="85" y="89"/>
                    <a:pt x="77" y="97"/>
                    <a:pt x="77" y="106"/>
                  </a:cubicBezTo>
                  <a:cubicBezTo>
                    <a:pt x="77" y="115"/>
                    <a:pt x="85" y="123"/>
                    <a:pt x="94" y="123"/>
                  </a:cubicBezTo>
                  <a:cubicBezTo>
                    <a:pt x="103" y="123"/>
                    <a:pt x="111" y="115"/>
                    <a:pt x="111" y="106"/>
                  </a:cubicBezTo>
                  <a:close/>
                  <a:moveTo>
                    <a:pt x="103" y="120"/>
                  </a:moveTo>
                  <a:lnTo>
                    <a:pt x="85" y="92"/>
                  </a:lnTo>
                  <a:lnTo>
                    <a:pt x="69" y="102"/>
                  </a:lnTo>
                  <a:lnTo>
                    <a:pt x="86" y="131"/>
                  </a:lnTo>
                  <a:lnTo>
                    <a:pt x="103" y="120"/>
                  </a:lnTo>
                  <a:close/>
                  <a:moveTo>
                    <a:pt x="94" y="117"/>
                  </a:moveTo>
                  <a:cubicBezTo>
                    <a:pt x="94" y="107"/>
                    <a:pt x="87" y="100"/>
                    <a:pt x="78" y="100"/>
                  </a:cubicBezTo>
                  <a:cubicBezTo>
                    <a:pt x="68" y="100"/>
                    <a:pt x="61" y="107"/>
                    <a:pt x="61" y="117"/>
                  </a:cubicBezTo>
                  <a:cubicBezTo>
                    <a:pt x="61" y="126"/>
                    <a:pt x="68" y="133"/>
                    <a:pt x="78" y="133"/>
                  </a:cubicBezTo>
                  <a:cubicBezTo>
                    <a:pt x="87" y="133"/>
                    <a:pt x="94" y="126"/>
                    <a:pt x="94" y="117"/>
                  </a:cubicBezTo>
                  <a:close/>
                  <a:moveTo>
                    <a:pt x="87" y="131"/>
                  </a:moveTo>
                  <a:lnTo>
                    <a:pt x="69" y="103"/>
                  </a:lnTo>
                  <a:lnTo>
                    <a:pt x="53" y="112"/>
                  </a:lnTo>
                  <a:lnTo>
                    <a:pt x="71" y="140"/>
                  </a:lnTo>
                  <a:lnTo>
                    <a:pt x="87" y="131"/>
                  </a:lnTo>
                  <a:close/>
                  <a:moveTo>
                    <a:pt x="79" y="126"/>
                  </a:moveTo>
                  <a:cubicBezTo>
                    <a:pt x="79" y="117"/>
                    <a:pt x="71" y="110"/>
                    <a:pt x="62" y="110"/>
                  </a:cubicBezTo>
                  <a:cubicBezTo>
                    <a:pt x="53" y="110"/>
                    <a:pt x="46" y="117"/>
                    <a:pt x="46" y="126"/>
                  </a:cubicBezTo>
                  <a:cubicBezTo>
                    <a:pt x="46" y="136"/>
                    <a:pt x="53" y="143"/>
                    <a:pt x="62" y="143"/>
                  </a:cubicBezTo>
                  <a:cubicBezTo>
                    <a:pt x="71" y="143"/>
                    <a:pt x="79" y="136"/>
                    <a:pt x="79" y="126"/>
                  </a:cubicBezTo>
                  <a:close/>
                  <a:moveTo>
                    <a:pt x="71" y="141"/>
                  </a:moveTo>
                  <a:lnTo>
                    <a:pt x="53" y="112"/>
                  </a:lnTo>
                  <a:lnTo>
                    <a:pt x="39" y="121"/>
                  </a:lnTo>
                  <a:lnTo>
                    <a:pt x="57" y="149"/>
                  </a:lnTo>
                  <a:lnTo>
                    <a:pt x="71" y="141"/>
                  </a:lnTo>
                  <a:close/>
                  <a:moveTo>
                    <a:pt x="65" y="135"/>
                  </a:moveTo>
                  <a:cubicBezTo>
                    <a:pt x="65" y="126"/>
                    <a:pt x="57" y="119"/>
                    <a:pt x="48" y="119"/>
                  </a:cubicBezTo>
                  <a:cubicBezTo>
                    <a:pt x="39" y="119"/>
                    <a:pt x="32" y="126"/>
                    <a:pt x="32" y="135"/>
                  </a:cubicBezTo>
                  <a:cubicBezTo>
                    <a:pt x="32" y="144"/>
                    <a:pt x="39" y="152"/>
                    <a:pt x="48" y="152"/>
                  </a:cubicBezTo>
                  <a:cubicBezTo>
                    <a:pt x="57" y="152"/>
                    <a:pt x="65" y="144"/>
                    <a:pt x="65" y="135"/>
                  </a:cubicBezTo>
                  <a:close/>
                  <a:moveTo>
                    <a:pt x="57" y="149"/>
                  </a:moveTo>
                  <a:lnTo>
                    <a:pt x="39" y="121"/>
                  </a:lnTo>
                  <a:lnTo>
                    <a:pt x="28" y="129"/>
                  </a:lnTo>
                  <a:lnTo>
                    <a:pt x="45" y="156"/>
                  </a:lnTo>
                  <a:lnTo>
                    <a:pt x="57" y="149"/>
                  </a:lnTo>
                  <a:close/>
                  <a:moveTo>
                    <a:pt x="53" y="143"/>
                  </a:moveTo>
                  <a:cubicBezTo>
                    <a:pt x="53" y="133"/>
                    <a:pt x="46" y="126"/>
                    <a:pt x="37" y="126"/>
                  </a:cubicBezTo>
                  <a:cubicBezTo>
                    <a:pt x="28" y="126"/>
                    <a:pt x="20" y="133"/>
                    <a:pt x="20" y="143"/>
                  </a:cubicBezTo>
                  <a:cubicBezTo>
                    <a:pt x="20" y="152"/>
                    <a:pt x="28" y="159"/>
                    <a:pt x="37" y="159"/>
                  </a:cubicBezTo>
                  <a:cubicBezTo>
                    <a:pt x="46" y="159"/>
                    <a:pt x="53" y="152"/>
                    <a:pt x="53" y="143"/>
                  </a:cubicBezTo>
                  <a:close/>
                  <a:moveTo>
                    <a:pt x="46" y="156"/>
                  </a:moveTo>
                  <a:lnTo>
                    <a:pt x="27" y="129"/>
                  </a:lnTo>
                  <a:lnTo>
                    <a:pt x="18" y="135"/>
                  </a:lnTo>
                  <a:lnTo>
                    <a:pt x="36" y="162"/>
                  </a:lnTo>
                  <a:lnTo>
                    <a:pt x="46" y="156"/>
                  </a:lnTo>
                  <a:close/>
                  <a:moveTo>
                    <a:pt x="44" y="149"/>
                  </a:moveTo>
                  <a:cubicBezTo>
                    <a:pt x="44" y="140"/>
                    <a:pt x="36" y="132"/>
                    <a:pt x="27" y="132"/>
                  </a:cubicBezTo>
                  <a:cubicBezTo>
                    <a:pt x="18" y="132"/>
                    <a:pt x="11" y="140"/>
                    <a:pt x="11" y="149"/>
                  </a:cubicBezTo>
                  <a:cubicBezTo>
                    <a:pt x="11" y="158"/>
                    <a:pt x="18" y="165"/>
                    <a:pt x="27" y="165"/>
                  </a:cubicBezTo>
                  <a:cubicBezTo>
                    <a:pt x="36" y="165"/>
                    <a:pt x="44" y="158"/>
                    <a:pt x="44" y="149"/>
                  </a:cubicBezTo>
                  <a:close/>
                  <a:moveTo>
                    <a:pt x="37" y="162"/>
                  </a:moveTo>
                  <a:lnTo>
                    <a:pt x="18" y="135"/>
                  </a:lnTo>
                  <a:lnTo>
                    <a:pt x="7" y="143"/>
                  </a:lnTo>
                  <a:lnTo>
                    <a:pt x="26" y="170"/>
                  </a:lnTo>
                  <a:lnTo>
                    <a:pt x="37" y="162"/>
                  </a:lnTo>
                  <a:close/>
                  <a:moveTo>
                    <a:pt x="33" y="156"/>
                  </a:moveTo>
                  <a:cubicBezTo>
                    <a:pt x="33" y="147"/>
                    <a:pt x="25" y="140"/>
                    <a:pt x="16" y="140"/>
                  </a:cubicBezTo>
                  <a:cubicBezTo>
                    <a:pt x="7" y="140"/>
                    <a:pt x="0" y="147"/>
                    <a:pt x="0" y="156"/>
                  </a:cubicBezTo>
                  <a:cubicBezTo>
                    <a:pt x="0" y="165"/>
                    <a:pt x="7" y="173"/>
                    <a:pt x="16" y="173"/>
                  </a:cubicBezTo>
                  <a:cubicBezTo>
                    <a:pt x="25" y="173"/>
                    <a:pt x="33" y="165"/>
                    <a:pt x="33" y="156"/>
                  </a:cubicBezTo>
                  <a:close/>
                  <a:moveTo>
                    <a:pt x="13" y="140"/>
                  </a:moveTo>
                  <a:lnTo>
                    <a:pt x="20" y="172"/>
                  </a:lnTo>
                  <a:lnTo>
                    <a:pt x="24" y="171"/>
                  </a:lnTo>
                  <a:lnTo>
                    <a:pt x="17" y="140"/>
                  </a:lnTo>
                  <a:lnTo>
                    <a:pt x="13" y="140"/>
                  </a:lnTo>
                  <a:close/>
                  <a:moveTo>
                    <a:pt x="37" y="155"/>
                  </a:moveTo>
                  <a:cubicBezTo>
                    <a:pt x="37" y="146"/>
                    <a:pt x="30" y="139"/>
                    <a:pt x="21" y="139"/>
                  </a:cubicBezTo>
                  <a:cubicBezTo>
                    <a:pt x="12" y="139"/>
                    <a:pt x="4" y="146"/>
                    <a:pt x="4" y="155"/>
                  </a:cubicBezTo>
                  <a:cubicBezTo>
                    <a:pt x="4" y="165"/>
                    <a:pt x="12" y="172"/>
                    <a:pt x="21" y="172"/>
                  </a:cubicBezTo>
                  <a:cubicBezTo>
                    <a:pt x="30" y="172"/>
                    <a:pt x="37" y="165"/>
                    <a:pt x="37" y="155"/>
                  </a:cubicBezTo>
                  <a:close/>
                  <a:moveTo>
                    <a:pt x="17" y="140"/>
                  </a:moveTo>
                  <a:lnTo>
                    <a:pt x="25" y="171"/>
                  </a:lnTo>
                  <a:lnTo>
                    <a:pt x="32" y="169"/>
                  </a:lnTo>
                  <a:lnTo>
                    <a:pt x="25" y="138"/>
                  </a:lnTo>
                  <a:lnTo>
                    <a:pt x="17" y="140"/>
                  </a:lnTo>
                  <a:close/>
                  <a:moveTo>
                    <a:pt x="45" y="154"/>
                  </a:moveTo>
                  <a:cubicBezTo>
                    <a:pt x="45" y="145"/>
                    <a:pt x="37" y="137"/>
                    <a:pt x="28" y="137"/>
                  </a:cubicBezTo>
                  <a:cubicBezTo>
                    <a:pt x="19" y="137"/>
                    <a:pt x="12" y="145"/>
                    <a:pt x="12" y="154"/>
                  </a:cubicBezTo>
                  <a:cubicBezTo>
                    <a:pt x="12" y="163"/>
                    <a:pt x="19" y="170"/>
                    <a:pt x="28" y="170"/>
                  </a:cubicBezTo>
                  <a:cubicBezTo>
                    <a:pt x="37" y="170"/>
                    <a:pt x="45" y="163"/>
                    <a:pt x="45" y="154"/>
                  </a:cubicBezTo>
                  <a:close/>
                  <a:moveTo>
                    <a:pt x="24" y="138"/>
                  </a:moveTo>
                  <a:lnTo>
                    <a:pt x="33" y="169"/>
                  </a:lnTo>
                  <a:lnTo>
                    <a:pt x="42" y="167"/>
                  </a:lnTo>
                  <a:lnTo>
                    <a:pt x="33" y="135"/>
                  </a:lnTo>
                  <a:lnTo>
                    <a:pt x="24" y="138"/>
                  </a:lnTo>
                  <a:close/>
                  <a:moveTo>
                    <a:pt x="54" y="151"/>
                  </a:moveTo>
                  <a:cubicBezTo>
                    <a:pt x="54" y="142"/>
                    <a:pt x="47" y="134"/>
                    <a:pt x="38" y="134"/>
                  </a:cubicBezTo>
                  <a:cubicBezTo>
                    <a:pt x="29" y="134"/>
                    <a:pt x="21" y="142"/>
                    <a:pt x="21" y="151"/>
                  </a:cubicBezTo>
                  <a:cubicBezTo>
                    <a:pt x="21" y="160"/>
                    <a:pt x="29" y="167"/>
                    <a:pt x="38" y="167"/>
                  </a:cubicBezTo>
                  <a:cubicBezTo>
                    <a:pt x="47" y="167"/>
                    <a:pt x="54" y="160"/>
                    <a:pt x="54" y="151"/>
                  </a:cubicBezTo>
                  <a:close/>
                  <a:moveTo>
                    <a:pt x="33" y="135"/>
                  </a:moveTo>
                  <a:lnTo>
                    <a:pt x="43" y="167"/>
                  </a:lnTo>
                  <a:lnTo>
                    <a:pt x="55" y="163"/>
                  </a:lnTo>
                  <a:lnTo>
                    <a:pt x="45" y="131"/>
                  </a:lnTo>
                  <a:lnTo>
                    <a:pt x="33" y="135"/>
                  </a:lnTo>
                  <a:close/>
                  <a:moveTo>
                    <a:pt x="66" y="147"/>
                  </a:moveTo>
                  <a:cubicBezTo>
                    <a:pt x="66" y="138"/>
                    <a:pt x="59" y="131"/>
                    <a:pt x="50" y="131"/>
                  </a:cubicBezTo>
                  <a:cubicBezTo>
                    <a:pt x="40" y="131"/>
                    <a:pt x="33" y="138"/>
                    <a:pt x="33" y="147"/>
                  </a:cubicBezTo>
                  <a:cubicBezTo>
                    <a:pt x="33" y="157"/>
                    <a:pt x="40" y="164"/>
                    <a:pt x="50" y="164"/>
                  </a:cubicBezTo>
                  <a:cubicBezTo>
                    <a:pt x="59" y="164"/>
                    <a:pt x="66" y="157"/>
                    <a:pt x="66" y="147"/>
                  </a:cubicBezTo>
                  <a:close/>
                  <a:moveTo>
                    <a:pt x="45" y="131"/>
                  </a:moveTo>
                  <a:lnTo>
                    <a:pt x="54" y="163"/>
                  </a:lnTo>
                  <a:lnTo>
                    <a:pt x="67" y="160"/>
                  </a:lnTo>
                  <a:lnTo>
                    <a:pt x="58" y="128"/>
                  </a:lnTo>
                  <a:lnTo>
                    <a:pt x="45" y="131"/>
                  </a:lnTo>
                  <a:close/>
                  <a:moveTo>
                    <a:pt x="79" y="144"/>
                  </a:moveTo>
                  <a:cubicBezTo>
                    <a:pt x="79" y="134"/>
                    <a:pt x="72" y="127"/>
                    <a:pt x="63" y="127"/>
                  </a:cubicBezTo>
                  <a:cubicBezTo>
                    <a:pt x="53" y="127"/>
                    <a:pt x="46" y="134"/>
                    <a:pt x="46" y="144"/>
                  </a:cubicBezTo>
                  <a:cubicBezTo>
                    <a:pt x="46" y="153"/>
                    <a:pt x="53" y="160"/>
                    <a:pt x="63" y="160"/>
                  </a:cubicBezTo>
                  <a:cubicBezTo>
                    <a:pt x="72" y="160"/>
                    <a:pt x="79" y="153"/>
                    <a:pt x="79" y="144"/>
                  </a:cubicBezTo>
                  <a:close/>
                  <a:moveTo>
                    <a:pt x="59" y="127"/>
                  </a:moveTo>
                  <a:lnTo>
                    <a:pt x="67" y="160"/>
                  </a:lnTo>
                  <a:lnTo>
                    <a:pt x="82" y="156"/>
                  </a:lnTo>
                  <a:lnTo>
                    <a:pt x="74" y="124"/>
                  </a:lnTo>
                  <a:lnTo>
                    <a:pt x="59" y="127"/>
                  </a:lnTo>
                  <a:close/>
                  <a:moveTo>
                    <a:pt x="94" y="140"/>
                  </a:moveTo>
                  <a:cubicBezTo>
                    <a:pt x="94" y="131"/>
                    <a:pt x="87" y="123"/>
                    <a:pt x="77" y="123"/>
                  </a:cubicBezTo>
                  <a:cubicBezTo>
                    <a:pt x="68" y="123"/>
                    <a:pt x="61" y="131"/>
                    <a:pt x="61" y="140"/>
                  </a:cubicBezTo>
                  <a:cubicBezTo>
                    <a:pt x="61" y="149"/>
                    <a:pt x="68" y="157"/>
                    <a:pt x="77" y="157"/>
                  </a:cubicBezTo>
                  <a:cubicBezTo>
                    <a:pt x="87" y="157"/>
                    <a:pt x="94" y="149"/>
                    <a:pt x="94" y="140"/>
                  </a:cubicBezTo>
                  <a:close/>
                  <a:moveTo>
                    <a:pt x="74" y="124"/>
                  </a:moveTo>
                  <a:lnTo>
                    <a:pt x="81" y="157"/>
                  </a:lnTo>
                  <a:lnTo>
                    <a:pt x="97" y="153"/>
                  </a:lnTo>
                  <a:lnTo>
                    <a:pt x="90" y="120"/>
                  </a:lnTo>
                  <a:lnTo>
                    <a:pt x="74" y="124"/>
                  </a:lnTo>
                  <a:close/>
                  <a:moveTo>
                    <a:pt x="111" y="137"/>
                  </a:moveTo>
                  <a:cubicBezTo>
                    <a:pt x="111" y="127"/>
                    <a:pt x="103" y="120"/>
                    <a:pt x="94" y="120"/>
                  </a:cubicBezTo>
                  <a:cubicBezTo>
                    <a:pt x="84" y="120"/>
                    <a:pt x="77" y="127"/>
                    <a:pt x="77" y="137"/>
                  </a:cubicBezTo>
                  <a:cubicBezTo>
                    <a:pt x="77" y="146"/>
                    <a:pt x="84" y="154"/>
                    <a:pt x="94" y="154"/>
                  </a:cubicBezTo>
                  <a:cubicBezTo>
                    <a:pt x="103" y="154"/>
                    <a:pt x="111" y="146"/>
                    <a:pt x="111" y="137"/>
                  </a:cubicBezTo>
                  <a:close/>
                  <a:moveTo>
                    <a:pt x="90" y="120"/>
                  </a:moveTo>
                  <a:lnTo>
                    <a:pt x="97" y="153"/>
                  </a:lnTo>
                  <a:lnTo>
                    <a:pt x="113" y="150"/>
                  </a:lnTo>
                  <a:lnTo>
                    <a:pt x="107" y="117"/>
                  </a:lnTo>
                  <a:lnTo>
                    <a:pt x="90" y="120"/>
                  </a:lnTo>
                  <a:close/>
                  <a:moveTo>
                    <a:pt x="127" y="133"/>
                  </a:moveTo>
                  <a:cubicBezTo>
                    <a:pt x="127" y="124"/>
                    <a:pt x="119" y="116"/>
                    <a:pt x="110" y="116"/>
                  </a:cubicBezTo>
                  <a:cubicBezTo>
                    <a:pt x="100" y="116"/>
                    <a:pt x="93" y="124"/>
                    <a:pt x="93" y="133"/>
                  </a:cubicBezTo>
                  <a:cubicBezTo>
                    <a:pt x="93" y="143"/>
                    <a:pt x="100" y="150"/>
                    <a:pt x="110" y="150"/>
                  </a:cubicBezTo>
                  <a:cubicBezTo>
                    <a:pt x="119" y="150"/>
                    <a:pt x="127" y="143"/>
                    <a:pt x="127" y="133"/>
                  </a:cubicBezTo>
                  <a:close/>
                  <a:moveTo>
                    <a:pt x="107" y="116"/>
                  </a:moveTo>
                  <a:lnTo>
                    <a:pt x="113" y="150"/>
                  </a:lnTo>
                  <a:lnTo>
                    <a:pt x="130" y="147"/>
                  </a:lnTo>
                  <a:lnTo>
                    <a:pt x="123" y="113"/>
                  </a:lnTo>
                  <a:lnTo>
                    <a:pt x="107" y="116"/>
                  </a:lnTo>
                  <a:close/>
                  <a:moveTo>
                    <a:pt x="144" y="130"/>
                  </a:moveTo>
                  <a:cubicBezTo>
                    <a:pt x="144" y="121"/>
                    <a:pt x="136" y="113"/>
                    <a:pt x="126" y="113"/>
                  </a:cubicBezTo>
                  <a:cubicBezTo>
                    <a:pt x="117" y="113"/>
                    <a:pt x="109" y="121"/>
                    <a:pt x="109" y="130"/>
                  </a:cubicBezTo>
                  <a:cubicBezTo>
                    <a:pt x="109" y="140"/>
                    <a:pt x="117" y="147"/>
                    <a:pt x="126" y="147"/>
                  </a:cubicBezTo>
                  <a:cubicBezTo>
                    <a:pt x="136" y="147"/>
                    <a:pt x="144" y="140"/>
                    <a:pt x="144" y="130"/>
                  </a:cubicBezTo>
                  <a:close/>
                  <a:moveTo>
                    <a:pt x="124" y="113"/>
                  </a:moveTo>
                  <a:lnTo>
                    <a:pt x="129" y="147"/>
                  </a:lnTo>
                  <a:lnTo>
                    <a:pt x="146" y="144"/>
                  </a:lnTo>
                  <a:lnTo>
                    <a:pt x="140" y="110"/>
                  </a:lnTo>
                  <a:lnTo>
                    <a:pt x="124" y="113"/>
                  </a:lnTo>
                  <a:close/>
                  <a:moveTo>
                    <a:pt x="160" y="127"/>
                  </a:moveTo>
                  <a:cubicBezTo>
                    <a:pt x="160" y="118"/>
                    <a:pt x="153" y="110"/>
                    <a:pt x="143" y="110"/>
                  </a:cubicBezTo>
                  <a:cubicBezTo>
                    <a:pt x="133" y="110"/>
                    <a:pt x="126" y="118"/>
                    <a:pt x="126" y="127"/>
                  </a:cubicBezTo>
                  <a:cubicBezTo>
                    <a:pt x="126" y="137"/>
                    <a:pt x="133" y="145"/>
                    <a:pt x="143" y="145"/>
                  </a:cubicBezTo>
                  <a:cubicBezTo>
                    <a:pt x="153" y="145"/>
                    <a:pt x="160" y="137"/>
                    <a:pt x="160" y="127"/>
                  </a:cubicBezTo>
                  <a:close/>
                  <a:moveTo>
                    <a:pt x="141" y="110"/>
                  </a:moveTo>
                  <a:lnTo>
                    <a:pt x="145" y="144"/>
                  </a:lnTo>
                  <a:lnTo>
                    <a:pt x="161" y="142"/>
                  </a:lnTo>
                  <a:lnTo>
                    <a:pt x="156" y="108"/>
                  </a:lnTo>
                  <a:lnTo>
                    <a:pt x="141" y="110"/>
                  </a:lnTo>
                  <a:close/>
                  <a:moveTo>
                    <a:pt x="176" y="125"/>
                  </a:moveTo>
                  <a:cubicBezTo>
                    <a:pt x="176" y="116"/>
                    <a:pt x="168" y="108"/>
                    <a:pt x="158" y="108"/>
                  </a:cubicBezTo>
                  <a:cubicBezTo>
                    <a:pt x="149" y="108"/>
                    <a:pt x="141" y="116"/>
                    <a:pt x="141" y="125"/>
                  </a:cubicBezTo>
                  <a:cubicBezTo>
                    <a:pt x="141" y="135"/>
                    <a:pt x="149" y="143"/>
                    <a:pt x="158" y="143"/>
                  </a:cubicBezTo>
                  <a:cubicBezTo>
                    <a:pt x="168" y="143"/>
                    <a:pt x="176" y="135"/>
                    <a:pt x="176" y="125"/>
                  </a:cubicBezTo>
                  <a:close/>
                  <a:moveTo>
                    <a:pt x="157" y="108"/>
                  </a:moveTo>
                  <a:lnTo>
                    <a:pt x="160" y="143"/>
                  </a:lnTo>
                  <a:lnTo>
                    <a:pt x="175" y="141"/>
                  </a:lnTo>
                  <a:lnTo>
                    <a:pt x="172" y="107"/>
                  </a:lnTo>
                  <a:lnTo>
                    <a:pt x="157" y="108"/>
                  </a:lnTo>
                  <a:close/>
                  <a:moveTo>
                    <a:pt x="190" y="124"/>
                  </a:moveTo>
                  <a:cubicBezTo>
                    <a:pt x="190" y="114"/>
                    <a:pt x="183" y="107"/>
                    <a:pt x="173" y="107"/>
                  </a:cubicBezTo>
                  <a:cubicBezTo>
                    <a:pt x="163" y="107"/>
                    <a:pt x="156" y="114"/>
                    <a:pt x="156" y="124"/>
                  </a:cubicBezTo>
                  <a:cubicBezTo>
                    <a:pt x="156" y="134"/>
                    <a:pt x="163" y="141"/>
                    <a:pt x="173" y="141"/>
                  </a:cubicBezTo>
                  <a:cubicBezTo>
                    <a:pt x="183" y="141"/>
                    <a:pt x="190" y="134"/>
                    <a:pt x="190" y="124"/>
                  </a:cubicBezTo>
                  <a:close/>
                  <a:moveTo>
                    <a:pt x="172" y="107"/>
                  </a:moveTo>
                  <a:lnTo>
                    <a:pt x="174" y="141"/>
                  </a:lnTo>
                  <a:lnTo>
                    <a:pt x="188" y="141"/>
                  </a:lnTo>
                  <a:lnTo>
                    <a:pt x="186" y="106"/>
                  </a:lnTo>
                  <a:lnTo>
                    <a:pt x="172" y="107"/>
                  </a:lnTo>
                  <a:close/>
                  <a:moveTo>
                    <a:pt x="204" y="123"/>
                  </a:moveTo>
                  <a:cubicBezTo>
                    <a:pt x="204" y="114"/>
                    <a:pt x="196" y="106"/>
                    <a:pt x="187" y="106"/>
                  </a:cubicBezTo>
                  <a:cubicBezTo>
                    <a:pt x="177" y="106"/>
                    <a:pt x="169" y="114"/>
                    <a:pt x="169" y="123"/>
                  </a:cubicBezTo>
                  <a:cubicBezTo>
                    <a:pt x="169" y="133"/>
                    <a:pt x="177" y="141"/>
                    <a:pt x="187" y="141"/>
                  </a:cubicBezTo>
                  <a:cubicBezTo>
                    <a:pt x="196" y="141"/>
                    <a:pt x="204" y="133"/>
                    <a:pt x="204" y="123"/>
                  </a:cubicBezTo>
                  <a:close/>
                  <a:moveTo>
                    <a:pt x="186" y="106"/>
                  </a:moveTo>
                  <a:lnTo>
                    <a:pt x="188" y="141"/>
                  </a:lnTo>
                  <a:lnTo>
                    <a:pt x="199" y="140"/>
                  </a:lnTo>
                  <a:lnTo>
                    <a:pt x="197" y="105"/>
                  </a:lnTo>
                  <a:lnTo>
                    <a:pt x="186" y="106"/>
                  </a:lnTo>
                  <a:close/>
                  <a:moveTo>
                    <a:pt x="216" y="123"/>
                  </a:moveTo>
                  <a:cubicBezTo>
                    <a:pt x="216" y="113"/>
                    <a:pt x="208" y="105"/>
                    <a:pt x="198" y="105"/>
                  </a:cubicBezTo>
                  <a:cubicBezTo>
                    <a:pt x="189" y="105"/>
                    <a:pt x="181" y="113"/>
                    <a:pt x="181" y="123"/>
                  </a:cubicBezTo>
                  <a:cubicBezTo>
                    <a:pt x="181" y="132"/>
                    <a:pt x="189" y="140"/>
                    <a:pt x="198" y="140"/>
                  </a:cubicBezTo>
                  <a:cubicBezTo>
                    <a:pt x="208" y="140"/>
                    <a:pt x="216" y="132"/>
                    <a:pt x="216" y="123"/>
                  </a:cubicBezTo>
                  <a:close/>
                  <a:moveTo>
                    <a:pt x="198" y="105"/>
                  </a:moveTo>
                  <a:lnTo>
                    <a:pt x="199" y="140"/>
                  </a:lnTo>
                  <a:lnTo>
                    <a:pt x="209" y="140"/>
                  </a:lnTo>
                  <a:lnTo>
                    <a:pt x="208" y="105"/>
                  </a:lnTo>
                  <a:lnTo>
                    <a:pt x="198" y="105"/>
                  </a:lnTo>
                  <a:close/>
                  <a:moveTo>
                    <a:pt x="226" y="122"/>
                  </a:moveTo>
                  <a:cubicBezTo>
                    <a:pt x="226" y="113"/>
                    <a:pt x="218" y="105"/>
                    <a:pt x="209" y="105"/>
                  </a:cubicBezTo>
                  <a:cubicBezTo>
                    <a:pt x="199" y="105"/>
                    <a:pt x="191" y="113"/>
                    <a:pt x="191" y="122"/>
                  </a:cubicBezTo>
                  <a:cubicBezTo>
                    <a:pt x="191" y="132"/>
                    <a:pt x="199" y="140"/>
                    <a:pt x="209" y="140"/>
                  </a:cubicBezTo>
                  <a:cubicBezTo>
                    <a:pt x="218" y="140"/>
                    <a:pt x="226" y="132"/>
                    <a:pt x="226" y="122"/>
                  </a:cubicBezTo>
                  <a:close/>
                  <a:moveTo>
                    <a:pt x="210" y="105"/>
                  </a:moveTo>
                  <a:lnTo>
                    <a:pt x="208" y="140"/>
                  </a:lnTo>
                  <a:lnTo>
                    <a:pt x="218" y="140"/>
                  </a:lnTo>
                  <a:lnTo>
                    <a:pt x="220" y="106"/>
                  </a:lnTo>
                  <a:lnTo>
                    <a:pt x="210" y="105"/>
                  </a:lnTo>
                  <a:close/>
                  <a:moveTo>
                    <a:pt x="236" y="123"/>
                  </a:moveTo>
                  <a:cubicBezTo>
                    <a:pt x="236" y="113"/>
                    <a:pt x="228" y="106"/>
                    <a:pt x="219" y="106"/>
                  </a:cubicBezTo>
                  <a:cubicBezTo>
                    <a:pt x="209" y="106"/>
                    <a:pt x="201" y="113"/>
                    <a:pt x="201" y="123"/>
                  </a:cubicBezTo>
                  <a:cubicBezTo>
                    <a:pt x="201" y="133"/>
                    <a:pt x="209" y="140"/>
                    <a:pt x="219" y="140"/>
                  </a:cubicBezTo>
                  <a:cubicBezTo>
                    <a:pt x="228" y="140"/>
                    <a:pt x="236" y="133"/>
                    <a:pt x="236" y="123"/>
                  </a:cubicBezTo>
                  <a:close/>
                  <a:moveTo>
                    <a:pt x="223" y="106"/>
                  </a:moveTo>
                  <a:lnTo>
                    <a:pt x="215" y="140"/>
                  </a:lnTo>
                  <a:lnTo>
                    <a:pt x="222" y="141"/>
                  </a:lnTo>
                  <a:lnTo>
                    <a:pt x="230" y="108"/>
                  </a:lnTo>
                  <a:lnTo>
                    <a:pt x="223" y="106"/>
                  </a:lnTo>
                  <a:close/>
                  <a:moveTo>
                    <a:pt x="243" y="125"/>
                  </a:moveTo>
                  <a:cubicBezTo>
                    <a:pt x="243" y="115"/>
                    <a:pt x="235" y="108"/>
                    <a:pt x="226" y="108"/>
                  </a:cubicBezTo>
                  <a:cubicBezTo>
                    <a:pt x="216" y="108"/>
                    <a:pt x="209" y="115"/>
                    <a:pt x="209" y="125"/>
                  </a:cubicBezTo>
                  <a:cubicBezTo>
                    <a:pt x="209" y="134"/>
                    <a:pt x="216" y="142"/>
                    <a:pt x="226" y="142"/>
                  </a:cubicBezTo>
                  <a:cubicBezTo>
                    <a:pt x="235" y="142"/>
                    <a:pt x="243" y="134"/>
                    <a:pt x="243" y="125"/>
                  </a:cubicBezTo>
                  <a:close/>
                  <a:moveTo>
                    <a:pt x="234" y="110"/>
                  </a:moveTo>
                  <a:lnTo>
                    <a:pt x="219" y="140"/>
                  </a:lnTo>
                  <a:lnTo>
                    <a:pt x="231" y="146"/>
                  </a:lnTo>
                  <a:lnTo>
                    <a:pt x="246" y="116"/>
                  </a:lnTo>
                  <a:lnTo>
                    <a:pt x="234" y="110"/>
                  </a:lnTo>
                  <a:close/>
                  <a:moveTo>
                    <a:pt x="254" y="131"/>
                  </a:moveTo>
                  <a:cubicBezTo>
                    <a:pt x="254" y="122"/>
                    <a:pt x="246" y="114"/>
                    <a:pt x="237" y="114"/>
                  </a:cubicBezTo>
                  <a:cubicBezTo>
                    <a:pt x="228" y="114"/>
                    <a:pt x="221" y="122"/>
                    <a:pt x="221" y="131"/>
                  </a:cubicBezTo>
                  <a:cubicBezTo>
                    <a:pt x="221" y="140"/>
                    <a:pt x="228" y="147"/>
                    <a:pt x="237" y="147"/>
                  </a:cubicBezTo>
                  <a:cubicBezTo>
                    <a:pt x="246" y="147"/>
                    <a:pt x="254" y="140"/>
                    <a:pt x="254" y="131"/>
                  </a:cubicBezTo>
                  <a:close/>
                  <a:moveTo>
                    <a:pt x="251" y="122"/>
                  </a:moveTo>
                  <a:lnTo>
                    <a:pt x="231" y="146"/>
                  </a:lnTo>
                  <a:lnTo>
                    <a:pt x="240" y="149"/>
                  </a:lnTo>
                  <a:lnTo>
                    <a:pt x="256" y="130"/>
                  </a:lnTo>
                  <a:lnTo>
                    <a:pt x="251" y="122"/>
                  </a:lnTo>
                  <a:close/>
                  <a:moveTo>
                    <a:pt x="258" y="137"/>
                  </a:moveTo>
                  <a:cubicBezTo>
                    <a:pt x="258" y="129"/>
                    <a:pt x="252" y="123"/>
                    <a:pt x="245" y="123"/>
                  </a:cubicBezTo>
                  <a:cubicBezTo>
                    <a:pt x="237" y="123"/>
                    <a:pt x="231" y="129"/>
                    <a:pt x="231" y="137"/>
                  </a:cubicBezTo>
                  <a:cubicBezTo>
                    <a:pt x="231" y="144"/>
                    <a:pt x="237" y="150"/>
                    <a:pt x="245" y="150"/>
                  </a:cubicBezTo>
                  <a:cubicBezTo>
                    <a:pt x="252" y="150"/>
                    <a:pt x="258" y="144"/>
                    <a:pt x="258" y="137"/>
                  </a:cubicBezTo>
                  <a:close/>
                  <a:moveTo>
                    <a:pt x="258" y="136"/>
                  </a:moveTo>
                  <a:lnTo>
                    <a:pt x="243" y="150"/>
                  </a:lnTo>
                  <a:lnTo>
                    <a:pt x="250" y="151"/>
                  </a:lnTo>
                  <a:lnTo>
                    <a:pt x="259" y="143"/>
                  </a:lnTo>
                  <a:lnTo>
                    <a:pt x="258" y="136"/>
                  </a:lnTo>
                  <a:close/>
                  <a:moveTo>
                    <a:pt x="259" y="144"/>
                  </a:moveTo>
                  <a:cubicBezTo>
                    <a:pt x="259" y="139"/>
                    <a:pt x="255" y="136"/>
                    <a:pt x="251" y="136"/>
                  </a:cubicBezTo>
                  <a:cubicBezTo>
                    <a:pt x="247" y="136"/>
                    <a:pt x="243" y="139"/>
                    <a:pt x="243" y="144"/>
                  </a:cubicBezTo>
                  <a:cubicBezTo>
                    <a:pt x="243" y="148"/>
                    <a:pt x="247" y="151"/>
                    <a:pt x="251" y="151"/>
                  </a:cubicBezTo>
                  <a:cubicBezTo>
                    <a:pt x="255" y="151"/>
                    <a:pt x="259" y="148"/>
                    <a:pt x="259" y="144"/>
                  </a:cubicBezTo>
                  <a:close/>
                </a:path>
              </a:pathLst>
            </a:custGeom>
            <a:solidFill>
              <a:srgbClr val="ED1C2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/>
            <p:cNvSpPr>
              <a:spLocks noEditPoints="1"/>
            </p:cNvSpPr>
            <p:nvPr>
              <p:custDataLst>
                <p:tags r:id="rId7"/>
              </p:custDataLst>
            </p:nvPr>
          </p:nvSpPr>
          <p:spPr bwMode="auto">
            <a:xfrm>
              <a:off x="3422" y="1879"/>
              <a:ext cx="85" cy="20"/>
            </a:xfrm>
            <a:custGeom>
              <a:avLst/>
              <a:gdLst/>
              <a:ahLst/>
              <a:cxnLst>
                <a:cxn ang="0">
                  <a:pos x="15" y="28"/>
                </a:cxn>
                <a:cxn ang="0">
                  <a:pos x="24" y="28"/>
                </a:cxn>
                <a:cxn ang="0">
                  <a:pos x="12" y="41"/>
                </a:cxn>
                <a:cxn ang="0">
                  <a:pos x="17" y="39"/>
                </a:cxn>
                <a:cxn ang="0">
                  <a:pos x="21" y="20"/>
                </a:cxn>
                <a:cxn ang="0">
                  <a:pos x="2" y="29"/>
                </a:cxn>
                <a:cxn ang="0">
                  <a:pos x="19" y="14"/>
                </a:cxn>
                <a:cxn ang="0">
                  <a:pos x="28" y="15"/>
                </a:cxn>
                <a:cxn ang="0">
                  <a:pos x="26" y="15"/>
                </a:cxn>
                <a:cxn ang="0">
                  <a:pos x="41" y="30"/>
                </a:cxn>
                <a:cxn ang="0">
                  <a:pos x="32" y="46"/>
                </a:cxn>
                <a:cxn ang="0">
                  <a:pos x="48" y="31"/>
                </a:cxn>
                <a:cxn ang="0">
                  <a:pos x="33" y="46"/>
                </a:cxn>
                <a:cxn ang="0">
                  <a:pos x="33" y="46"/>
                </a:cxn>
                <a:cxn ang="0">
                  <a:pos x="33" y="15"/>
                </a:cxn>
                <a:cxn ang="0">
                  <a:pos x="30" y="31"/>
                </a:cxn>
                <a:cxn ang="0">
                  <a:pos x="46" y="15"/>
                </a:cxn>
                <a:cxn ang="0">
                  <a:pos x="57" y="15"/>
                </a:cxn>
                <a:cxn ang="0">
                  <a:pos x="57" y="15"/>
                </a:cxn>
                <a:cxn ang="0">
                  <a:pos x="72" y="30"/>
                </a:cxn>
                <a:cxn ang="0">
                  <a:pos x="73" y="45"/>
                </a:cxn>
                <a:cxn ang="0">
                  <a:pos x="87" y="29"/>
                </a:cxn>
                <a:cxn ang="0">
                  <a:pos x="71" y="45"/>
                </a:cxn>
                <a:cxn ang="0">
                  <a:pos x="73" y="45"/>
                </a:cxn>
                <a:cxn ang="0">
                  <a:pos x="69" y="14"/>
                </a:cxn>
                <a:cxn ang="0">
                  <a:pos x="68" y="28"/>
                </a:cxn>
                <a:cxn ang="0">
                  <a:pos x="81" y="12"/>
                </a:cxn>
                <a:cxn ang="0">
                  <a:pos x="96" y="9"/>
                </a:cxn>
                <a:cxn ang="0">
                  <a:pos x="98" y="9"/>
                </a:cxn>
                <a:cxn ang="0">
                  <a:pos x="114" y="25"/>
                </a:cxn>
                <a:cxn ang="0">
                  <a:pos x="115" y="37"/>
                </a:cxn>
                <a:cxn ang="0">
                  <a:pos x="127" y="22"/>
                </a:cxn>
                <a:cxn ang="0">
                  <a:pos x="111" y="38"/>
                </a:cxn>
                <a:cxn ang="0">
                  <a:pos x="115" y="37"/>
                </a:cxn>
                <a:cxn ang="0">
                  <a:pos x="108" y="6"/>
                </a:cxn>
                <a:cxn ang="0">
                  <a:pos x="107" y="19"/>
                </a:cxn>
                <a:cxn ang="0">
                  <a:pos x="121" y="4"/>
                </a:cxn>
                <a:cxn ang="0">
                  <a:pos x="131" y="2"/>
                </a:cxn>
                <a:cxn ang="0">
                  <a:pos x="134" y="2"/>
                </a:cxn>
                <a:cxn ang="0">
                  <a:pos x="150" y="18"/>
                </a:cxn>
                <a:cxn ang="0">
                  <a:pos x="145" y="33"/>
                </a:cxn>
                <a:cxn ang="0">
                  <a:pos x="159" y="17"/>
                </a:cxn>
                <a:cxn ang="0">
                  <a:pos x="143" y="33"/>
                </a:cxn>
                <a:cxn ang="0">
                  <a:pos x="144" y="33"/>
                </a:cxn>
                <a:cxn ang="0">
                  <a:pos x="142" y="1"/>
                </a:cxn>
                <a:cxn ang="0">
                  <a:pos x="136" y="16"/>
                </a:cxn>
                <a:cxn ang="0">
                  <a:pos x="152" y="0"/>
                </a:cxn>
                <a:cxn ang="0">
                  <a:pos x="160" y="0"/>
                </a:cxn>
                <a:cxn ang="0">
                  <a:pos x="161" y="0"/>
                </a:cxn>
                <a:cxn ang="0">
                  <a:pos x="177" y="16"/>
                </a:cxn>
                <a:cxn ang="0">
                  <a:pos x="171" y="31"/>
                </a:cxn>
                <a:cxn ang="0">
                  <a:pos x="184" y="16"/>
                </a:cxn>
                <a:cxn ang="0">
                  <a:pos x="169" y="31"/>
                </a:cxn>
                <a:cxn ang="0">
                  <a:pos x="170" y="31"/>
                </a:cxn>
                <a:cxn ang="0">
                  <a:pos x="173" y="1"/>
                </a:cxn>
                <a:cxn ang="0">
                  <a:pos x="170" y="17"/>
                </a:cxn>
                <a:cxn ang="0">
                  <a:pos x="192" y="8"/>
                </a:cxn>
                <a:cxn ang="0">
                  <a:pos x="198" y="14"/>
                </a:cxn>
                <a:cxn ang="0">
                  <a:pos x="191" y="11"/>
                </a:cxn>
                <a:cxn ang="0">
                  <a:pos x="200" y="20"/>
                </a:cxn>
                <a:cxn ang="0">
                  <a:pos x="200" y="25"/>
                </a:cxn>
                <a:cxn ang="0">
                  <a:pos x="202" y="21"/>
                </a:cxn>
                <a:cxn ang="0">
                  <a:pos x="197" y="26"/>
                </a:cxn>
              </a:cxnLst>
              <a:rect l="0" t="0" r="r" b="b"/>
              <a:pathLst>
                <a:path w="202" h="46">
                  <a:moveTo>
                    <a:pt x="23" y="28"/>
                  </a:moveTo>
                  <a:cubicBezTo>
                    <a:pt x="23" y="26"/>
                    <a:pt x="21" y="24"/>
                    <a:pt x="19" y="24"/>
                  </a:cubicBezTo>
                  <a:cubicBezTo>
                    <a:pt x="17" y="24"/>
                    <a:pt x="15" y="26"/>
                    <a:pt x="15" y="28"/>
                  </a:cubicBezTo>
                  <a:cubicBezTo>
                    <a:pt x="15" y="31"/>
                    <a:pt x="17" y="33"/>
                    <a:pt x="19" y="33"/>
                  </a:cubicBezTo>
                  <a:cubicBezTo>
                    <a:pt x="21" y="33"/>
                    <a:pt x="23" y="31"/>
                    <a:pt x="23" y="28"/>
                  </a:cubicBezTo>
                  <a:close/>
                  <a:moveTo>
                    <a:pt x="24" y="28"/>
                  </a:moveTo>
                  <a:cubicBezTo>
                    <a:pt x="24" y="22"/>
                    <a:pt x="19" y="16"/>
                    <a:pt x="12" y="16"/>
                  </a:cubicBezTo>
                  <a:cubicBezTo>
                    <a:pt x="5" y="16"/>
                    <a:pt x="0" y="22"/>
                    <a:pt x="0" y="28"/>
                  </a:cubicBezTo>
                  <a:cubicBezTo>
                    <a:pt x="0" y="35"/>
                    <a:pt x="5" y="41"/>
                    <a:pt x="12" y="41"/>
                  </a:cubicBezTo>
                  <a:cubicBezTo>
                    <a:pt x="19" y="41"/>
                    <a:pt x="24" y="35"/>
                    <a:pt x="24" y="28"/>
                  </a:cubicBezTo>
                  <a:close/>
                  <a:moveTo>
                    <a:pt x="21" y="20"/>
                  </a:moveTo>
                  <a:lnTo>
                    <a:pt x="17" y="39"/>
                  </a:lnTo>
                  <a:lnTo>
                    <a:pt x="23" y="42"/>
                  </a:lnTo>
                  <a:lnTo>
                    <a:pt x="27" y="19"/>
                  </a:lnTo>
                  <a:lnTo>
                    <a:pt x="21" y="20"/>
                  </a:lnTo>
                  <a:close/>
                  <a:moveTo>
                    <a:pt x="31" y="29"/>
                  </a:moveTo>
                  <a:cubicBezTo>
                    <a:pt x="31" y="21"/>
                    <a:pt x="25" y="14"/>
                    <a:pt x="17" y="14"/>
                  </a:cubicBezTo>
                  <a:cubicBezTo>
                    <a:pt x="8" y="14"/>
                    <a:pt x="2" y="21"/>
                    <a:pt x="2" y="29"/>
                  </a:cubicBezTo>
                  <a:cubicBezTo>
                    <a:pt x="2" y="37"/>
                    <a:pt x="8" y="44"/>
                    <a:pt x="17" y="44"/>
                  </a:cubicBezTo>
                  <a:cubicBezTo>
                    <a:pt x="25" y="44"/>
                    <a:pt x="31" y="37"/>
                    <a:pt x="31" y="29"/>
                  </a:cubicBezTo>
                  <a:close/>
                  <a:moveTo>
                    <a:pt x="19" y="14"/>
                  </a:moveTo>
                  <a:lnTo>
                    <a:pt x="15" y="44"/>
                  </a:lnTo>
                  <a:lnTo>
                    <a:pt x="24" y="45"/>
                  </a:lnTo>
                  <a:lnTo>
                    <a:pt x="28" y="15"/>
                  </a:lnTo>
                  <a:lnTo>
                    <a:pt x="19" y="14"/>
                  </a:lnTo>
                  <a:close/>
                  <a:moveTo>
                    <a:pt x="41" y="30"/>
                  </a:moveTo>
                  <a:cubicBezTo>
                    <a:pt x="41" y="22"/>
                    <a:pt x="34" y="15"/>
                    <a:pt x="26" y="15"/>
                  </a:cubicBezTo>
                  <a:cubicBezTo>
                    <a:pt x="17" y="15"/>
                    <a:pt x="10" y="22"/>
                    <a:pt x="10" y="30"/>
                  </a:cubicBezTo>
                  <a:cubicBezTo>
                    <a:pt x="10" y="39"/>
                    <a:pt x="17" y="45"/>
                    <a:pt x="26" y="45"/>
                  </a:cubicBezTo>
                  <a:cubicBezTo>
                    <a:pt x="34" y="45"/>
                    <a:pt x="41" y="39"/>
                    <a:pt x="41" y="30"/>
                  </a:cubicBezTo>
                  <a:close/>
                  <a:moveTo>
                    <a:pt x="27" y="15"/>
                  </a:moveTo>
                  <a:lnTo>
                    <a:pt x="25" y="45"/>
                  </a:lnTo>
                  <a:lnTo>
                    <a:pt x="32" y="46"/>
                  </a:lnTo>
                  <a:lnTo>
                    <a:pt x="34" y="15"/>
                  </a:lnTo>
                  <a:lnTo>
                    <a:pt x="27" y="15"/>
                  </a:lnTo>
                  <a:close/>
                  <a:moveTo>
                    <a:pt x="48" y="31"/>
                  </a:moveTo>
                  <a:cubicBezTo>
                    <a:pt x="48" y="22"/>
                    <a:pt x="41" y="15"/>
                    <a:pt x="33" y="15"/>
                  </a:cubicBezTo>
                  <a:cubicBezTo>
                    <a:pt x="24" y="15"/>
                    <a:pt x="17" y="22"/>
                    <a:pt x="17" y="31"/>
                  </a:cubicBezTo>
                  <a:cubicBezTo>
                    <a:pt x="17" y="39"/>
                    <a:pt x="24" y="46"/>
                    <a:pt x="33" y="46"/>
                  </a:cubicBezTo>
                  <a:cubicBezTo>
                    <a:pt x="41" y="46"/>
                    <a:pt x="48" y="39"/>
                    <a:pt x="48" y="31"/>
                  </a:cubicBezTo>
                  <a:close/>
                  <a:moveTo>
                    <a:pt x="33" y="15"/>
                  </a:moveTo>
                  <a:lnTo>
                    <a:pt x="33" y="46"/>
                  </a:lnTo>
                  <a:lnTo>
                    <a:pt x="46" y="46"/>
                  </a:lnTo>
                  <a:lnTo>
                    <a:pt x="46" y="15"/>
                  </a:lnTo>
                  <a:lnTo>
                    <a:pt x="33" y="15"/>
                  </a:lnTo>
                  <a:close/>
                  <a:moveTo>
                    <a:pt x="61" y="31"/>
                  </a:moveTo>
                  <a:cubicBezTo>
                    <a:pt x="61" y="22"/>
                    <a:pt x="54" y="15"/>
                    <a:pt x="46" y="15"/>
                  </a:cubicBezTo>
                  <a:cubicBezTo>
                    <a:pt x="37" y="15"/>
                    <a:pt x="30" y="22"/>
                    <a:pt x="30" y="31"/>
                  </a:cubicBezTo>
                  <a:cubicBezTo>
                    <a:pt x="30" y="39"/>
                    <a:pt x="37" y="46"/>
                    <a:pt x="46" y="46"/>
                  </a:cubicBezTo>
                  <a:cubicBezTo>
                    <a:pt x="54" y="46"/>
                    <a:pt x="61" y="39"/>
                    <a:pt x="61" y="31"/>
                  </a:cubicBezTo>
                  <a:close/>
                  <a:moveTo>
                    <a:pt x="46" y="15"/>
                  </a:moveTo>
                  <a:lnTo>
                    <a:pt x="46" y="46"/>
                  </a:lnTo>
                  <a:lnTo>
                    <a:pt x="57" y="46"/>
                  </a:lnTo>
                  <a:lnTo>
                    <a:pt x="57" y="15"/>
                  </a:lnTo>
                  <a:lnTo>
                    <a:pt x="46" y="15"/>
                  </a:lnTo>
                  <a:close/>
                  <a:moveTo>
                    <a:pt x="72" y="30"/>
                  </a:moveTo>
                  <a:cubicBezTo>
                    <a:pt x="72" y="22"/>
                    <a:pt x="65" y="15"/>
                    <a:pt x="57" y="15"/>
                  </a:cubicBezTo>
                  <a:cubicBezTo>
                    <a:pt x="48" y="15"/>
                    <a:pt x="41" y="22"/>
                    <a:pt x="41" y="30"/>
                  </a:cubicBezTo>
                  <a:cubicBezTo>
                    <a:pt x="41" y="39"/>
                    <a:pt x="48" y="46"/>
                    <a:pt x="57" y="46"/>
                  </a:cubicBezTo>
                  <a:cubicBezTo>
                    <a:pt x="65" y="46"/>
                    <a:pt x="72" y="39"/>
                    <a:pt x="72" y="30"/>
                  </a:cubicBezTo>
                  <a:close/>
                  <a:moveTo>
                    <a:pt x="56" y="15"/>
                  </a:moveTo>
                  <a:lnTo>
                    <a:pt x="58" y="46"/>
                  </a:lnTo>
                  <a:lnTo>
                    <a:pt x="73" y="45"/>
                  </a:lnTo>
                  <a:lnTo>
                    <a:pt x="70" y="14"/>
                  </a:lnTo>
                  <a:lnTo>
                    <a:pt x="56" y="15"/>
                  </a:lnTo>
                  <a:close/>
                  <a:moveTo>
                    <a:pt x="87" y="29"/>
                  </a:moveTo>
                  <a:cubicBezTo>
                    <a:pt x="87" y="21"/>
                    <a:pt x="80" y="14"/>
                    <a:pt x="71" y="14"/>
                  </a:cubicBezTo>
                  <a:cubicBezTo>
                    <a:pt x="63" y="14"/>
                    <a:pt x="55" y="21"/>
                    <a:pt x="55" y="29"/>
                  </a:cubicBezTo>
                  <a:cubicBezTo>
                    <a:pt x="55" y="38"/>
                    <a:pt x="63" y="45"/>
                    <a:pt x="71" y="45"/>
                  </a:cubicBezTo>
                  <a:cubicBezTo>
                    <a:pt x="80" y="45"/>
                    <a:pt x="87" y="38"/>
                    <a:pt x="87" y="29"/>
                  </a:cubicBezTo>
                  <a:close/>
                  <a:moveTo>
                    <a:pt x="69" y="14"/>
                  </a:moveTo>
                  <a:lnTo>
                    <a:pt x="73" y="45"/>
                  </a:lnTo>
                  <a:lnTo>
                    <a:pt x="86" y="43"/>
                  </a:lnTo>
                  <a:lnTo>
                    <a:pt x="82" y="12"/>
                  </a:lnTo>
                  <a:lnTo>
                    <a:pt x="69" y="14"/>
                  </a:lnTo>
                  <a:close/>
                  <a:moveTo>
                    <a:pt x="100" y="28"/>
                  </a:moveTo>
                  <a:cubicBezTo>
                    <a:pt x="100" y="19"/>
                    <a:pt x="93" y="12"/>
                    <a:pt x="84" y="12"/>
                  </a:cubicBezTo>
                  <a:cubicBezTo>
                    <a:pt x="75" y="12"/>
                    <a:pt x="68" y="19"/>
                    <a:pt x="68" y="28"/>
                  </a:cubicBezTo>
                  <a:cubicBezTo>
                    <a:pt x="68" y="36"/>
                    <a:pt x="75" y="43"/>
                    <a:pt x="84" y="43"/>
                  </a:cubicBezTo>
                  <a:cubicBezTo>
                    <a:pt x="93" y="43"/>
                    <a:pt x="100" y="36"/>
                    <a:pt x="100" y="28"/>
                  </a:cubicBezTo>
                  <a:close/>
                  <a:moveTo>
                    <a:pt x="81" y="12"/>
                  </a:moveTo>
                  <a:lnTo>
                    <a:pt x="87" y="43"/>
                  </a:lnTo>
                  <a:lnTo>
                    <a:pt x="101" y="40"/>
                  </a:lnTo>
                  <a:lnTo>
                    <a:pt x="96" y="9"/>
                  </a:lnTo>
                  <a:lnTo>
                    <a:pt x="81" y="12"/>
                  </a:lnTo>
                  <a:close/>
                  <a:moveTo>
                    <a:pt x="114" y="25"/>
                  </a:moveTo>
                  <a:cubicBezTo>
                    <a:pt x="114" y="16"/>
                    <a:pt x="107" y="9"/>
                    <a:pt x="98" y="9"/>
                  </a:cubicBezTo>
                  <a:cubicBezTo>
                    <a:pt x="90" y="9"/>
                    <a:pt x="83" y="16"/>
                    <a:pt x="83" y="25"/>
                  </a:cubicBezTo>
                  <a:cubicBezTo>
                    <a:pt x="83" y="34"/>
                    <a:pt x="90" y="41"/>
                    <a:pt x="98" y="41"/>
                  </a:cubicBezTo>
                  <a:cubicBezTo>
                    <a:pt x="107" y="41"/>
                    <a:pt x="114" y="34"/>
                    <a:pt x="114" y="25"/>
                  </a:cubicBezTo>
                  <a:close/>
                  <a:moveTo>
                    <a:pt x="95" y="9"/>
                  </a:moveTo>
                  <a:lnTo>
                    <a:pt x="102" y="40"/>
                  </a:lnTo>
                  <a:lnTo>
                    <a:pt x="115" y="37"/>
                  </a:lnTo>
                  <a:lnTo>
                    <a:pt x="108" y="6"/>
                  </a:lnTo>
                  <a:lnTo>
                    <a:pt x="95" y="9"/>
                  </a:lnTo>
                  <a:close/>
                  <a:moveTo>
                    <a:pt x="127" y="22"/>
                  </a:moveTo>
                  <a:cubicBezTo>
                    <a:pt x="127" y="13"/>
                    <a:pt x="120" y="6"/>
                    <a:pt x="111" y="6"/>
                  </a:cubicBezTo>
                  <a:cubicBezTo>
                    <a:pt x="102" y="6"/>
                    <a:pt x="95" y="13"/>
                    <a:pt x="95" y="22"/>
                  </a:cubicBezTo>
                  <a:cubicBezTo>
                    <a:pt x="95" y="31"/>
                    <a:pt x="102" y="38"/>
                    <a:pt x="111" y="38"/>
                  </a:cubicBezTo>
                  <a:cubicBezTo>
                    <a:pt x="120" y="38"/>
                    <a:pt x="127" y="31"/>
                    <a:pt x="127" y="22"/>
                  </a:cubicBezTo>
                  <a:close/>
                  <a:moveTo>
                    <a:pt x="108" y="6"/>
                  </a:moveTo>
                  <a:lnTo>
                    <a:pt x="115" y="37"/>
                  </a:lnTo>
                  <a:lnTo>
                    <a:pt x="127" y="35"/>
                  </a:lnTo>
                  <a:lnTo>
                    <a:pt x="120" y="4"/>
                  </a:lnTo>
                  <a:lnTo>
                    <a:pt x="108" y="6"/>
                  </a:lnTo>
                  <a:close/>
                  <a:moveTo>
                    <a:pt x="139" y="19"/>
                  </a:moveTo>
                  <a:cubicBezTo>
                    <a:pt x="139" y="11"/>
                    <a:pt x="132" y="3"/>
                    <a:pt x="123" y="3"/>
                  </a:cubicBezTo>
                  <a:cubicBezTo>
                    <a:pt x="115" y="3"/>
                    <a:pt x="107" y="11"/>
                    <a:pt x="107" y="19"/>
                  </a:cubicBezTo>
                  <a:cubicBezTo>
                    <a:pt x="107" y="28"/>
                    <a:pt x="115" y="35"/>
                    <a:pt x="123" y="35"/>
                  </a:cubicBezTo>
                  <a:cubicBezTo>
                    <a:pt x="132" y="35"/>
                    <a:pt x="139" y="28"/>
                    <a:pt x="139" y="19"/>
                  </a:cubicBezTo>
                  <a:close/>
                  <a:moveTo>
                    <a:pt x="121" y="4"/>
                  </a:moveTo>
                  <a:lnTo>
                    <a:pt x="126" y="35"/>
                  </a:lnTo>
                  <a:lnTo>
                    <a:pt x="136" y="33"/>
                  </a:lnTo>
                  <a:lnTo>
                    <a:pt x="131" y="2"/>
                  </a:lnTo>
                  <a:lnTo>
                    <a:pt x="121" y="4"/>
                  </a:lnTo>
                  <a:close/>
                  <a:moveTo>
                    <a:pt x="150" y="18"/>
                  </a:moveTo>
                  <a:cubicBezTo>
                    <a:pt x="150" y="9"/>
                    <a:pt x="143" y="2"/>
                    <a:pt x="134" y="2"/>
                  </a:cubicBezTo>
                  <a:cubicBezTo>
                    <a:pt x="125" y="2"/>
                    <a:pt x="118" y="9"/>
                    <a:pt x="118" y="18"/>
                  </a:cubicBezTo>
                  <a:cubicBezTo>
                    <a:pt x="118" y="26"/>
                    <a:pt x="125" y="33"/>
                    <a:pt x="134" y="33"/>
                  </a:cubicBezTo>
                  <a:cubicBezTo>
                    <a:pt x="143" y="33"/>
                    <a:pt x="150" y="26"/>
                    <a:pt x="150" y="18"/>
                  </a:cubicBezTo>
                  <a:close/>
                  <a:moveTo>
                    <a:pt x="132" y="2"/>
                  </a:moveTo>
                  <a:lnTo>
                    <a:pt x="135" y="33"/>
                  </a:lnTo>
                  <a:lnTo>
                    <a:pt x="145" y="33"/>
                  </a:lnTo>
                  <a:lnTo>
                    <a:pt x="142" y="1"/>
                  </a:lnTo>
                  <a:lnTo>
                    <a:pt x="132" y="2"/>
                  </a:lnTo>
                  <a:close/>
                  <a:moveTo>
                    <a:pt x="159" y="17"/>
                  </a:moveTo>
                  <a:cubicBezTo>
                    <a:pt x="159" y="8"/>
                    <a:pt x="152" y="1"/>
                    <a:pt x="143" y="1"/>
                  </a:cubicBezTo>
                  <a:cubicBezTo>
                    <a:pt x="135" y="1"/>
                    <a:pt x="127" y="8"/>
                    <a:pt x="127" y="17"/>
                  </a:cubicBezTo>
                  <a:cubicBezTo>
                    <a:pt x="127" y="25"/>
                    <a:pt x="135" y="33"/>
                    <a:pt x="143" y="33"/>
                  </a:cubicBezTo>
                  <a:cubicBezTo>
                    <a:pt x="152" y="33"/>
                    <a:pt x="159" y="25"/>
                    <a:pt x="159" y="17"/>
                  </a:cubicBezTo>
                  <a:close/>
                  <a:moveTo>
                    <a:pt x="142" y="1"/>
                  </a:moveTo>
                  <a:lnTo>
                    <a:pt x="144" y="33"/>
                  </a:lnTo>
                  <a:lnTo>
                    <a:pt x="153" y="32"/>
                  </a:lnTo>
                  <a:lnTo>
                    <a:pt x="151" y="0"/>
                  </a:lnTo>
                  <a:lnTo>
                    <a:pt x="142" y="1"/>
                  </a:lnTo>
                  <a:close/>
                  <a:moveTo>
                    <a:pt x="168" y="16"/>
                  </a:moveTo>
                  <a:cubicBezTo>
                    <a:pt x="168" y="7"/>
                    <a:pt x="161" y="0"/>
                    <a:pt x="152" y="0"/>
                  </a:cubicBezTo>
                  <a:cubicBezTo>
                    <a:pt x="143" y="0"/>
                    <a:pt x="136" y="7"/>
                    <a:pt x="136" y="16"/>
                  </a:cubicBezTo>
                  <a:cubicBezTo>
                    <a:pt x="136" y="25"/>
                    <a:pt x="143" y="32"/>
                    <a:pt x="152" y="32"/>
                  </a:cubicBezTo>
                  <a:cubicBezTo>
                    <a:pt x="161" y="32"/>
                    <a:pt x="168" y="25"/>
                    <a:pt x="168" y="16"/>
                  </a:cubicBezTo>
                  <a:close/>
                  <a:moveTo>
                    <a:pt x="152" y="0"/>
                  </a:moveTo>
                  <a:lnTo>
                    <a:pt x="153" y="32"/>
                  </a:lnTo>
                  <a:lnTo>
                    <a:pt x="162" y="31"/>
                  </a:lnTo>
                  <a:lnTo>
                    <a:pt x="160" y="0"/>
                  </a:lnTo>
                  <a:lnTo>
                    <a:pt x="152" y="0"/>
                  </a:lnTo>
                  <a:close/>
                  <a:moveTo>
                    <a:pt x="177" y="16"/>
                  </a:moveTo>
                  <a:cubicBezTo>
                    <a:pt x="177" y="7"/>
                    <a:pt x="170" y="0"/>
                    <a:pt x="161" y="0"/>
                  </a:cubicBezTo>
                  <a:cubicBezTo>
                    <a:pt x="152" y="0"/>
                    <a:pt x="145" y="7"/>
                    <a:pt x="145" y="16"/>
                  </a:cubicBezTo>
                  <a:cubicBezTo>
                    <a:pt x="145" y="24"/>
                    <a:pt x="152" y="31"/>
                    <a:pt x="161" y="31"/>
                  </a:cubicBezTo>
                  <a:cubicBezTo>
                    <a:pt x="170" y="31"/>
                    <a:pt x="177" y="24"/>
                    <a:pt x="177" y="16"/>
                  </a:cubicBezTo>
                  <a:close/>
                  <a:moveTo>
                    <a:pt x="162" y="0"/>
                  </a:moveTo>
                  <a:lnTo>
                    <a:pt x="162" y="31"/>
                  </a:lnTo>
                  <a:lnTo>
                    <a:pt x="171" y="31"/>
                  </a:lnTo>
                  <a:lnTo>
                    <a:pt x="170" y="0"/>
                  </a:lnTo>
                  <a:lnTo>
                    <a:pt x="162" y="0"/>
                  </a:lnTo>
                  <a:close/>
                  <a:moveTo>
                    <a:pt x="184" y="16"/>
                  </a:moveTo>
                  <a:cubicBezTo>
                    <a:pt x="184" y="7"/>
                    <a:pt x="178" y="0"/>
                    <a:pt x="169" y="0"/>
                  </a:cubicBezTo>
                  <a:cubicBezTo>
                    <a:pt x="161" y="0"/>
                    <a:pt x="154" y="7"/>
                    <a:pt x="154" y="16"/>
                  </a:cubicBezTo>
                  <a:cubicBezTo>
                    <a:pt x="154" y="24"/>
                    <a:pt x="161" y="31"/>
                    <a:pt x="169" y="31"/>
                  </a:cubicBezTo>
                  <a:cubicBezTo>
                    <a:pt x="178" y="31"/>
                    <a:pt x="184" y="24"/>
                    <a:pt x="184" y="16"/>
                  </a:cubicBezTo>
                  <a:close/>
                  <a:moveTo>
                    <a:pt x="173" y="1"/>
                  </a:moveTo>
                  <a:lnTo>
                    <a:pt x="170" y="31"/>
                  </a:lnTo>
                  <a:lnTo>
                    <a:pt x="183" y="30"/>
                  </a:lnTo>
                  <a:lnTo>
                    <a:pt x="186" y="4"/>
                  </a:lnTo>
                  <a:lnTo>
                    <a:pt x="173" y="1"/>
                  </a:lnTo>
                  <a:close/>
                  <a:moveTo>
                    <a:pt x="196" y="17"/>
                  </a:moveTo>
                  <a:cubicBezTo>
                    <a:pt x="196" y="10"/>
                    <a:pt x="190" y="4"/>
                    <a:pt x="183" y="4"/>
                  </a:cubicBezTo>
                  <a:cubicBezTo>
                    <a:pt x="175" y="4"/>
                    <a:pt x="170" y="10"/>
                    <a:pt x="170" y="17"/>
                  </a:cubicBezTo>
                  <a:cubicBezTo>
                    <a:pt x="170" y="24"/>
                    <a:pt x="175" y="30"/>
                    <a:pt x="183" y="30"/>
                  </a:cubicBezTo>
                  <a:cubicBezTo>
                    <a:pt x="190" y="30"/>
                    <a:pt x="196" y="24"/>
                    <a:pt x="196" y="17"/>
                  </a:cubicBezTo>
                  <a:close/>
                  <a:moveTo>
                    <a:pt x="192" y="8"/>
                  </a:moveTo>
                  <a:lnTo>
                    <a:pt x="183" y="30"/>
                  </a:lnTo>
                  <a:lnTo>
                    <a:pt x="191" y="30"/>
                  </a:lnTo>
                  <a:lnTo>
                    <a:pt x="198" y="14"/>
                  </a:lnTo>
                  <a:lnTo>
                    <a:pt x="192" y="8"/>
                  </a:lnTo>
                  <a:close/>
                  <a:moveTo>
                    <a:pt x="200" y="20"/>
                  </a:moveTo>
                  <a:cubicBezTo>
                    <a:pt x="200" y="15"/>
                    <a:pt x="196" y="11"/>
                    <a:pt x="191" y="11"/>
                  </a:cubicBezTo>
                  <a:cubicBezTo>
                    <a:pt x="186" y="11"/>
                    <a:pt x="181" y="15"/>
                    <a:pt x="181" y="20"/>
                  </a:cubicBezTo>
                  <a:cubicBezTo>
                    <a:pt x="181" y="26"/>
                    <a:pt x="186" y="30"/>
                    <a:pt x="191" y="30"/>
                  </a:cubicBezTo>
                  <a:cubicBezTo>
                    <a:pt x="196" y="30"/>
                    <a:pt x="200" y="26"/>
                    <a:pt x="200" y="20"/>
                  </a:cubicBezTo>
                  <a:close/>
                  <a:moveTo>
                    <a:pt x="199" y="16"/>
                  </a:moveTo>
                  <a:lnTo>
                    <a:pt x="197" y="27"/>
                  </a:lnTo>
                  <a:lnTo>
                    <a:pt x="200" y="25"/>
                  </a:lnTo>
                  <a:lnTo>
                    <a:pt x="201" y="19"/>
                  </a:lnTo>
                  <a:lnTo>
                    <a:pt x="199" y="16"/>
                  </a:lnTo>
                  <a:close/>
                  <a:moveTo>
                    <a:pt x="202" y="21"/>
                  </a:moveTo>
                  <a:cubicBezTo>
                    <a:pt x="202" y="19"/>
                    <a:pt x="199" y="16"/>
                    <a:pt x="197" y="16"/>
                  </a:cubicBezTo>
                  <a:cubicBezTo>
                    <a:pt x="194" y="16"/>
                    <a:pt x="192" y="19"/>
                    <a:pt x="192" y="21"/>
                  </a:cubicBezTo>
                  <a:cubicBezTo>
                    <a:pt x="192" y="24"/>
                    <a:pt x="194" y="26"/>
                    <a:pt x="197" y="26"/>
                  </a:cubicBezTo>
                  <a:cubicBezTo>
                    <a:pt x="199" y="26"/>
                    <a:pt x="202" y="24"/>
                    <a:pt x="202" y="21"/>
                  </a:cubicBezTo>
                  <a:close/>
                </a:path>
              </a:pathLst>
            </a:custGeom>
            <a:solidFill>
              <a:srgbClr val="ED1C2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 noEditPoints="1"/>
            </p:cNvSpPr>
            <p:nvPr>
              <p:custDataLst>
                <p:tags r:id="rId8"/>
              </p:custDataLst>
            </p:nvPr>
          </p:nvSpPr>
          <p:spPr bwMode="auto">
            <a:xfrm>
              <a:off x="3516" y="1879"/>
              <a:ext cx="55" cy="55"/>
            </a:xfrm>
            <a:custGeom>
              <a:avLst/>
              <a:gdLst/>
              <a:ahLst/>
              <a:cxnLst>
                <a:cxn ang="0">
                  <a:pos x="20" y="57"/>
                </a:cxn>
                <a:cxn ang="0">
                  <a:pos x="7" y="58"/>
                </a:cxn>
                <a:cxn ang="0">
                  <a:pos x="18" y="43"/>
                </a:cxn>
                <a:cxn ang="0">
                  <a:pos x="1" y="39"/>
                </a:cxn>
                <a:cxn ang="0">
                  <a:pos x="21" y="37"/>
                </a:cxn>
                <a:cxn ang="0">
                  <a:pos x="4" y="30"/>
                </a:cxn>
                <a:cxn ang="0">
                  <a:pos x="25" y="33"/>
                </a:cxn>
                <a:cxn ang="0">
                  <a:pos x="7" y="25"/>
                </a:cxn>
                <a:cxn ang="0">
                  <a:pos x="32" y="27"/>
                </a:cxn>
                <a:cxn ang="0">
                  <a:pos x="13" y="18"/>
                </a:cxn>
                <a:cxn ang="0">
                  <a:pos x="39" y="22"/>
                </a:cxn>
                <a:cxn ang="0">
                  <a:pos x="21" y="11"/>
                </a:cxn>
                <a:cxn ang="0">
                  <a:pos x="48" y="18"/>
                </a:cxn>
                <a:cxn ang="0">
                  <a:pos x="32" y="5"/>
                </a:cxn>
                <a:cxn ang="0">
                  <a:pos x="57" y="16"/>
                </a:cxn>
                <a:cxn ang="0">
                  <a:pos x="42" y="2"/>
                </a:cxn>
                <a:cxn ang="0">
                  <a:pos x="70" y="15"/>
                </a:cxn>
                <a:cxn ang="0">
                  <a:pos x="57" y="1"/>
                </a:cxn>
                <a:cxn ang="0">
                  <a:pos x="81" y="15"/>
                </a:cxn>
                <a:cxn ang="0">
                  <a:pos x="69" y="0"/>
                </a:cxn>
                <a:cxn ang="0">
                  <a:pos x="94" y="16"/>
                </a:cxn>
                <a:cxn ang="0">
                  <a:pos x="84" y="2"/>
                </a:cxn>
                <a:cxn ang="0">
                  <a:pos x="104" y="20"/>
                </a:cxn>
                <a:cxn ang="0">
                  <a:pos x="96" y="6"/>
                </a:cxn>
                <a:cxn ang="0">
                  <a:pos x="115" y="26"/>
                </a:cxn>
                <a:cxn ang="0">
                  <a:pos x="110" y="14"/>
                </a:cxn>
                <a:cxn ang="0">
                  <a:pos x="123" y="32"/>
                </a:cxn>
                <a:cxn ang="0">
                  <a:pos x="121" y="24"/>
                </a:cxn>
                <a:cxn ang="0">
                  <a:pos x="128" y="41"/>
                </a:cxn>
                <a:cxn ang="0">
                  <a:pos x="128" y="37"/>
                </a:cxn>
                <a:cxn ang="0">
                  <a:pos x="131" y="50"/>
                </a:cxn>
                <a:cxn ang="0">
                  <a:pos x="131" y="49"/>
                </a:cxn>
                <a:cxn ang="0">
                  <a:pos x="131" y="60"/>
                </a:cxn>
                <a:cxn ang="0">
                  <a:pos x="131" y="63"/>
                </a:cxn>
                <a:cxn ang="0">
                  <a:pos x="129" y="70"/>
                </a:cxn>
                <a:cxn ang="0">
                  <a:pos x="127" y="78"/>
                </a:cxn>
                <a:cxn ang="0">
                  <a:pos x="124" y="79"/>
                </a:cxn>
                <a:cxn ang="0">
                  <a:pos x="118" y="91"/>
                </a:cxn>
                <a:cxn ang="0">
                  <a:pos x="114" y="88"/>
                </a:cxn>
                <a:cxn ang="0">
                  <a:pos x="107" y="100"/>
                </a:cxn>
                <a:cxn ang="0">
                  <a:pos x="102" y="96"/>
                </a:cxn>
                <a:cxn ang="0">
                  <a:pos x="94" y="109"/>
                </a:cxn>
                <a:cxn ang="0">
                  <a:pos x="88" y="104"/>
                </a:cxn>
                <a:cxn ang="0">
                  <a:pos x="78" y="118"/>
                </a:cxn>
                <a:cxn ang="0">
                  <a:pos x="74" y="109"/>
                </a:cxn>
                <a:cxn ang="0">
                  <a:pos x="61" y="123"/>
                </a:cxn>
                <a:cxn ang="0">
                  <a:pos x="62" y="112"/>
                </a:cxn>
                <a:cxn ang="0">
                  <a:pos x="49" y="125"/>
                </a:cxn>
                <a:cxn ang="0">
                  <a:pos x="48" y="114"/>
                </a:cxn>
                <a:cxn ang="0">
                  <a:pos x="36" y="124"/>
                </a:cxn>
                <a:cxn ang="0">
                  <a:pos x="35" y="114"/>
                </a:cxn>
                <a:cxn ang="0">
                  <a:pos x="23" y="122"/>
                </a:cxn>
                <a:cxn ang="0">
                  <a:pos x="27" y="114"/>
                </a:cxn>
              </a:cxnLst>
              <a:rect l="0" t="0" r="r" b="b"/>
              <a:pathLst>
                <a:path w="131" h="125">
                  <a:moveTo>
                    <a:pt x="20" y="57"/>
                  </a:moveTo>
                  <a:cubicBezTo>
                    <a:pt x="20" y="54"/>
                    <a:pt x="17" y="51"/>
                    <a:pt x="13" y="51"/>
                  </a:cubicBezTo>
                  <a:cubicBezTo>
                    <a:pt x="10" y="51"/>
                    <a:pt x="7" y="54"/>
                    <a:pt x="7" y="57"/>
                  </a:cubicBezTo>
                  <a:cubicBezTo>
                    <a:pt x="7" y="61"/>
                    <a:pt x="10" y="64"/>
                    <a:pt x="13" y="64"/>
                  </a:cubicBezTo>
                  <a:cubicBezTo>
                    <a:pt x="17" y="64"/>
                    <a:pt x="20" y="61"/>
                    <a:pt x="20" y="57"/>
                  </a:cubicBezTo>
                  <a:close/>
                  <a:moveTo>
                    <a:pt x="7" y="58"/>
                  </a:moveTo>
                  <a:lnTo>
                    <a:pt x="19" y="54"/>
                  </a:lnTo>
                  <a:lnTo>
                    <a:pt x="17" y="39"/>
                  </a:lnTo>
                  <a:lnTo>
                    <a:pt x="0" y="45"/>
                  </a:lnTo>
                  <a:lnTo>
                    <a:pt x="7" y="58"/>
                  </a:lnTo>
                  <a:close/>
                  <a:moveTo>
                    <a:pt x="18" y="43"/>
                  </a:moveTo>
                  <a:cubicBezTo>
                    <a:pt x="18" y="38"/>
                    <a:pt x="14" y="34"/>
                    <a:pt x="9" y="34"/>
                  </a:cubicBezTo>
                  <a:cubicBezTo>
                    <a:pt x="4" y="34"/>
                    <a:pt x="0" y="38"/>
                    <a:pt x="0" y="43"/>
                  </a:cubicBezTo>
                  <a:cubicBezTo>
                    <a:pt x="0" y="48"/>
                    <a:pt x="4" y="52"/>
                    <a:pt x="9" y="52"/>
                  </a:cubicBezTo>
                  <a:cubicBezTo>
                    <a:pt x="14" y="52"/>
                    <a:pt x="18" y="48"/>
                    <a:pt x="18" y="43"/>
                  </a:cubicBezTo>
                  <a:close/>
                  <a:moveTo>
                    <a:pt x="1" y="39"/>
                  </a:moveTo>
                  <a:lnTo>
                    <a:pt x="18" y="43"/>
                  </a:lnTo>
                  <a:lnTo>
                    <a:pt x="21" y="37"/>
                  </a:lnTo>
                  <a:lnTo>
                    <a:pt x="1" y="33"/>
                  </a:lnTo>
                  <a:lnTo>
                    <a:pt x="1" y="39"/>
                  </a:lnTo>
                  <a:close/>
                  <a:moveTo>
                    <a:pt x="21" y="37"/>
                  </a:moveTo>
                  <a:cubicBezTo>
                    <a:pt x="21" y="32"/>
                    <a:pt x="16" y="27"/>
                    <a:pt x="10" y="27"/>
                  </a:cubicBezTo>
                  <a:cubicBezTo>
                    <a:pt x="5" y="27"/>
                    <a:pt x="0" y="32"/>
                    <a:pt x="0" y="37"/>
                  </a:cubicBezTo>
                  <a:cubicBezTo>
                    <a:pt x="0" y="43"/>
                    <a:pt x="5" y="48"/>
                    <a:pt x="10" y="48"/>
                  </a:cubicBezTo>
                  <a:cubicBezTo>
                    <a:pt x="16" y="48"/>
                    <a:pt x="21" y="43"/>
                    <a:pt x="21" y="37"/>
                  </a:cubicBezTo>
                  <a:close/>
                  <a:moveTo>
                    <a:pt x="4" y="30"/>
                  </a:moveTo>
                  <a:lnTo>
                    <a:pt x="19" y="43"/>
                  </a:lnTo>
                  <a:lnTo>
                    <a:pt x="23" y="39"/>
                  </a:lnTo>
                  <a:lnTo>
                    <a:pt x="7" y="25"/>
                  </a:lnTo>
                  <a:lnTo>
                    <a:pt x="4" y="30"/>
                  </a:lnTo>
                  <a:close/>
                  <a:moveTo>
                    <a:pt x="25" y="33"/>
                  </a:moveTo>
                  <a:cubicBezTo>
                    <a:pt x="25" y="27"/>
                    <a:pt x="20" y="22"/>
                    <a:pt x="14" y="22"/>
                  </a:cubicBezTo>
                  <a:cubicBezTo>
                    <a:pt x="8" y="22"/>
                    <a:pt x="3" y="27"/>
                    <a:pt x="3" y="33"/>
                  </a:cubicBezTo>
                  <a:cubicBezTo>
                    <a:pt x="3" y="40"/>
                    <a:pt x="8" y="44"/>
                    <a:pt x="14" y="44"/>
                  </a:cubicBezTo>
                  <a:cubicBezTo>
                    <a:pt x="20" y="44"/>
                    <a:pt x="25" y="40"/>
                    <a:pt x="25" y="33"/>
                  </a:cubicBezTo>
                  <a:close/>
                  <a:moveTo>
                    <a:pt x="7" y="25"/>
                  </a:moveTo>
                  <a:lnTo>
                    <a:pt x="22" y="41"/>
                  </a:lnTo>
                  <a:lnTo>
                    <a:pt x="29" y="35"/>
                  </a:lnTo>
                  <a:lnTo>
                    <a:pt x="13" y="18"/>
                  </a:lnTo>
                  <a:lnTo>
                    <a:pt x="7" y="25"/>
                  </a:lnTo>
                  <a:close/>
                  <a:moveTo>
                    <a:pt x="32" y="27"/>
                  </a:moveTo>
                  <a:cubicBezTo>
                    <a:pt x="32" y="21"/>
                    <a:pt x="27" y="16"/>
                    <a:pt x="20" y="16"/>
                  </a:cubicBezTo>
                  <a:cubicBezTo>
                    <a:pt x="14" y="16"/>
                    <a:pt x="8" y="21"/>
                    <a:pt x="8" y="27"/>
                  </a:cubicBezTo>
                  <a:cubicBezTo>
                    <a:pt x="8" y="34"/>
                    <a:pt x="14" y="39"/>
                    <a:pt x="20" y="39"/>
                  </a:cubicBezTo>
                  <a:cubicBezTo>
                    <a:pt x="27" y="39"/>
                    <a:pt x="32" y="34"/>
                    <a:pt x="32" y="27"/>
                  </a:cubicBezTo>
                  <a:close/>
                  <a:moveTo>
                    <a:pt x="13" y="18"/>
                  </a:moveTo>
                  <a:lnTo>
                    <a:pt x="28" y="36"/>
                  </a:lnTo>
                  <a:lnTo>
                    <a:pt x="35" y="31"/>
                  </a:lnTo>
                  <a:lnTo>
                    <a:pt x="19" y="12"/>
                  </a:lnTo>
                  <a:lnTo>
                    <a:pt x="13" y="18"/>
                  </a:lnTo>
                  <a:close/>
                  <a:moveTo>
                    <a:pt x="39" y="22"/>
                  </a:moveTo>
                  <a:cubicBezTo>
                    <a:pt x="39" y="16"/>
                    <a:pt x="33" y="10"/>
                    <a:pt x="26" y="10"/>
                  </a:cubicBezTo>
                  <a:cubicBezTo>
                    <a:pt x="19" y="10"/>
                    <a:pt x="14" y="16"/>
                    <a:pt x="14" y="22"/>
                  </a:cubicBezTo>
                  <a:cubicBezTo>
                    <a:pt x="14" y="29"/>
                    <a:pt x="19" y="35"/>
                    <a:pt x="26" y="35"/>
                  </a:cubicBezTo>
                  <a:cubicBezTo>
                    <a:pt x="33" y="35"/>
                    <a:pt x="39" y="29"/>
                    <a:pt x="39" y="22"/>
                  </a:cubicBezTo>
                  <a:close/>
                  <a:moveTo>
                    <a:pt x="21" y="11"/>
                  </a:moveTo>
                  <a:lnTo>
                    <a:pt x="32" y="33"/>
                  </a:lnTo>
                  <a:lnTo>
                    <a:pt x="41" y="30"/>
                  </a:lnTo>
                  <a:lnTo>
                    <a:pt x="30" y="6"/>
                  </a:lnTo>
                  <a:lnTo>
                    <a:pt x="21" y="11"/>
                  </a:lnTo>
                  <a:close/>
                  <a:moveTo>
                    <a:pt x="48" y="18"/>
                  </a:moveTo>
                  <a:cubicBezTo>
                    <a:pt x="48" y="11"/>
                    <a:pt x="42" y="5"/>
                    <a:pt x="35" y="5"/>
                  </a:cubicBezTo>
                  <a:cubicBezTo>
                    <a:pt x="27" y="5"/>
                    <a:pt x="22" y="11"/>
                    <a:pt x="22" y="18"/>
                  </a:cubicBezTo>
                  <a:cubicBezTo>
                    <a:pt x="22" y="25"/>
                    <a:pt x="27" y="31"/>
                    <a:pt x="35" y="31"/>
                  </a:cubicBezTo>
                  <a:cubicBezTo>
                    <a:pt x="42" y="31"/>
                    <a:pt x="48" y="25"/>
                    <a:pt x="48" y="18"/>
                  </a:cubicBezTo>
                  <a:close/>
                  <a:moveTo>
                    <a:pt x="32" y="5"/>
                  </a:moveTo>
                  <a:lnTo>
                    <a:pt x="39" y="31"/>
                  </a:lnTo>
                  <a:lnTo>
                    <a:pt x="47" y="29"/>
                  </a:lnTo>
                  <a:lnTo>
                    <a:pt x="41" y="3"/>
                  </a:lnTo>
                  <a:lnTo>
                    <a:pt x="32" y="5"/>
                  </a:lnTo>
                  <a:close/>
                  <a:moveTo>
                    <a:pt x="57" y="16"/>
                  </a:moveTo>
                  <a:cubicBezTo>
                    <a:pt x="57" y="9"/>
                    <a:pt x="51" y="2"/>
                    <a:pt x="43" y="2"/>
                  </a:cubicBezTo>
                  <a:cubicBezTo>
                    <a:pt x="36" y="2"/>
                    <a:pt x="30" y="9"/>
                    <a:pt x="30" y="16"/>
                  </a:cubicBezTo>
                  <a:cubicBezTo>
                    <a:pt x="30" y="24"/>
                    <a:pt x="36" y="30"/>
                    <a:pt x="43" y="30"/>
                  </a:cubicBezTo>
                  <a:cubicBezTo>
                    <a:pt x="51" y="30"/>
                    <a:pt x="57" y="24"/>
                    <a:pt x="57" y="16"/>
                  </a:cubicBezTo>
                  <a:close/>
                  <a:moveTo>
                    <a:pt x="42" y="2"/>
                  </a:moveTo>
                  <a:lnTo>
                    <a:pt x="45" y="30"/>
                  </a:lnTo>
                  <a:lnTo>
                    <a:pt x="58" y="29"/>
                  </a:lnTo>
                  <a:lnTo>
                    <a:pt x="55" y="1"/>
                  </a:lnTo>
                  <a:lnTo>
                    <a:pt x="42" y="2"/>
                  </a:lnTo>
                  <a:close/>
                  <a:moveTo>
                    <a:pt x="70" y="15"/>
                  </a:moveTo>
                  <a:cubicBezTo>
                    <a:pt x="70" y="7"/>
                    <a:pt x="64" y="1"/>
                    <a:pt x="56" y="1"/>
                  </a:cubicBezTo>
                  <a:cubicBezTo>
                    <a:pt x="49" y="1"/>
                    <a:pt x="42" y="7"/>
                    <a:pt x="42" y="15"/>
                  </a:cubicBezTo>
                  <a:cubicBezTo>
                    <a:pt x="42" y="22"/>
                    <a:pt x="49" y="29"/>
                    <a:pt x="56" y="29"/>
                  </a:cubicBezTo>
                  <a:cubicBezTo>
                    <a:pt x="64" y="29"/>
                    <a:pt x="70" y="22"/>
                    <a:pt x="70" y="15"/>
                  </a:cubicBezTo>
                  <a:close/>
                  <a:moveTo>
                    <a:pt x="57" y="1"/>
                  </a:moveTo>
                  <a:lnTo>
                    <a:pt x="57" y="29"/>
                  </a:lnTo>
                  <a:lnTo>
                    <a:pt x="68" y="29"/>
                  </a:lnTo>
                  <a:lnTo>
                    <a:pt x="68" y="0"/>
                  </a:lnTo>
                  <a:lnTo>
                    <a:pt x="57" y="1"/>
                  </a:lnTo>
                  <a:close/>
                  <a:moveTo>
                    <a:pt x="81" y="15"/>
                  </a:moveTo>
                  <a:cubicBezTo>
                    <a:pt x="81" y="7"/>
                    <a:pt x="75" y="0"/>
                    <a:pt x="67" y="0"/>
                  </a:cubicBezTo>
                  <a:cubicBezTo>
                    <a:pt x="59" y="0"/>
                    <a:pt x="53" y="7"/>
                    <a:pt x="53" y="15"/>
                  </a:cubicBezTo>
                  <a:cubicBezTo>
                    <a:pt x="53" y="23"/>
                    <a:pt x="59" y="29"/>
                    <a:pt x="67" y="29"/>
                  </a:cubicBezTo>
                  <a:cubicBezTo>
                    <a:pt x="75" y="29"/>
                    <a:pt x="81" y="23"/>
                    <a:pt x="81" y="15"/>
                  </a:cubicBezTo>
                  <a:close/>
                  <a:moveTo>
                    <a:pt x="69" y="0"/>
                  </a:moveTo>
                  <a:lnTo>
                    <a:pt x="65" y="29"/>
                  </a:lnTo>
                  <a:lnTo>
                    <a:pt x="78" y="31"/>
                  </a:lnTo>
                  <a:lnTo>
                    <a:pt x="82" y="2"/>
                  </a:lnTo>
                  <a:lnTo>
                    <a:pt x="69" y="0"/>
                  </a:lnTo>
                  <a:close/>
                  <a:moveTo>
                    <a:pt x="94" y="16"/>
                  </a:moveTo>
                  <a:cubicBezTo>
                    <a:pt x="94" y="8"/>
                    <a:pt x="88" y="2"/>
                    <a:pt x="79" y="2"/>
                  </a:cubicBezTo>
                  <a:cubicBezTo>
                    <a:pt x="71" y="2"/>
                    <a:pt x="65" y="8"/>
                    <a:pt x="65" y="16"/>
                  </a:cubicBezTo>
                  <a:cubicBezTo>
                    <a:pt x="65" y="25"/>
                    <a:pt x="71" y="31"/>
                    <a:pt x="79" y="31"/>
                  </a:cubicBezTo>
                  <a:cubicBezTo>
                    <a:pt x="88" y="31"/>
                    <a:pt x="94" y="25"/>
                    <a:pt x="94" y="16"/>
                  </a:cubicBezTo>
                  <a:close/>
                  <a:moveTo>
                    <a:pt x="84" y="2"/>
                  </a:moveTo>
                  <a:lnTo>
                    <a:pt x="75" y="31"/>
                  </a:lnTo>
                  <a:lnTo>
                    <a:pt x="85" y="34"/>
                  </a:lnTo>
                  <a:lnTo>
                    <a:pt x="94" y="5"/>
                  </a:lnTo>
                  <a:lnTo>
                    <a:pt x="84" y="2"/>
                  </a:lnTo>
                  <a:close/>
                  <a:moveTo>
                    <a:pt x="104" y="20"/>
                  </a:moveTo>
                  <a:cubicBezTo>
                    <a:pt x="104" y="11"/>
                    <a:pt x="97" y="4"/>
                    <a:pt x="89" y="4"/>
                  </a:cubicBezTo>
                  <a:cubicBezTo>
                    <a:pt x="81" y="4"/>
                    <a:pt x="74" y="11"/>
                    <a:pt x="74" y="20"/>
                  </a:cubicBezTo>
                  <a:cubicBezTo>
                    <a:pt x="74" y="28"/>
                    <a:pt x="81" y="35"/>
                    <a:pt x="89" y="35"/>
                  </a:cubicBezTo>
                  <a:cubicBezTo>
                    <a:pt x="97" y="35"/>
                    <a:pt x="104" y="28"/>
                    <a:pt x="104" y="20"/>
                  </a:cubicBezTo>
                  <a:close/>
                  <a:moveTo>
                    <a:pt x="96" y="6"/>
                  </a:moveTo>
                  <a:lnTo>
                    <a:pt x="82" y="33"/>
                  </a:lnTo>
                  <a:lnTo>
                    <a:pt x="93" y="39"/>
                  </a:lnTo>
                  <a:lnTo>
                    <a:pt x="107" y="12"/>
                  </a:lnTo>
                  <a:lnTo>
                    <a:pt x="96" y="6"/>
                  </a:lnTo>
                  <a:close/>
                  <a:moveTo>
                    <a:pt x="115" y="26"/>
                  </a:moveTo>
                  <a:cubicBezTo>
                    <a:pt x="115" y="17"/>
                    <a:pt x="108" y="10"/>
                    <a:pt x="100" y="10"/>
                  </a:cubicBezTo>
                  <a:cubicBezTo>
                    <a:pt x="91" y="10"/>
                    <a:pt x="85" y="17"/>
                    <a:pt x="85" y="26"/>
                  </a:cubicBezTo>
                  <a:cubicBezTo>
                    <a:pt x="85" y="34"/>
                    <a:pt x="91" y="41"/>
                    <a:pt x="100" y="41"/>
                  </a:cubicBezTo>
                  <a:cubicBezTo>
                    <a:pt x="108" y="41"/>
                    <a:pt x="115" y="34"/>
                    <a:pt x="115" y="26"/>
                  </a:cubicBezTo>
                  <a:close/>
                  <a:moveTo>
                    <a:pt x="110" y="14"/>
                  </a:moveTo>
                  <a:lnTo>
                    <a:pt x="90" y="37"/>
                  </a:lnTo>
                  <a:lnTo>
                    <a:pt x="97" y="44"/>
                  </a:lnTo>
                  <a:lnTo>
                    <a:pt x="118" y="21"/>
                  </a:lnTo>
                  <a:lnTo>
                    <a:pt x="110" y="14"/>
                  </a:lnTo>
                  <a:close/>
                  <a:moveTo>
                    <a:pt x="123" y="32"/>
                  </a:moveTo>
                  <a:cubicBezTo>
                    <a:pt x="123" y="24"/>
                    <a:pt x="116" y="17"/>
                    <a:pt x="107" y="17"/>
                  </a:cubicBezTo>
                  <a:cubicBezTo>
                    <a:pt x="99" y="17"/>
                    <a:pt x="92" y="24"/>
                    <a:pt x="92" y="32"/>
                  </a:cubicBezTo>
                  <a:cubicBezTo>
                    <a:pt x="92" y="41"/>
                    <a:pt x="99" y="48"/>
                    <a:pt x="107" y="48"/>
                  </a:cubicBezTo>
                  <a:cubicBezTo>
                    <a:pt x="116" y="48"/>
                    <a:pt x="123" y="41"/>
                    <a:pt x="123" y="32"/>
                  </a:cubicBezTo>
                  <a:close/>
                  <a:moveTo>
                    <a:pt x="121" y="24"/>
                  </a:moveTo>
                  <a:lnTo>
                    <a:pt x="94" y="40"/>
                  </a:lnTo>
                  <a:lnTo>
                    <a:pt x="100" y="49"/>
                  </a:lnTo>
                  <a:lnTo>
                    <a:pt x="126" y="33"/>
                  </a:lnTo>
                  <a:lnTo>
                    <a:pt x="121" y="24"/>
                  </a:lnTo>
                  <a:close/>
                  <a:moveTo>
                    <a:pt x="128" y="41"/>
                  </a:moveTo>
                  <a:cubicBezTo>
                    <a:pt x="128" y="33"/>
                    <a:pt x="121" y="26"/>
                    <a:pt x="113" y="26"/>
                  </a:cubicBezTo>
                  <a:cubicBezTo>
                    <a:pt x="104" y="26"/>
                    <a:pt x="97" y="33"/>
                    <a:pt x="97" y="41"/>
                  </a:cubicBezTo>
                  <a:cubicBezTo>
                    <a:pt x="97" y="50"/>
                    <a:pt x="104" y="57"/>
                    <a:pt x="113" y="57"/>
                  </a:cubicBezTo>
                  <a:cubicBezTo>
                    <a:pt x="121" y="57"/>
                    <a:pt x="128" y="50"/>
                    <a:pt x="128" y="41"/>
                  </a:cubicBezTo>
                  <a:close/>
                  <a:moveTo>
                    <a:pt x="128" y="37"/>
                  </a:moveTo>
                  <a:lnTo>
                    <a:pt x="98" y="45"/>
                  </a:lnTo>
                  <a:lnTo>
                    <a:pt x="100" y="54"/>
                  </a:lnTo>
                  <a:lnTo>
                    <a:pt x="130" y="46"/>
                  </a:lnTo>
                  <a:lnTo>
                    <a:pt x="128" y="37"/>
                  </a:lnTo>
                  <a:close/>
                  <a:moveTo>
                    <a:pt x="131" y="50"/>
                  </a:moveTo>
                  <a:cubicBezTo>
                    <a:pt x="131" y="41"/>
                    <a:pt x="124" y="34"/>
                    <a:pt x="115" y="34"/>
                  </a:cubicBezTo>
                  <a:cubicBezTo>
                    <a:pt x="107" y="34"/>
                    <a:pt x="100" y="41"/>
                    <a:pt x="100" y="50"/>
                  </a:cubicBezTo>
                  <a:cubicBezTo>
                    <a:pt x="100" y="58"/>
                    <a:pt x="107" y="65"/>
                    <a:pt x="115" y="65"/>
                  </a:cubicBezTo>
                  <a:cubicBezTo>
                    <a:pt x="124" y="65"/>
                    <a:pt x="131" y="58"/>
                    <a:pt x="131" y="50"/>
                  </a:cubicBezTo>
                  <a:close/>
                  <a:moveTo>
                    <a:pt x="131" y="49"/>
                  </a:moveTo>
                  <a:lnTo>
                    <a:pt x="100" y="51"/>
                  </a:lnTo>
                  <a:lnTo>
                    <a:pt x="100" y="60"/>
                  </a:lnTo>
                  <a:lnTo>
                    <a:pt x="131" y="59"/>
                  </a:lnTo>
                  <a:lnTo>
                    <a:pt x="131" y="49"/>
                  </a:lnTo>
                  <a:close/>
                  <a:moveTo>
                    <a:pt x="131" y="60"/>
                  </a:moveTo>
                  <a:cubicBezTo>
                    <a:pt x="131" y="51"/>
                    <a:pt x="124" y="44"/>
                    <a:pt x="116" y="44"/>
                  </a:cubicBezTo>
                  <a:cubicBezTo>
                    <a:pt x="107" y="44"/>
                    <a:pt x="100" y="51"/>
                    <a:pt x="100" y="60"/>
                  </a:cubicBezTo>
                  <a:cubicBezTo>
                    <a:pt x="100" y="68"/>
                    <a:pt x="107" y="75"/>
                    <a:pt x="116" y="75"/>
                  </a:cubicBezTo>
                  <a:cubicBezTo>
                    <a:pt x="124" y="75"/>
                    <a:pt x="131" y="68"/>
                    <a:pt x="131" y="60"/>
                  </a:cubicBezTo>
                  <a:close/>
                  <a:moveTo>
                    <a:pt x="131" y="63"/>
                  </a:moveTo>
                  <a:lnTo>
                    <a:pt x="100" y="57"/>
                  </a:lnTo>
                  <a:lnTo>
                    <a:pt x="98" y="67"/>
                  </a:lnTo>
                  <a:lnTo>
                    <a:pt x="129" y="73"/>
                  </a:lnTo>
                  <a:lnTo>
                    <a:pt x="131" y="63"/>
                  </a:lnTo>
                  <a:close/>
                  <a:moveTo>
                    <a:pt x="129" y="70"/>
                  </a:moveTo>
                  <a:cubicBezTo>
                    <a:pt x="129" y="61"/>
                    <a:pt x="122" y="54"/>
                    <a:pt x="114" y="54"/>
                  </a:cubicBezTo>
                  <a:cubicBezTo>
                    <a:pt x="105" y="54"/>
                    <a:pt x="98" y="61"/>
                    <a:pt x="98" y="70"/>
                  </a:cubicBezTo>
                  <a:cubicBezTo>
                    <a:pt x="98" y="79"/>
                    <a:pt x="105" y="86"/>
                    <a:pt x="114" y="86"/>
                  </a:cubicBezTo>
                  <a:cubicBezTo>
                    <a:pt x="122" y="86"/>
                    <a:pt x="129" y="79"/>
                    <a:pt x="129" y="70"/>
                  </a:cubicBezTo>
                  <a:close/>
                  <a:moveTo>
                    <a:pt x="127" y="78"/>
                  </a:moveTo>
                  <a:lnTo>
                    <a:pt x="100" y="62"/>
                  </a:lnTo>
                  <a:lnTo>
                    <a:pt x="95" y="71"/>
                  </a:lnTo>
                  <a:lnTo>
                    <a:pt x="121" y="87"/>
                  </a:lnTo>
                  <a:lnTo>
                    <a:pt x="127" y="78"/>
                  </a:lnTo>
                  <a:close/>
                  <a:moveTo>
                    <a:pt x="124" y="79"/>
                  </a:moveTo>
                  <a:cubicBezTo>
                    <a:pt x="124" y="70"/>
                    <a:pt x="117" y="63"/>
                    <a:pt x="108" y="63"/>
                  </a:cubicBezTo>
                  <a:cubicBezTo>
                    <a:pt x="99" y="63"/>
                    <a:pt x="92" y="70"/>
                    <a:pt x="92" y="79"/>
                  </a:cubicBezTo>
                  <a:cubicBezTo>
                    <a:pt x="92" y="88"/>
                    <a:pt x="99" y="95"/>
                    <a:pt x="108" y="95"/>
                  </a:cubicBezTo>
                  <a:cubicBezTo>
                    <a:pt x="117" y="95"/>
                    <a:pt x="124" y="88"/>
                    <a:pt x="124" y="79"/>
                  </a:cubicBezTo>
                  <a:close/>
                  <a:moveTo>
                    <a:pt x="118" y="91"/>
                  </a:moveTo>
                  <a:lnTo>
                    <a:pt x="98" y="67"/>
                  </a:lnTo>
                  <a:lnTo>
                    <a:pt x="88" y="76"/>
                  </a:lnTo>
                  <a:lnTo>
                    <a:pt x="108" y="99"/>
                  </a:lnTo>
                  <a:lnTo>
                    <a:pt x="118" y="91"/>
                  </a:lnTo>
                  <a:close/>
                  <a:moveTo>
                    <a:pt x="114" y="88"/>
                  </a:moveTo>
                  <a:cubicBezTo>
                    <a:pt x="114" y="79"/>
                    <a:pt x="107" y="72"/>
                    <a:pt x="98" y="72"/>
                  </a:cubicBezTo>
                  <a:cubicBezTo>
                    <a:pt x="90" y="72"/>
                    <a:pt x="83" y="79"/>
                    <a:pt x="83" y="88"/>
                  </a:cubicBezTo>
                  <a:cubicBezTo>
                    <a:pt x="83" y="96"/>
                    <a:pt x="90" y="103"/>
                    <a:pt x="98" y="103"/>
                  </a:cubicBezTo>
                  <a:cubicBezTo>
                    <a:pt x="107" y="103"/>
                    <a:pt x="114" y="96"/>
                    <a:pt x="114" y="88"/>
                  </a:cubicBezTo>
                  <a:close/>
                  <a:moveTo>
                    <a:pt x="107" y="100"/>
                  </a:moveTo>
                  <a:lnTo>
                    <a:pt x="89" y="75"/>
                  </a:lnTo>
                  <a:lnTo>
                    <a:pt x="77" y="83"/>
                  </a:lnTo>
                  <a:lnTo>
                    <a:pt x="95" y="109"/>
                  </a:lnTo>
                  <a:lnTo>
                    <a:pt x="107" y="100"/>
                  </a:lnTo>
                  <a:close/>
                  <a:moveTo>
                    <a:pt x="102" y="96"/>
                  </a:moveTo>
                  <a:cubicBezTo>
                    <a:pt x="102" y="87"/>
                    <a:pt x="95" y="80"/>
                    <a:pt x="86" y="80"/>
                  </a:cubicBezTo>
                  <a:cubicBezTo>
                    <a:pt x="78" y="80"/>
                    <a:pt x="71" y="87"/>
                    <a:pt x="71" y="96"/>
                  </a:cubicBezTo>
                  <a:cubicBezTo>
                    <a:pt x="71" y="104"/>
                    <a:pt x="78" y="111"/>
                    <a:pt x="86" y="111"/>
                  </a:cubicBezTo>
                  <a:cubicBezTo>
                    <a:pt x="95" y="111"/>
                    <a:pt x="102" y="104"/>
                    <a:pt x="102" y="96"/>
                  </a:cubicBezTo>
                  <a:close/>
                  <a:moveTo>
                    <a:pt x="94" y="109"/>
                  </a:moveTo>
                  <a:lnTo>
                    <a:pt x="78" y="83"/>
                  </a:lnTo>
                  <a:lnTo>
                    <a:pt x="65" y="91"/>
                  </a:lnTo>
                  <a:lnTo>
                    <a:pt x="81" y="117"/>
                  </a:lnTo>
                  <a:lnTo>
                    <a:pt x="94" y="109"/>
                  </a:lnTo>
                  <a:close/>
                  <a:moveTo>
                    <a:pt x="88" y="104"/>
                  </a:moveTo>
                  <a:cubicBezTo>
                    <a:pt x="88" y="95"/>
                    <a:pt x="82" y="89"/>
                    <a:pt x="73" y="89"/>
                  </a:cubicBezTo>
                  <a:cubicBezTo>
                    <a:pt x="65" y="89"/>
                    <a:pt x="58" y="95"/>
                    <a:pt x="58" y="104"/>
                  </a:cubicBezTo>
                  <a:cubicBezTo>
                    <a:pt x="58" y="112"/>
                    <a:pt x="65" y="119"/>
                    <a:pt x="73" y="119"/>
                  </a:cubicBezTo>
                  <a:cubicBezTo>
                    <a:pt x="82" y="119"/>
                    <a:pt x="88" y="112"/>
                    <a:pt x="88" y="104"/>
                  </a:cubicBezTo>
                  <a:close/>
                  <a:moveTo>
                    <a:pt x="78" y="118"/>
                  </a:moveTo>
                  <a:lnTo>
                    <a:pt x="67" y="90"/>
                  </a:lnTo>
                  <a:lnTo>
                    <a:pt x="53" y="97"/>
                  </a:lnTo>
                  <a:lnTo>
                    <a:pt x="64" y="123"/>
                  </a:lnTo>
                  <a:lnTo>
                    <a:pt x="78" y="118"/>
                  </a:lnTo>
                  <a:close/>
                  <a:moveTo>
                    <a:pt x="74" y="109"/>
                  </a:moveTo>
                  <a:cubicBezTo>
                    <a:pt x="74" y="102"/>
                    <a:pt x="67" y="95"/>
                    <a:pt x="59" y="95"/>
                  </a:cubicBezTo>
                  <a:cubicBezTo>
                    <a:pt x="52" y="95"/>
                    <a:pt x="45" y="102"/>
                    <a:pt x="45" y="109"/>
                  </a:cubicBezTo>
                  <a:cubicBezTo>
                    <a:pt x="45" y="117"/>
                    <a:pt x="52" y="123"/>
                    <a:pt x="59" y="123"/>
                  </a:cubicBezTo>
                  <a:cubicBezTo>
                    <a:pt x="67" y="123"/>
                    <a:pt x="74" y="117"/>
                    <a:pt x="74" y="109"/>
                  </a:cubicBezTo>
                  <a:close/>
                  <a:moveTo>
                    <a:pt x="61" y="123"/>
                  </a:moveTo>
                  <a:lnTo>
                    <a:pt x="53" y="97"/>
                  </a:lnTo>
                  <a:lnTo>
                    <a:pt x="44" y="101"/>
                  </a:lnTo>
                  <a:lnTo>
                    <a:pt x="51" y="125"/>
                  </a:lnTo>
                  <a:lnTo>
                    <a:pt x="61" y="123"/>
                  </a:lnTo>
                  <a:close/>
                  <a:moveTo>
                    <a:pt x="62" y="112"/>
                  </a:moveTo>
                  <a:cubicBezTo>
                    <a:pt x="62" y="105"/>
                    <a:pt x="56" y="100"/>
                    <a:pt x="50" y="100"/>
                  </a:cubicBezTo>
                  <a:cubicBezTo>
                    <a:pt x="43" y="100"/>
                    <a:pt x="37" y="105"/>
                    <a:pt x="37" y="112"/>
                  </a:cubicBezTo>
                  <a:cubicBezTo>
                    <a:pt x="37" y="119"/>
                    <a:pt x="43" y="125"/>
                    <a:pt x="50" y="125"/>
                  </a:cubicBezTo>
                  <a:cubicBezTo>
                    <a:pt x="56" y="125"/>
                    <a:pt x="62" y="119"/>
                    <a:pt x="62" y="112"/>
                  </a:cubicBezTo>
                  <a:close/>
                  <a:moveTo>
                    <a:pt x="49" y="125"/>
                  </a:moveTo>
                  <a:lnTo>
                    <a:pt x="45" y="101"/>
                  </a:lnTo>
                  <a:lnTo>
                    <a:pt x="34" y="105"/>
                  </a:lnTo>
                  <a:lnTo>
                    <a:pt x="38" y="125"/>
                  </a:lnTo>
                  <a:lnTo>
                    <a:pt x="49" y="125"/>
                  </a:lnTo>
                  <a:close/>
                  <a:moveTo>
                    <a:pt x="48" y="114"/>
                  </a:moveTo>
                  <a:cubicBezTo>
                    <a:pt x="48" y="109"/>
                    <a:pt x="44" y="104"/>
                    <a:pt x="38" y="104"/>
                  </a:cubicBezTo>
                  <a:cubicBezTo>
                    <a:pt x="33" y="104"/>
                    <a:pt x="28" y="109"/>
                    <a:pt x="28" y="114"/>
                  </a:cubicBezTo>
                  <a:cubicBezTo>
                    <a:pt x="28" y="120"/>
                    <a:pt x="33" y="125"/>
                    <a:pt x="38" y="125"/>
                  </a:cubicBezTo>
                  <a:cubicBezTo>
                    <a:pt x="44" y="125"/>
                    <a:pt x="48" y="120"/>
                    <a:pt x="48" y="114"/>
                  </a:cubicBezTo>
                  <a:close/>
                  <a:moveTo>
                    <a:pt x="36" y="124"/>
                  </a:moveTo>
                  <a:lnTo>
                    <a:pt x="36" y="104"/>
                  </a:lnTo>
                  <a:lnTo>
                    <a:pt x="25" y="107"/>
                  </a:lnTo>
                  <a:lnTo>
                    <a:pt x="25" y="122"/>
                  </a:lnTo>
                  <a:lnTo>
                    <a:pt x="36" y="124"/>
                  </a:lnTo>
                  <a:close/>
                  <a:moveTo>
                    <a:pt x="35" y="114"/>
                  </a:moveTo>
                  <a:cubicBezTo>
                    <a:pt x="35" y="110"/>
                    <a:pt x="31" y="106"/>
                    <a:pt x="27" y="106"/>
                  </a:cubicBezTo>
                  <a:cubicBezTo>
                    <a:pt x="22" y="106"/>
                    <a:pt x="19" y="110"/>
                    <a:pt x="19" y="114"/>
                  </a:cubicBezTo>
                  <a:cubicBezTo>
                    <a:pt x="19" y="119"/>
                    <a:pt x="22" y="122"/>
                    <a:pt x="27" y="122"/>
                  </a:cubicBezTo>
                  <a:cubicBezTo>
                    <a:pt x="31" y="122"/>
                    <a:pt x="35" y="119"/>
                    <a:pt x="35" y="114"/>
                  </a:cubicBezTo>
                  <a:close/>
                  <a:moveTo>
                    <a:pt x="23" y="122"/>
                  </a:moveTo>
                  <a:lnTo>
                    <a:pt x="23" y="107"/>
                  </a:lnTo>
                  <a:lnTo>
                    <a:pt x="19" y="109"/>
                  </a:lnTo>
                  <a:lnTo>
                    <a:pt x="19" y="119"/>
                  </a:lnTo>
                  <a:lnTo>
                    <a:pt x="23" y="122"/>
                  </a:lnTo>
                  <a:close/>
                  <a:moveTo>
                    <a:pt x="27" y="114"/>
                  </a:moveTo>
                  <a:cubicBezTo>
                    <a:pt x="27" y="111"/>
                    <a:pt x="24" y="109"/>
                    <a:pt x="21" y="109"/>
                  </a:cubicBezTo>
                  <a:cubicBezTo>
                    <a:pt x="18" y="109"/>
                    <a:pt x="15" y="111"/>
                    <a:pt x="15" y="114"/>
                  </a:cubicBezTo>
                  <a:cubicBezTo>
                    <a:pt x="15" y="117"/>
                    <a:pt x="18" y="120"/>
                    <a:pt x="21" y="120"/>
                  </a:cubicBezTo>
                  <a:cubicBezTo>
                    <a:pt x="24" y="120"/>
                    <a:pt x="27" y="117"/>
                    <a:pt x="27" y="114"/>
                  </a:cubicBezTo>
                  <a:close/>
                </a:path>
              </a:pathLst>
            </a:custGeom>
            <a:solidFill>
              <a:srgbClr val="ED1C2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/>
            <p:cNvSpPr>
              <a:spLocks noEditPoints="1"/>
            </p:cNvSpPr>
            <p:nvPr>
              <p:custDataLst>
                <p:tags r:id="rId9"/>
              </p:custDataLst>
            </p:nvPr>
          </p:nvSpPr>
          <p:spPr bwMode="auto">
            <a:xfrm>
              <a:off x="3516" y="1895"/>
              <a:ext cx="31" cy="10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29" y="12"/>
                </a:cxn>
                <a:cxn ang="0">
                  <a:pos x="32" y="23"/>
                </a:cxn>
                <a:cxn ang="0">
                  <a:pos x="17" y="10"/>
                </a:cxn>
                <a:cxn ang="0">
                  <a:pos x="32" y="25"/>
                </a:cxn>
                <a:cxn ang="0">
                  <a:pos x="6" y="46"/>
                </a:cxn>
                <a:cxn ang="0">
                  <a:pos x="36" y="43"/>
                </a:cxn>
                <a:cxn ang="0">
                  <a:pos x="20" y="58"/>
                </a:cxn>
                <a:cxn ang="0">
                  <a:pos x="6" y="47"/>
                </a:cxn>
                <a:cxn ang="0">
                  <a:pos x="35" y="40"/>
                </a:cxn>
                <a:cxn ang="0">
                  <a:pos x="8" y="55"/>
                </a:cxn>
                <a:cxn ang="0">
                  <a:pos x="38" y="52"/>
                </a:cxn>
                <a:cxn ang="0">
                  <a:pos x="43" y="68"/>
                </a:cxn>
                <a:cxn ang="0">
                  <a:pos x="27" y="56"/>
                </a:cxn>
                <a:cxn ang="0">
                  <a:pos x="43" y="72"/>
                </a:cxn>
                <a:cxn ang="0">
                  <a:pos x="16" y="92"/>
                </a:cxn>
                <a:cxn ang="0">
                  <a:pos x="47" y="88"/>
                </a:cxn>
                <a:cxn ang="0">
                  <a:pos x="31" y="104"/>
                </a:cxn>
                <a:cxn ang="0">
                  <a:pos x="16" y="92"/>
                </a:cxn>
                <a:cxn ang="0">
                  <a:pos x="47" y="85"/>
                </a:cxn>
                <a:cxn ang="0">
                  <a:pos x="20" y="108"/>
                </a:cxn>
                <a:cxn ang="0">
                  <a:pos x="52" y="104"/>
                </a:cxn>
                <a:cxn ang="0">
                  <a:pos x="56" y="123"/>
                </a:cxn>
                <a:cxn ang="0">
                  <a:pos x="41" y="111"/>
                </a:cxn>
                <a:cxn ang="0">
                  <a:pos x="57" y="127"/>
                </a:cxn>
                <a:cxn ang="0">
                  <a:pos x="30" y="149"/>
                </a:cxn>
                <a:cxn ang="0">
                  <a:pos x="61" y="145"/>
                </a:cxn>
                <a:cxn ang="0">
                  <a:pos x="45" y="162"/>
                </a:cxn>
                <a:cxn ang="0">
                  <a:pos x="30" y="149"/>
                </a:cxn>
                <a:cxn ang="0">
                  <a:pos x="61" y="142"/>
                </a:cxn>
                <a:cxn ang="0">
                  <a:pos x="33" y="164"/>
                </a:cxn>
                <a:cxn ang="0">
                  <a:pos x="65" y="160"/>
                </a:cxn>
                <a:cxn ang="0">
                  <a:pos x="69" y="177"/>
                </a:cxn>
                <a:cxn ang="0">
                  <a:pos x="53" y="164"/>
                </a:cxn>
                <a:cxn ang="0">
                  <a:pos x="69" y="180"/>
                </a:cxn>
                <a:cxn ang="0">
                  <a:pos x="40" y="197"/>
                </a:cxn>
                <a:cxn ang="0">
                  <a:pos x="72" y="193"/>
                </a:cxn>
                <a:cxn ang="0">
                  <a:pos x="56" y="209"/>
                </a:cxn>
                <a:cxn ang="0">
                  <a:pos x="40" y="196"/>
                </a:cxn>
                <a:cxn ang="0">
                  <a:pos x="71" y="191"/>
                </a:cxn>
                <a:cxn ang="0">
                  <a:pos x="41" y="204"/>
                </a:cxn>
                <a:cxn ang="0">
                  <a:pos x="73" y="203"/>
                </a:cxn>
                <a:cxn ang="0">
                  <a:pos x="74" y="213"/>
                </a:cxn>
                <a:cxn ang="0">
                  <a:pos x="59" y="198"/>
                </a:cxn>
                <a:cxn ang="0">
                  <a:pos x="74" y="214"/>
                </a:cxn>
                <a:cxn ang="0">
                  <a:pos x="45" y="226"/>
                </a:cxn>
                <a:cxn ang="0">
                  <a:pos x="73" y="223"/>
                </a:cxn>
                <a:cxn ang="0">
                  <a:pos x="59" y="237"/>
                </a:cxn>
                <a:cxn ang="0">
                  <a:pos x="70" y="215"/>
                </a:cxn>
                <a:cxn ang="0">
                  <a:pos x="45" y="222"/>
                </a:cxn>
                <a:cxn ang="0">
                  <a:pos x="46" y="216"/>
                </a:cxn>
                <a:cxn ang="0">
                  <a:pos x="46" y="214"/>
                </a:cxn>
                <a:cxn ang="0">
                  <a:pos x="46" y="208"/>
                </a:cxn>
                <a:cxn ang="0">
                  <a:pos x="55" y="200"/>
                </a:cxn>
                <a:cxn ang="0">
                  <a:pos x="64" y="209"/>
                </a:cxn>
                <a:cxn ang="0">
                  <a:pos x="59" y="197"/>
                </a:cxn>
                <a:cxn ang="0">
                  <a:pos x="60" y="200"/>
                </a:cxn>
                <a:cxn ang="0">
                  <a:pos x="54" y="207"/>
                </a:cxn>
                <a:cxn ang="0">
                  <a:pos x="60" y="197"/>
                </a:cxn>
                <a:cxn ang="0">
                  <a:pos x="47" y="200"/>
                </a:cxn>
                <a:cxn ang="0">
                  <a:pos x="47" y="191"/>
                </a:cxn>
              </a:cxnLst>
              <a:rect l="0" t="0" r="r" b="b"/>
              <a:pathLst>
                <a:path w="74" h="237">
                  <a:moveTo>
                    <a:pt x="29" y="14"/>
                  </a:moveTo>
                  <a:cubicBezTo>
                    <a:pt x="29" y="6"/>
                    <a:pt x="22" y="0"/>
                    <a:pt x="15" y="0"/>
                  </a:cubicBezTo>
                  <a:cubicBezTo>
                    <a:pt x="7" y="0"/>
                    <a:pt x="0" y="6"/>
                    <a:pt x="0" y="14"/>
                  </a:cubicBezTo>
                  <a:cubicBezTo>
                    <a:pt x="0" y="22"/>
                    <a:pt x="7" y="28"/>
                    <a:pt x="15" y="28"/>
                  </a:cubicBezTo>
                  <a:cubicBezTo>
                    <a:pt x="22" y="28"/>
                    <a:pt x="29" y="22"/>
                    <a:pt x="29" y="14"/>
                  </a:cubicBezTo>
                  <a:close/>
                  <a:moveTo>
                    <a:pt x="29" y="12"/>
                  </a:moveTo>
                  <a:lnTo>
                    <a:pt x="1" y="18"/>
                  </a:lnTo>
                  <a:lnTo>
                    <a:pt x="2" y="29"/>
                  </a:lnTo>
                  <a:lnTo>
                    <a:pt x="32" y="23"/>
                  </a:lnTo>
                  <a:lnTo>
                    <a:pt x="29" y="12"/>
                  </a:lnTo>
                  <a:close/>
                  <a:moveTo>
                    <a:pt x="32" y="25"/>
                  </a:moveTo>
                  <a:cubicBezTo>
                    <a:pt x="32" y="17"/>
                    <a:pt x="25" y="10"/>
                    <a:pt x="17" y="10"/>
                  </a:cubicBezTo>
                  <a:cubicBezTo>
                    <a:pt x="8" y="10"/>
                    <a:pt x="2" y="17"/>
                    <a:pt x="2" y="25"/>
                  </a:cubicBezTo>
                  <a:cubicBezTo>
                    <a:pt x="2" y="34"/>
                    <a:pt x="8" y="40"/>
                    <a:pt x="17" y="40"/>
                  </a:cubicBezTo>
                  <a:cubicBezTo>
                    <a:pt x="25" y="40"/>
                    <a:pt x="32" y="34"/>
                    <a:pt x="32" y="25"/>
                  </a:cubicBezTo>
                  <a:close/>
                  <a:moveTo>
                    <a:pt x="31" y="23"/>
                  </a:moveTo>
                  <a:lnTo>
                    <a:pt x="2" y="29"/>
                  </a:lnTo>
                  <a:lnTo>
                    <a:pt x="6" y="46"/>
                  </a:lnTo>
                  <a:lnTo>
                    <a:pt x="36" y="40"/>
                  </a:lnTo>
                  <a:lnTo>
                    <a:pt x="31" y="23"/>
                  </a:lnTo>
                  <a:close/>
                  <a:moveTo>
                    <a:pt x="36" y="43"/>
                  </a:moveTo>
                  <a:cubicBezTo>
                    <a:pt x="36" y="34"/>
                    <a:pt x="29" y="28"/>
                    <a:pt x="20" y="28"/>
                  </a:cubicBezTo>
                  <a:cubicBezTo>
                    <a:pt x="12" y="28"/>
                    <a:pt x="5" y="34"/>
                    <a:pt x="5" y="43"/>
                  </a:cubicBezTo>
                  <a:cubicBezTo>
                    <a:pt x="5" y="51"/>
                    <a:pt x="12" y="58"/>
                    <a:pt x="20" y="58"/>
                  </a:cubicBezTo>
                  <a:cubicBezTo>
                    <a:pt x="29" y="58"/>
                    <a:pt x="36" y="51"/>
                    <a:pt x="36" y="43"/>
                  </a:cubicBezTo>
                  <a:close/>
                  <a:moveTo>
                    <a:pt x="35" y="40"/>
                  </a:moveTo>
                  <a:lnTo>
                    <a:pt x="6" y="47"/>
                  </a:lnTo>
                  <a:lnTo>
                    <a:pt x="8" y="59"/>
                  </a:lnTo>
                  <a:lnTo>
                    <a:pt x="39" y="52"/>
                  </a:lnTo>
                  <a:lnTo>
                    <a:pt x="35" y="40"/>
                  </a:lnTo>
                  <a:close/>
                  <a:moveTo>
                    <a:pt x="39" y="55"/>
                  </a:moveTo>
                  <a:cubicBezTo>
                    <a:pt x="39" y="47"/>
                    <a:pt x="32" y="40"/>
                    <a:pt x="23" y="40"/>
                  </a:cubicBezTo>
                  <a:cubicBezTo>
                    <a:pt x="15" y="40"/>
                    <a:pt x="8" y="47"/>
                    <a:pt x="8" y="55"/>
                  </a:cubicBezTo>
                  <a:cubicBezTo>
                    <a:pt x="8" y="64"/>
                    <a:pt x="15" y="71"/>
                    <a:pt x="23" y="71"/>
                  </a:cubicBezTo>
                  <a:cubicBezTo>
                    <a:pt x="32" y="71"/>
                    <a:pt x="39" y="64"/>
                    <a:pt x="39" y="55"/>
                  </a:cubicBezTo>
                  <a:close/>
                  <a:moveTo>
                    <a:pt x="38" y="52"/>
                  </a:moveTo>
                  <a:lnTo>
                    <a:pt x="8" y="59"/>
                  </a:lnTo>
                  <a:lnTo>
                    <a:pt x="12" y="76"/>
                  </a:lnTo>
                  <a:lnTo>
                    <a:pt x="43" y="68"/>
                  </a:lnTo>
                  <a:lnTo>
                    <a:pt x="38" y="52"/>
                  </a:lnTo>
                  <a:close/>
                  <a:moveTo>
                    <a:pt x="43" y="72"/>
                  </a:moveTo>
                  <a:cubicBezTo>
                    <a:pt x="43" y="63"/>
                    <a:pt x="36" y="56"/>
                    <a:pt x="27" y="56"/>
                  </a:cubicBezTo>
                  <a:cubicBezTo>
                    <a:pt x="19" y="56"/>
                    <a:pt x="12" y="63"/>
                    <a:pt x="12" y="72"/>
                  </a:cubicBezTo>
                  <a:cubicBezTo>
                    <a:pt x="12" y="80"/>
                    <a:pt x="19" y="87"/>
                    <a:pt x="27" y="87"/>
                  </a:cubicBezTo>
                  <a:cubicBezTo>
                    <a:pt x="36" y="87"/>
                    <a:pt x="43" y="80"/>
                    <a:pt x="43" y="72"/>
                  </a:cubicBezTo>
                  <a:close/>
                  <a:moveTo>
                    <a:pt x="43" y="68"/>
                  </a:moveTo>
                  <a:lnTo>
                    <a:pt x="12" y="76"/>
                  </a:lnTo>
                  <a:lnTo>
                    <a:pt x="16" y="92"/>
                  </a:lnTo>
                  <a:lnTo>
                    <a:pt x="47" y="85"/>
                  </a:lnTo>
                  <a:lnTo>
                    <a:pt x="43" y="68"/>
                  </a:lnTo>
                  <a:close/>
                  <a:moveTo>
                    <a:pt x="47" y="88"/>
                  </a:moveTo>
                  <a:cubicBezTo>
                    <a:pt x="47" y="80"/>
                    <a:pt x="40" y="73"/>
                    <a:pt x="31" y="73"/>
                  </a:cubicBezTo>
                  <a:cubicBezTo>
                    <a:pt x="23" y="73"/>
                    <a:pt x="16" y="80"/>
                    <a:pt x="16" y="88"/>
                  </a:cubicBezTo>
                  <a:cubicBezTo>
                    <a:pt x="16" y="97"/>
                    <a:pt x="23" y="104"/>
                    <a:pt x="31" y="104"/>
                  </a:cubicBezTo>
                  <a:cubicBezTo>
                    <a:pt x="40" y="104"/>
                    <a:pt x="47" y="97"/>
                    <a:pt x="47" y="88"/>
                  </a:cubicBezTo>
                  <a:close/>
                  <a:moveTo>
                    <a:pt x="47" y="85"/>
                  </a:moveTo>
                  <a:lnTo>
                    <a:pt x="16" y="92"/>
                  </a:lnTo>
                  <a:lnTo>
                    <a:pt x="21" y="112"/>
                  </a:lnTo>
                  <a:lnTo>
                    <a:pt x="52" y="104"/>
                  </a:lnTo>
                  <a:lnTo>
                    <a:pt x="47" y="85"/>
                  </a:lnTo>
                  <a:close/>
                  <a:moveTo>
                    <a:pt x="52" y="108"/>
                  </a:moveTo>
                  <a:cubicBezTo>
                    <a:pt x="52" y="99"/>
                    <a:pt x="45" y="92"/>
                    <a:pt x="36" y="92"/>
                  </a:cubicBezTo>
                  <a:cubicBezTo>
                    <a:pt x="27" y="92"/>
                    <a:pt x="20" y="99"/>
                    <a:pt x="20" y="108"/>
                  </a:cubicBezTo>
                  <a:cubicBezTo>
                    <a:pt x="20" y="117"/>
                    <a:pt x="27" y="124"/>
                    <a:pt x="36" y="124"/>
                  </a:cubicBezTo>
                  <a:cubicBezTo>
                    <a:pt x="45" y="124"/>
                    <a:pt x="52" y="117"/>
                    <a:pt x="52" y="108"/>
                  </a:cubicBezTo>
                  <a:close/>
                  <a:moveTo>
                    <a:pt x="52" y="104"/>
                  </a:moveTo>
                  <a:lnTo>
                    <a:pt x="21" y="112"/>
                  </a:lnTo>
                  <a:lnTo>
                    <a:pt x="25" y="131"/>
                  </a:lnTo>
                  <a:lnTo>
                    <a:pt x="56" y="123"/>
                  </a:lnTo>
                  <a:lnTo>
                    <a:pt x="52" y="104"/>
                  </a:lnTo>
                  <a:close/>
                  <a:moveTo>
                    <a:pt x="57" y="127"/>
                  </a:moveTo>
                  <a:cubicBezTo>
                    <a:pt x="57" y="118"/>
                    <a:pt x="50" y="111"/>
                    <a:pt x="41" y="111"/>
                  </a:cubicBezTo>
                  <a:cubicBezTo>
                    <a:pt x="32" y="111"/>
                    <a:pt x="25" y="118"/>
                    <a:pt x="25" y="127"/>
                  </a:cubicBezTo>
                  <a:cubicBezTo>
                    <a:pt x="25" y="136"/>
                    <a:pt x="32" y="143"/>
                    <a:pt x="41" y="143"/>
                  </a:cubicBezTo>
                  <a:cubicBezTo>
                    <a:pt x="50" y="143"/>
                    <a:pt x="57" y="136"/>
                    <a:pt x="57" y="127"/>
                  </a:cubicBezTo>
                  <a:close/>
                  <a:moveTo>
                    <a:pt x="56" y="123"/>
                  </a:moveTo>
                  <a:lnTo>
                    <a:pt x="25" y="131"/>
                  </a:lnTo>
                  <a:lnTo>
                    <a:pt x="30" y="149"/>
                  </a:lnTo>
                  <a:lnTo>
                    <a:pt x="61" y="142"/>
                  </a:lnTo>
                  <a:lnTo>
                    <a:pt x="56" y="123"/>
                  </a:lnTo>
                  <a:close/>
                  <a:moveTo>
                    <a:pt x="61" y="145"/>
                  </a:moveTo>
                  <a:cubicBezTo>
                    <a:pt x="61" y="137"/>
                    <a:pt x="54" y="129"/>
                    <a:pt x="45" y="129"/>
                  </a:cubicBezTo>
                  <a:cubicBezTo>
                    <a:pt x="36" y="129"/>
                    <a:pt x="29" y="137"/>
                    <a:pt x="29" y="145"/>
                  </a:cubicBezTo>
                  <a:cubicBezTo>
                    <a:pt x="29" y="154"/>
                    <a:pt x="36" y="162"/>
                    <a:pt x="45" y="162"/>
                  </a:cubicBezTo>
                  <a:cubicBezTo>
                    <a:pt x="54" y="162"/>
                    <a:pt x="61" y="154"/>
                    <a:pt x="61" y="145"/>
                  </a:cubicBezTo>
                  <a:close/>
                  <a:moveTo>
                    <a:pt x="61" y="142"/>
                  </a:moveTo>
                  <a:lnTo>
                    <a:pt x="30" y="149"/>
                  </a:lnTo>
                  <a:lnTo>
                    <a:pt x="34" y="167"/>
                  </a:lnTo>
                  <a:lnTo>
                    <a:pt x="65" y="160"/>
                  </a:lnTo>
                  <a:lnTo>
                    <a:pt x="61" y="142"/>
                  </a:lnTo>
                  <a:close/>
                  <a:moveTo>
                    <a:pt x="66" y="164"/>
                  </a:moveTo>
                  <a:cubicBezTo>
                    <a:pt x="66" y="155"/>
                    <a:pt x="58" y="147"/>
                    <a:pt x="50" y="147"/>
                  </a:cubicBezTo>
                  <a:cubicBezTo>
                    <a:pt x="41" y="147"/>
                    <a:pt x="33" y="155"/>
                    <a:pt x="33" y="164"/>
                  </a:cubicBezTo>
                  <a:cubicBezTo>
                    <a:pt x="33" y="172"/>
                    <a:pt x="41" y="180"/>
                    <a:pt x="50" y="180"/>
                  </a:cubicBezTo>
                  <a:cubicBezTo>
                    <a:pt x="58" y="180"/>
                    <a:pt x="66" y="172"/>
                    <a:pt x="66" y="164"/>
                  </a:cubicBezTo>
                  <a:close/>
                  <a:moveTo>
                    <a:pt x="65" y="160"/>
                  </a:moveTo>
                  <a:lnTo>
                    <a:pt x="34" y="167"/>
                  </a:lnTo>
                  <a:lnTo>
                    <a:pt x="37" y="184"/>
                  </a:lnTo>
                  <a:lnTo>
                    <a:pt x="69" y="177"/>
                  </a:lnTo>
                  <a:lnTo>
                    <a:pt x="65" y="160"/>
                  </a:lnTo>
                  <a:close/>
                  <a:moveTo>
                    <a:pt x="69" y="180"/>
                  </a:moveTo>
                  <a:cubicBezTo>
                    <a:pt x="69" y="171"/>
                    <a:pt x="62" y="164"/>
                    <a:pt x="53" y="164"/>
                  </a:cubicBezTo>
                  <a:cubicBezTo>
                    <a:pt x="44" y="164"/>
                    <a:pt x="37" y="171"/>
                    <a:pt x="37" y="180"/>
                  </a:cubicBezTo>
                  <a:cubicBezTo>
                    <a:pt x="37" y="189"/>
                    <a:pt x="44" y="196"/>
                    <a:pt x="53" y="196"/>
                  </a:cubicBezTo>
                  <a:cubicBezTo>
                    <a:pt x="62" y="196"/>
                    <a:pt x="69" y="189"/>
                    <a:pt x="69" y="180"/>
                  </a:cubicBezTo>
                  <a:close/>
                  <a:moveTo>
                    <a:pt x="69" y="177"/>
                  </a:moveTo>
                  <a:lnTo>
                    <a:pt x="37" y="183"/>
                  </a:lnTo>
                  <a:lnTo>
                    <a:pt x="40" y="197"/>
                  </a:lnTo>
                  <a:lnTo>
                    <a:pt x="71" y="190"/>
                  </a:lnTo>
                  <a:lnTo>
                    <a:pt x="69" y="177"/>
                  </a:lnTo>
                  <a:close/>
                  <a:moveTo>
                    <a:pt x="72" y="193"/>
                  </a:moveTo>
                  <a:cubicBezTo>
                    <a:pt x="72" y="185"/>
                    <a:pt x="64" y="177"/>
                    <a:pt x="56" y="177"/>
                  </a:cubicBezTo>
                  <a:cubicBezTo>
                    <a:pt x="47" y="177"/>
                    <a:pt x="40" y="185"/>
                    <a:pt x="40" y="193"/>
                  </a:cubicBezTo>
                  <a:cubicBezTo>
                    <a:pt x="40" y="202"/>
                    <a:pt x="47" y="209"/>
                    <a:pt x="56" y="209"/>
                  </a:cubicBezTo>
                  <a:cubicBezTo>
                    <a:pt x="64" y="209"/>
                    <a:pt x="72" y="202"/>
                    <a:pt x="72" y="193"/>
                  </a:cubicBezTo>
                  <a:close/>
                  <a:moveTo>
                    <a:pt x="71" y="191"/>
                  </a:moveTo>
                  <a:lnTo>
                    <a:pt x="40" y="196"/>
                  </a:lnTo>
                  <a:lnTo>
                    <a:pt x="42" y="207"/>
                  </a:lnTo>
                  <a:lnTo>
                    <a:pt x="73" y="202"/>
                  </a:lnTo>
                  <a:lnTo>
                    <a:pt x="71" y="191"/>
                  </a:lnTo>
                  <a:close/>
                  <a:moveTo>
                    <a:pt x="73" y="204"/>
                  </a:moveTo>
                  <a:cubicBezTo>
                    <a:pt x="73" y="196"/>
                    <a:pt x="66" y="188"/>
                    <a:pt x="57" y="188"/>
                  </a:cubicBezTo>
                  <a:cubicBezTo>
                    <a:pt x="49" y="188"/>
                    <a:pt x="41" y="196"/>
                    <a:pt x="41" y="204"/>
                  </a:cubicBezTo>
                  <a:cubicBezTo>
                    <a:pt x="41" y="213"/>
                    <a:pt x="49" y="220"/>
                    <a:pt x="57" y="220"/>
                  </a:cubicBezTo>
                  <a:cubicBezTo>
                    <a:pt x="66" y="220"/>
                    <a:pt x="73" y="213"/>
                    <a:pt x="73" y="204"/>
                  </a:cubicBezTo>
                  <a:close/>
                  <a:moveTo>
                    <a:pt x="73" y="203"/>
                  </a:moveTo>
                  <a:lnTo>
                    <a:pt x="42" y="207"/>
                  </a:lnTo>
                  <a:lnTo>
                    <a:pt x="43" y="216"/>
                  </a:lnTo>
                  <a:lnTo>
                    <a:pt x="74" y="213"/>
                  </a:lnTo>
                  <a:lnTo>
                    <a:pt x="73" y="203"/>
                  </a:lnTo>
                  <a:close/>
                  <a:moveTo>
                    <a:pt x="74" y="214"/>
                  </a:moveTo>
                  <a:cubicBezTo>
                    <a:pt x="74" y="205"/>
                    <a:pt x="67" y="198"/>
                    <a:pt x="59" y="198"/>
                  </a:cubicBezTo>
                  <a:cubicBezTo>
                    <a:pt x="50" y="198"/>
                    <a:pt x="43" y="205"/>
                    <a:pt x="43" y="214"/>
                  </a:cubicBezTo>
                  <a:cubicBezTo>
                    <a:pt x="43" y="222"/>
                    <a:pt x="50" y="229"/>
                    <a:pt x="59" y="229"/>
                  </a:cubicBezTo>
                  <a:cubicBezTo>
                    <a:pt x="67" y="229"/>
                    <a:pt x="74" y="222"/>
                    <a:pt x="74" y="214"/>
                  </a:cubicBezTo>
                  <a:close/>
                  <a:moveTo>
                    <a:pt x="74" y="216"/>
                  </a:moveTo>
                  <a:lnTo>
                    <a:pt x="43" y="217"/>
                  </a:lnTo>
                  <a:lnTo>
                    <a:pt x="45" y="226"/>
                  </a:lnTo>
                  <a:lnTo>
                    <a:pt x="73" y="224"/>
                  </a:lnTo>
                  <a:lnTo>
                    <a:pt x="74" y="216"/>
                  </a:lnTo>
                  <a:close/>
                  <a:moveTo>
                    <a:pt x="73" y="223"/>
                  </a:moveTo>
                  <a:cubicBezTo>
                    <a:pt x="73" y="215"/>
                    <a:pt x="67" y="209"/>
                    <a:pt x="59" y="209"/>
                  </a:cubicBezTo>
                  <a:cubicBezTo>
                    <a:pt x="51" y="209"/>
                    <a:pt x="45" y="215"/>
                    <a:pt x="45" y="223"/>
                  </a:cubicBezTo>
                  <a:cubicBezTo>
                    <a:pt x="45" y="231"/>
                    <a:pt x="51" y="237"/>
                    <a:pt x="59" y="237"/>
                  </a:cubicBezTo>
                  <a:cubicBezTo>
                    <a:pt x="67" y="237"/>
                    <a:pt x="73" y="231"/>
                    <a:pt x="73" y="223"/>
                  </a:cubicBezTo>
                  <a:close/>
                  <a:moveTo>
                    <a:pt x="45" y="222"/>
                  </a:moveTo>
                  <a:lnTo>
                    <a:pt x="70" y="215"/>
                  </a:lnTo>
                  <a:lnTo>
                    <a:pt x="66" y="209"/>
                  </a:lnTo>
                  <a:lnTo>
                    <a:pt x="46" y="215"/>
                  </a:lnTo>
                  <a:lnTo>
                    <a:pt x="45" y="222"/>
                  </a:lnTo>
                  <a:close/>
                  <a:moveTo>
                    <a:pt x="69" y="216"/>
                  </a:moveTo>
                  <a:cubicBezTo>
                    <a:pt x="69" y="210"/>
                    <a:pt x="63" y="204"/>
                    <a:pt x="57" y="204"/>
                  </a:cubicBezTo>
                  <a:cubicBezTo>
                    <a:pt x="51" y="204"/>
                    <a:pt x="46" y="210"/>
                    <a:pt x="46" y="216"/>
                  </a:cubicBezTo>
                  <a:cubicBezTo>
                    <a:pt x="46" y="222"/>
                    <a:pt x="51" y="228"/>
                    <a:pt x="57" y="228"/>
                  </a:cubicBezTo>
                  <a:cubicBezTo>
                    <a:pt x="63" y="228"/>
                    <a:pt x="69" y="222"/>
                    <a:pt x="69" y="216"/>
                  </a:cubicBezTo>
                  <a:close/>
                  <a:moveTo>
                    <a:pt x="46" y="214"/>
                  </a:moveTo>
                  <a:lnTo>
                    <a:pt x="67" y="209"/>
                  </a:lnTo>
                  <a:lnTo>
                    <a:pt x="63" y="204"/>
                  </a:lnTo>
                  <a:lnTo>
                    <a:pt x="46" y="208"/>
                  </a:lnTo>
                  <a:lnTo>
                    <a:pt x="46" y="214"/>
                  </a:lnTo>
                  <a:close/>
                  <a:moveTo>
                    <a:pt x="64" y="209"/>
                  </a:moveTo>
                  <a:cubicBezTo>
                    <a:pt x="64" y="204"/>
                    <a:pt x="60" y="200"/>
                    <a:pt x="55" y="200"/>
                  </a:cubicBezTo>
                  <a:cubicBezTo>
                    <a:pt x="50" y="200"/>
                    <a:pt x="46" y="204"/>
                    <a:pt x="46" y="209"/>
                  </a:cubicBezTo>
                  <a:cubicBezTo>
                    <a:pt x="46" y="214"/>
                    <a:pt x="50" y="218"/>
                    <a:pt x="55" y="218"/>
                  </a:cubicBezTo>
                  <a:cubicBezTo>
                    <a:pt x="60" y="218"/>
                    <a:pt x="64" y="214"/>
                    <a:pt x="64" y="209"/>
                  </a:cubicBezTo>
                  <a:close/>
                  <a:moveTo>
                    <a:pt x="46" y="209"/>
                  </a:moveTo>
                  <a:lnTo>
                    <a:pt x="64" y="205"/>
                  </a:lnTo>
                  <a:lnTo>
                    <a:pt x="59" y="197"/>
                  </a:lnTo>
                  <a:lnTo>
                    <a:pt x="47" y="200"/>
                  </a:lnTo>
                  <a:lnTo>
                    <a:pt x="46" y="209"/>
                  </a:lnTo>
                  <a:close/>
                  <a:moveTo>
                    <a:pt x="60" y="200"/>
                  </a:moveTo>
                  <a:cubicBezTo>
                    <a:pt x="60" y="197"/>
                    <a:pt x="57" y="194"/>
                    <a:pt x="54" y="194"/>
                  </a:cubicBezTo>
                  <a:cubicBezTo>
                    <a:pt x="50" y="194"/>
                    <a:pt x="47" y="197"/>
                    <a:pt x="47" y="200"/>
                  </a:cubicBezTo>
                  <a:cubicBezTo>
                    <a:pt x="47" y="204"/>
                    <a:pt x="50" y="207"/>
                    <a:pt x="54" y="207"/>
                  </a:cubicBezTo>
                  <a:cubicBezTo>
                    <a:pt x="57" y="207"/>
                    <a:pt x="60" y="204"/>
                    <a:pt x="60" y="200"/>
                  </a:cubicBezTo>
                  <a:close/>
                  <a:moveTo>
                    <a:pt x="47" y="200"/>
                  </a:moveTo>
                  <a:lnTo>
                    <a:pt x="60" y="197"/>
                  </a:lnTo>
                  <a:lnTo>
                    <a:pt x="56" y="189"/>
                  </a:lnTo>
                  <a:lnTo>
                    <a:pt x="47" y="190"/>
                  </a:lnTo>
                  <a:lnTo>
                    <a:pt x="47" y="200"/>
                  </a:lnTo>
                  <a:close/>
                  <a:moveTo>
                    <a:pt x="56" y="191"/>
                  </a:moveTo>
                  <a:cubicBezTo>
                    <a:pt x="56" y="188"/>
                    <a:pt x="54" y="186"/>
                    <a:pt x="52" y="186"/>
                  </a:cubicBezTo>
                  <a:cubicBezTo>
                    <a:pt x="49" y="186"/>
                    <a:pt x="47" y="188"/>
                    <a:pt x="47" y="191"/>
                  </a:cubicBezTo>
                  <a:cubicBezTo>
                    <a:pt x="47" y="193"/>
                    <a:pt x="49" y="195"/>
                    <a:pt x="52" y="195"/>
                  </a:cubicBezTo>
                  <a:cubicBezTo>
                    <a:pt x="54" y="195"/>
                    <a:pt x="56" y="193"/>
                    <a:pt x="56" y="191"/>
                  </a:cubicBezTo>
                  <a:close/>
                </a:path>
              </a:pathLst>
            </a:custGeom>
            <a:solidFill>
              <a:srgbClr val="ED1C2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9303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3SAT      G3C 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Take a Boolean formula, and turn it into a graph that can be 3-colored </a:t>
            </a:r>
            <a:r>
              <a:rPr lang="en-US" dirty="0" err="1" smtClean="0"/>
              <a:t>iff</a:t>
            </a:r>
            <a:r>
              <a:rPr lang="en-US" dirty="0" smtClean="0"/>
              <a:t> the formula can be satisfied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First step: create nodes called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5"/>
                </a:solidFill>
              </a:rPr>
              <a:t>F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dirty="0" smtClean="0"/>
              <a:t>. Assume those are actually the colors. (How?)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2" name="Group 6"/>
          <p:cNvGrpSpPr>
            <a:grpSpLocks noChangeAspect="1"/>
          </p:cNvGrpSpPr>
          <p:nvPr>
            <p:custDataLst>
              <p:tags r:id="rId4"/>
            </p:custDataLst>
          </p:nvPr>
        </p:nvGrpSpPr>
        <p:grpSpPr bwMode="auto">
          <a:xfrm>
            <a:off x="4332514" y="533400"/>
            <a:ext cx="533400" cy="717226"/>
            <a:chOff x="3408" y="1776"/>
            <a:chExt cx="177" cy="238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>
              <p:custDataLst>
                <p:tags r:id="rId11"/>
              </p:custDataLst>
            </p:nvPr>
          </p:nvSpPr>
          <p:spPr bwMode="auto">
            <a:xfrm>
              <a:off x="3408" y="1776"/>
              <a:ext cx="177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 noEditPoints="1"/>
            </p:cNvSpPr>
            <p:nvPr>
              <p:custDataLst>
                <p:tags r:id="rId12"/>
              </p:custDataLst>
            </p:nvPr>
          </p:nvSpPr>
          <p:spPr bwMode="auto">
            <a:xfrm>
              <a:off x="3424" y="1791"/>
              <a:ext cx="110" cy="76"/>
            </a:xfrm>
            <a:custGeom>
              <a:avLst/>
              <a:gdLst/>
              <a:ahLst/>
              <a:cxnLst>
                <a:cxn ang="0">
                  <a:pos x="223" y="31"/>
                </a:cxn>
                <a:cxn ang="0">
                  <a:pos x="221" y="35"/>
                </a:cxn>
                <a:cxn ang="0">
                  <a:pos x="236" y="21"/>
                </a:cxn>
                <a:cxn ang="0">
                  <a:pos x="242" y="17"/>
                </a:cxn>
                <a:cxn ang="0">
                  <a:pos x="242" y="15"/>
                </a:cxn>
                <a:cxn ang="0">
                  <a:pos x="225" y="4"/>
                </a:cxn>
                <a:cxn ang="0">
                  <a:pos x="233" y="38"/>
                </a:cxn>
                <a:cxn ang="0">
                  <a:pos x="231" y="41"/>
                </a:cxn>
                <a:cxn ang="0">
                  <a:pos x="197" y="33"/>
                </a:cxn>
                <a:cxn ang="0">
                  <a:pos x="224" y="47"/>
                </a:cxn>
                <a:cxn ang="0">
                  <a:pos x="196" y="26"/>
                </a:cxn>
                <a:cxn ang="0">
                  <a:pos x="197" y="63"/>
                </a:cxn>
                <a:cxn ang="0">
                  <a:pos x="204" y="53"/>
                </a:cxn>
                <a:cxn ang="0">
                  <a:pos x="165" y="46"/>
                </a:cxn>
                <a:cxn ang="0">
                  <a:pos x="191" y="60"/>
                </a:cxn>
                <a:cxn ang="0">
                  <a:pos x="160" y="51"/>
                </a:cxn>
                <a:cxn ang="0">
                  <a:pos x="153" y="91"/>
                </a:cxn>
                <a:cxn ang="0">
                  <a:pos x="153" y="91"/>
                </a:cxn>
                <a:cxn ang="0">
                  <a:pos x="112" y="86"/>
                </a:cxn>
                <a:cxn ang="0">
                  <a:pos x="137" y="100"/>
                </a:cxn>
                <a:cxn ang="0">
                  <a:pos x="103" y="81"/>
                </a:cxn>
                <a:cxn ang="0">
                  <a:pos x="94" y="123"/>
                </a:cxn>
                <a:cxn ang="0">
                  <a:pos x="94" y="117"/>
                </a:cxn>
                <a:cxn ang="0">
                  <a:pos x="53" y="112"/>
                </a:cxn>
                <a:cxn ang="0">
                  <a:pos x="79" y="126"/>
                </a:cxn>
                <a:cxn ang="0">
                  <a:pos x="48" y="119"/>
                </a:cxn>
                <a:cxn ang="0">
                  <a:pos x="45" y="156"/>
                </a:cxn>
                <a:cxn ang="0">
                  <a:pos x="46" y="156"/>
                </a:cxn>
                <a:cxn ang="0">
                  <a:pos x="11" y="149"/>
                </a:cxn>
                <a:cxn ang="0">
                  <a:pos x="37" y="162"/>
                </a:cxn>
                <a:cxn ang="0">
                  <a:pos x="20" y="172"/>
                </a:cxn>
                <a:cxn ang="0">
                  <a:pos x="21" y="172"/>
                </a:cxn>
                <a:cxn ang="0">
                  <a:pos x="45" y="154"/>
                </a:cxn>
                <a:cxn ang="0">
                  <a:pos x="42" y="167"/>
                </a:cxn>
                <a:cxn ang="0">
                  <a:pos x="54" y="151"/>
                </a:cxn>
                <a:cxn ang="0">
                  <a:pos x="50" y="131"/>
                </a:cxn>
                <a:cxn ang="0">
                  <a:pos x="58" y="128"/>
                </a:cxn>
                <a:cxn ang="0">
                  <a:pos x="59" y="127"/>
                </a:cxn>
                <a:cxn ang="0">
                  <a:pos x="61" y="140"/>
                </a:cxn>
                <a:cxn ang="0">
                  <a:pos x="74" y="124"/>
                </a:cxn>
                <a:cxn ang="0">
                  <a:pos x="97" y="153"/>
                </a:cxn>
                <a:cxn ang="0">
                  <a:pos x="110" y="150"/>
                </a:cxn>
                <a:cxn ang="0">
                  <a:pos x="144" y="130"/>
                </a:cxn>
                <a:cxn ang="0">
                  <a:pos x="146" y="144"/>
                </a:cxn>
                <a:cxn ang="0">
                  <a:pos x="160" y="127"/>
                </a:cxn>
                <a:cxn ang="0">
                  <a:pos x="158" y="108"/>
                </a:cxn>
                <a:cxn ang="0">
                  <a:pos x="172" y="107"/>
                </a:cxn>
                <a:cxn ang="0">
                  <a:pos x="172" y="107"/>
                </a:cxn>
                <a:cxn ang="0">
                  <a:pos x="169" y="123"/>
                </a:cxn>
                <a:cxn ang="0">
                  <a:pos x="186" y="106"/>
                </a:cxn>
                <a:cxn ang="0">
                  <a:pos x="199" y="140"/>
                </a:cxn>
                <a:cxn ang="0">
                  <a:pos x="209" y="140"/>
                </a:cxn>
                <a:cxn ang="0">
                  <a:pos x="236" y="123"/>
                </a:cxn>
                <a:cxn ang="0">
                  <a:pos x="222" y="141"/>
                </a:cxn>
                <a:cxn ang="0">
                  <a:pos x="243" y="125"/>
                </a:cxn>
                <a:cxn ang="0">
                  <a:pos x="237" y="114"/>
                </a:cxn>
                <a:cxn ang="0">
                  <a:pos x="256" y="130"/>
                </a:cxn>
                <a:cxn ang="0">
                  <a:pos x="258" y="136"/>
                </a:cxn>
                <a:cxn ang="0">
                  <a:pos x="243" y="144"/>
                </a:cxn>
              </a:cxnLst>
              <a:rect l="0" t="0" r="r" b="b"/>
              <a:pathLst>
                <a:path w="259" h="173">
                  <a:moveTo>
                    <a:pt x="223" y="33"/>
                  </a:moveTo>
                  <a:cubicBezTo>
                    <a:pt x="223" y="30"/>
                    <a:pt x="221" y="28"/>
                    <a:pt x="219" y="28"/>
                  </a:cubicBezTo>
                  <a:cubicBezTo>
                    <a:pt x="217" y="28"/>
                    <a:pt x="215" y="30"/>
                    <a:pt x="215" y="33"/>
                  </a:cubicBezTo>
                  <a:cubicBezTo>
                    <a:pt x="215" y="35"/>
                    <a:pt x="217" y="37"/>
                    <a:pt x="219" y="37"/>
                  </a:cubicBezTo>
                  <a:cubicBezTo>
                    <a:pt x="221" y="37"/>
                    <a:pt x="223" y="35"/>
                    <a:pt x="223" y="33"/>
                  </a:cubicBezTo>
                  <a:close/>
                  <a:moveTo>
                    <a:pt x="217" y="29"/>
                  </a:moveTo>
                  <a:lnTo>
                    <a:pt x="223" y="31"/>
                  </a:lnTo>
                  <a:lnTo>
                    <a:pt x="229" y="24"/>
                  </a:lnTo>
                  <a:lnTo>
                    <a:pt x="217" y="20"/>
                  </a:lnTo>
                  <a:lnTo>
                    <a:pt x="217" y="29"/>
                  </a:lnTo>
                  <a:close/>
                  <a:moveTo>
                    <a:pt x="229" y="27"/>
                  </a:moveTo>
                  <a:cubicBezTo>
                    <a:pt x="229" y="22"/>
                    <a:pt x="226" y="18"/>
                    <a:pt x="221" y="18"/>
                  </a:cubicBezTo>
                  <a:cubicBezTo>
                    <a:pt x="216" y="18"/>
                    <a:pt x="212" y="22"/>
                    <a:pt x="212" y="27"/>
                  </a:cubicBezTo>
                  <a:cubicBezTo>
                    <a:pt x="212" y="32"/>
                    <a:pt x="216" y="35"/>
                    <a:pt x="221" y="35"/>
                  </a:cubicBezTo>
                  <a:cubicBezTo>
                    <a:pt x="226" y="35"/>
                    <a:pt x="229" y="32"/>
                    <a:pt x="229" y="27"/>
                  </a:cubicBezTo>
                  <a:close/>
                  <a:moveTo>
                    <a:pt x="218" y="19"/>
                  </a:moveTo>
                  <a:lnTo>
                    <a:pt x="229" y="25"/>
                  </a:lnTo>
                  <a:lnTo>
                    <a:pt x="236" y="18"/>
                  </a:lnTo>
                  <a:lnTo>
                    <a:pt x="219" y="10"/>
                  </a:lnTo>
                  <a:lnTo>
                    <a:pt x="218" y="19"/>
                  </a:lnTo>
                  <a:close/>
                  <a:moveTo>
                    <a:pt x="236" y="21"/>
                  </a:moveTo>
                  <a:cubicBezTo>
                    <a:pt x="236" y="14"/>
                    <a:pt x="231" y="9"/>
                    <a:pt x="224" y="9"/>
                  </a:cubicBezTo>
                  <a:cubicBezTo>
                    <a:pt x="217" y="9"/>
                    <a:pt x="211" y="14"/>
                    <a:pt x="211" y="21"/>
                  </a:cubicBezTo>
                  <a:cubicBezTo>
                    <a:pt x="211" y="28"/>
                    <a:pt x="217" y="34"/>
                    <a:pt x="224" y="34"/>
                  </a:cubicBezTo>
                  <a:cubicBezTo>
                    <a:pt x="231" y="34"/>
                    <a:pt x="236" y="28"/>
                    <a:pt x="236" y="21"/>
                  </a:cubicBezTo>
                  <a:close/>
                  <a:moveTo>
                    <a:pt x="216" y="12"/>
                  </a:moveTo>
                  <a:lnTo>
                    <a:pt x="236" y="23"/>
                  </a:lnTo>
                  <a:lnTo>
                    <a:pt x="242" y="17"/>
                  </a:lnTo>
                  <a:lnTo>
                    <a:pt x="217" y="3"/>
                  </a:lnTo>
                  <a:lnTo>
                    <a:pt x="216" y="12"/>
                  </a:lnTo>
                  <a:close/>
                  <a:moveTo>
                    <a:pt x="242" y="15"/>
                  </a:moveTo>
                  <a:cubicBezTo>
                    <a:pt x="242" y="7"/>
                    <a:pt x="236" y="0"/>
                    <a:pt x="227" y="0"/>
                  </a:cubicBezTo>
                  <a:cubicBezTo>
                    <a:pt x="219" y="0"/>
                    <a:pt x="212" y="7"/>
                    <a:pt x="212" y="15"/>
                  </a:cubicBezTo>
                  <a:cubicBezTo>
                    <a:pt x="212" y="24"/>
                    <a:pt x="219" y="30"/>
                    <a:pt x="227" y="30"/>
                  </a:cubicBezTo>
                  <a:cubicBezTo>
                    <a:pt x="236" y="30"/>
                    <a:pt x="242" y="24"/>
                    <a:pt x="242" y="15"/>
                  </a:cubicBezTo>
                  <a:close/>
                  <a:moveTo>
                    <a:pt x="240" y="23"/>
                  </a:moveTo>
                  <a:lnTo>
                    <a:pt x="212" y="12"/>
                  </a:lnTo>
                  <a:lnTo>
                    <a:pt x="209" y="17"/>
                  </a:lnTo>
                  <a:lnTo>
                    <a:pt x="239" y="29"/>
                  </a:lnTo>
                  <a:lnTo>
                    <a:pt x="240" y="23"/>
                  </a:lnTo>
                  <a:close/>
                  <a:moveTo>
                    <a:pt x="241" y="20"/>
                  </a:moveTo>
                  <a:cubicBezTo>
                    <a:pt x="241" y="11"/>
                    <a:pt x="234" y="4"/>
                    <a:pt x="225" y="4"/>
                  </a:cubicBezTo>
                  <a:cubicBezTo>
                    <a:pt x="216" y="4"/>
                    <a:pt x="209" y="11"/>
                    <a:pt x="209" y="20"/>
                  </a:cubicBezTo>
                  <a:cubicBezTo>
                    <a:pt x="209" y="29"/>
                    <a:pt x="216" y="37"/>
                    <a:pt x="225" y="37"/>
                  </a:cubicBezTo>
                  <a:cubicBezTo>
                    <a:pt x="234" y="37"/>
                    <a:pt x="241" y="29"/>
                    <a:pt x="241" y="20"/>
                  </a:cubicBezTo>
                  <a:close/>
                  <a:moveTo>
                    <a:pt x="238" y="30"/>
                  </a:moveTo>
                  <a:lnTo>
                    <a:pt x="211" y="11"/>
                  </a:lnTo>
                  <a:lnTo>
                    <a:pt x="206" y="19"/>
                  </a:lnTo>
                  <a:lnTo>
                    <a:pt x="233" y="38"/>
                  </a:lnTo>
                  <a:lnTo>
                    <a:pt x="238" y="30"/>
                  </a:lnTo>
                  <a:close/>
                  <a:moveTo>
                    <a:pt x="236" y="28"/>
                  </a:moveTo>
                  <a:cubicBezTo>
                    <a:pt x="236" y="19"/>
                    <a:pt x="229" y="12"/>
                    <a:pt x="219" y="12"/>
                  </a:cubicBezTo>
                  <a:cubicBezTo>
                    <a:pt x="210" y="12"/>
                    <a:pt x="203" y="19"/>
                    <a:pt x="203" y="28"/>
                  </a:cubicBezTo>
                  <a:cubicBezTo>
                    <a:pt x="203" y="37"/>
                    <a:pt x="210" y="45"/>
                    <a:pt x="219" y="45"/>
                  </a:cubicBezTo>
                  <a:cubicBezTo>
                    <a:pt x="229" y="45"/>
                    <a:pt x="236" y="37"/>
                    <a:pt x="236" y="28"/>
                  </a:cubicBezTo>
                  <a:close/>
                  <a:moveTo>
                    <a:pt x="231" y="41"/>
                  </a:moveTo>
                  <a:lnTo>
                    <a:pt x="208" y="16"/>
                  </a:lnTo>
                  <a:lnTo>
                    <a:pt x="202" y="21"/>
                  </a:lnTo>
                  <a:lnTo>
                    <a:pt x="225" y="46"/>
                  </a:lnTo>
                  <a:lnTo>
                    <a:pt x="231" y="41"/>
                  </a:lnTo>
                  <a:close/>
                  <a:moveTo>
                    <a:pt x="231" y="33"/>
                  </a:moveTo>
                  <a:cubicBezTo>
                    <a:pt x="231" y="24"/>
                    <a:pt x="223" y="17"/>
                    <a:pt x="214" y="17"/>
                  </a:cubicBezTo>
                  <a:cubicBezTo>
                    <a:pt x="205" y="17"/>
                    <a:pt x="197" y="24"/>
                    <a:pt x="197" y="33"/>
                  </a:cubicBezTo>
                  <a:cubicBezTo>
                    <a:pt x="197" y="43"/>
                    <a:pt x="205" y="50"/>
                    <a:pt x="214" y="50"/>
                  </a:cubicBezTo>
                  <a:cubicBezTo>
                    <a:pt x="223" y="50"/>
                    <a:pt x="231" y="43"/>
                    <a:pt x="231" y="33"/>
                  </a:cubicBezTo>
                  <a:close/>
                  <a:moveTo>
                    <a:pt x="224" y="47"/>
                  </a:moveTo>
                  <a:lnTo>
                    <a:pt x="204" y="20"/>
                  </a:lnTo>
                  <a:lnTo>
                    <a:pt x="196" y="26"/>
                  </a:lnTo>
                  <a:lnTo>
                    <a:pt x="217" y="53"/>
                  </a:lnTo>
                  <a:lnTo>
                    <a:pt x="224" y="47"/>
                  </a:lnTo>
                  <a:close/>
                  <a:moveTo>
                    <a:pt x="223" y="40"/>
                  </a:moveTo>
                  <a:cubicBezTo>
                    <a:pt x="223" y="30"/>
                    <a:pt x="215" y="23"/>
                    <a:pt x="206" y="23"/>
                  </a:cubicBezTo>
                  <a:cubicBezTo>
                    <a:pt x="197" y="23"/>
                    <a:pt x="190" y="30"/>
                    <a:pt x="190" y="40"/>
                  </a:cubicBezTo>
                  <a:cubicBezTo>
                    <a:pt x="190" y="49"/>
                    <a:pt x="197" y="56"/>
                    <a:pt x="206" y="56"/>
                  </a:cubicBezTo>
                  <a:cubicBezTo>
                    <a:pt x="215" y="56"/>
                    <a:pt x="223" y="49"/>
                    <a:pt x="223" y="40"/>
                  </a:cubicBezTo>
                  <a:close/>
                  <a:moveTo>
                    <a:pt x="216" y="53"/>
                  </a:moveTo>
                  <a:lnTo>
                    <a:pt x="196" y="26"/>
                  </a:lnTo>
                  <a:lnTo>
                    <a:pt x="187" y="32"/>
                  </a:lnTo>
                  <a:lnTo>
                    <a:pt x="207" y="60"/>
                  </a:lnTo>
                  <a:lnTo>
                    <a:pt x="216" y="53"/>
                  </a:lnTo>
                  <a:close/>
                  <a:moveTo>
                    <a:pt x="214" y="46"/>
                  </a:moveTo>
                  <a:cubicBezTo>
                    <a:pt x="214" y="37"/>
                    <a:pt x="207" y="29"/>
                    <a:pt x="197" y="29"/>
                  </a:cubicBezTo>
                  <a:cubicBezTo>
                    <a:pt x="188" y="29"/>
                    <a:pt x="180" y="37"/>
                    <a:pt x="180" y="46"/>
                  </a:cubicBezTo>
                  <a:cubicBezTo>
                    <a:pt x="180" y="55"/>
                    <a:pt x="188" y="63"/>
                    <a:pt x="197" y="63"/>
                  </a:cubicBezTo>
                  <a:cubicBezTo>
                    <a:pt x="207" y="63"/>
                    <a:pt x="214" y="55"/>
                    <a:pt x="214" y="46"/>
                  </a:cubicBezTo>
                  <a:close/>
                  <a:moveTo>
                    <a:pt x="206" y="60"/>
                  </a:moveTo>
                  <a:lnTo>
                    <a:pt x="188" y="32"/>
                  </a:lnTo>
                  <a:lnTo>
                    <a:pt x="178" y="38"/>
                  </a:lnTo>
                  <a:lnTo>
                    <a:pt x="196" y="67"/>
                  </a:lnTo>
                  <a:lnTo>
                    <a:pt x="206" y="60"/>
                  </a:lnTo>
                  <a:close/>
                  <a:moveTo>
                    <a:pt x="204" y="53"/>
                  </a:moveTo>
                  <a:cubicBezTo>
                    <a:pt x="204" y="43"/>
                    <a:pt x="196" y="36"/>
                    <a:pt x="187" y="36"/>
                  </a:cubicBezTo>
                  <a:cubicBezTo>
                    <a:pt x="177" y="36"/>
                    <a:pt x="170" y="43"/>
                    <a:pt x="170" y="53"/>
                  </a:cubicBezTo>
                  <a:cubicBezTo>
                    <a:pt x="170" y="62"/>
                    <a:pt x="177" y="69"/>
                    <a:pt x="187" y="69"/>
                  </a:cubicBezTo>
                  <a:cubicBezTo>
                    <a:pt x="196" y="69"/>
                    <a:pt x="204" y="62"/>
                    <a:pt x="204" y="53"/>
                  </a:cubicBezTo>
                  <a:close/>
                  <a:moveTo>
                    <a:pt x="195" y="67"/>
                  </a:moveTo>
                  <a:lnTo>
                    <a:pt x="178" y="38"/>
                  </a:lnTo>
                  <a:lnTo>
                    <a:pt x="165" y="46"/>
                  </a:lnTo>
                  <a:lnTo>
                    <a:pt x="182" y="75"/>
                  </a:lnTo>
                  <a:lnTo>
                    <a:pt x="195" y="67"/>
                  </a:lnTo>
                  <a:close/>
                  <a:moveTo>
                    <a:pt x="191" y="60"/>
                  </a:moveTo>
                  <a:cubicBezTo>
                    <a:pt x="191" y="51"/>
                    <a:pt x="183" y="43"/>
                    <a:pt x="174" y="43"/>
                  </a:cubicBezTo>
                  <a:cubicBezTo>
                    <a:pt x="164" y="43"/>
                    <a:pt x="157" y="51"/>
                    <a:pt x="157" y="60"/>
                  </a:cubicBezTo>
                  <a:cubicBezTo>
                    <a:pt x="157" y="69"/>
                    <a:pt x="164" y="77"/>
                    <a:pt x="174" y="77"/>
                  </a:cubicBezTo>
                  <a:cubicBezTo>
                    <a:pt x="183" y="77"/>
                    <a:pt x="191" y="69"/>
                    <a:pt x="191" y="60"/>
                  </a:cubicBezTo>
                  <a:close/>
                  <a:moveTo>
                    <a:pt x="182" y="75"/>
                  </a:moveTo>
                  <a:lnTo>
                    <a:pt x="165" y="45"/>
                  </a:lnTo>
                  <a:lnTo>
                    <a:pt x="152" y="53"/>
                  </a:lnTo>
                  <a:lnTo>
                    <a:pt x="169" y="82"/>
                  </a:lnTo>
                  <a:lnTo>
                    <a:pt x="182" y="75"/>
                  </a:lnTo>
                  <a:close/>
                  <a:moveTo>
                    <a:pt x="177" y="68"/>
                  </a:moveTo>
                  <a:cubicBezTo>
                    <a:pt x="177" y="58"/>
                    <a:pt x="170" y="51"/>
                    <a:pt x="160" y="51"/>
                  </a:cubicBezTo>
                  <a:cubicBezTo>
                    <a:pt x="151" y="51"/>
                    <a:pt x="144" y="58"/>
                    <a:pt x="144" y="68"/>
                  </a:cubicBezTo>
                  <a:cubicBezTo>
                    <a:pt x="144" y="77"/>
                    <a:pt x="151" y="84"/>
                    <a:pt x="160" y="84"/>
                  </a:cubicBezTo>
                  <a:cubicBezTo>
                    <a:pt x="170" y="84"/>
                    <a:pt x="177" y="77"/>
                    <a:pt x="177" y="68"/>
                  </a:cubicBezTo>
                  <a:close/>
                  <a:moveTo>
                    <a:pt x="169" y="82"/>
                  </a:moveTo>
                  <a:lnTo>
                    <a:pt x="152" y="53"/>
                  </a:lnTo>
                  <a:lnTo>
                    <a:pt x="137" y="62"/>
                  </a:lnTo>
                  <a:lnTo>
                    <a:pt x="153" y="91"/>
                  </a:lnTo>
                  <a:lnTo>
                    <a:pt x="169" y="82"/>
                  </a:lnTo>
                  <a:close/>
                  <a:moveTo>
                    <a:pt x="162" y="77"/>
                  </a:moveTo>
                  <a:cubicBezTo>
                    <a:pt x="162" y="67"/>
                    <a:pt x="154" y="60"/>
                    <a:pt x="145" y="60"/>
                  </a:cubicBezTo>
                  <a:cubicBezTo>
                    <a:pt x="136" y="60"/>
                    <a:pt x="128" y="67"/>
                    <a:pt x="128" y="77"/>
                  </a:cubicBezTo>
                  <a:cubicBezTo>
                    <a:pt x="128" y="86"/>
                    <a:pt x="136" y="93"/>
                    <a:pt x="145" y="93"/>
                  </a:cubicBezTo>
                  <a:cubicBezTo>
                    <a:pt x="154" y="93"/>
                    <a:pt x="162" y="86"/>
                    <a:pt x="162" y="77"/>
                  </a:cubicBezTo>
                  <a:close/>
                  <a:moveTo>
                    <a:pt x="153" y="91"/>
                  </a:moveTo>
                  <a:lnTo>
                    <a:pt x="137" y="62"/>
                  </a:lnTo>
                  <a:lnTo>
                    <a:pt x="120" y="71"/>
                  </a:lnTo>
                  <a:lnTo>
                    <a:pt x="137" y="100"/>
                  </a:lnTo>
                  <a:lnTo>
                    <a:pt x="153" y="91"/>
                  </a:lnTo>
                  <a:close/>
                  <a:moveTo>
                    <a:pt x="145" y="86"/>
                  </a:moveTo>
                  <a:cubicBezTo>
                    <a:pt x="145" y="77"/>
                    <a:pt x="138" y="69"/>
                    <a:pt x="129" y="69"/>
                  </a:cubicBezTo>
                  <a:cubicBezTo>
                    <a:pt x="119" y="69"/>
                    <a:pt x="112" y="77"/>
                    <a:pt x="112" y="86"/>
                  </a:cubicBezTo>
                  <a:cubicBezTo>
                    <a:pt x="112" y="95"/>
                    <a:pt x="119" y="103"/>
                    <a:pt x="129" y="103"/>
                  </a:cubicBezTo>
                  <a:cubicBezTo>
                    <a:pt x="138" y="103"/>
                    <a:pt x="145" y="95"/>
                    <a:pt x="145" y="86"/>
                  </a:cubicBezTo>
                  <a:close/>
                  <a:moveTo>
                    <a:pt x="137" y="100"/>
                  </a:moveTo>
                  <a:lnTo>
                    <a:pt x="120" y="71"/>
                  </a:lnTo>
                  <a:lnTo>
                    <a:pt x="103" y="81"/>
                  </a:lnTo>
                  <a:lnTo>
                    <a:pt x="120" y="110"/>
                  </a:lnTo>
                  <a:lnTo>
                    <a:pt x="137" y="100"/>
                  </a:lnTo>
                  <a:close/>
                  <a:moveTo>
                    <a:pt x="128" y="96"/>
                  </a:moveTo>
                  <a:cubicBezTo>
                    <a:pt x="128" y="87"/>
                    <a:pt x="121" y="79"/>
                    <a:pt x="111" y="79"/>
                  </a:cubicBezTo>
                  <a:cubicBezTo>
                    <a:pt x="102" y="79"/>
                    <a:pt x="95" y="87"/>
                    <a:pt x="95" y="96"/>
                  </a:cubicBezTo>
                  <a:cubicBezTo>
                    <a:pt x="95" y="105"/>
                    <a:pt x="102" y="113"/>
                    <a:pt x="111" y="113"/>
                  </a:cubicBezTo>
                  <a:cubicBezTo>
                    <a:pt x="121" y="113"/>
                    <a:pt x="128" y="105"/>
                    <a:pt x="128" y="96"/>
                  </a:cubicBezTo>
                  <a:close/>
                  <a:moveTo>
                    <a:pt x="120" y="110"/>
                  </a:moveTo>
                  <a:lnTo>
                    <a:pt x="103" y="81"/>
                  </a:lnTo>
                  <a:lnTo>
                    <a:pt x="85" y="92"/>
                  </a:lnTo>
                  <a:lnTo>
                    <a:pt x="102" y="121"/>
                  </a:lnTo>
                  <a:lnTo>
                    <a:pt x="120" y="110"/>
                  </a:lnTo>
                  <a:close/>
                  <a:moveTo>
                    <a:pt x="111" y="106"/>
                  </a:moveTo>
                  <a:cubicBezTo>
                    <a:pt x="111" y="97"/>
                    <a:pt x="103" y="89"/>
                    <a:pt x="94" y="89"/>
                  </a:cubicBezTo>
                  <a:cubicBezTo>
                    <a:pt x="85" y="89"/>
                    <a:pt x="77" y="97"/>
                    <a:pt x="77" y="106"/>
                  </a:cubicBezTo>
                  <a:cubicBezTo>
                    <a:pt x="77" y="115"/>
                    <a:pt x="85" y="123"/>
                    <a:pt x="94" y="123"/>
                  </a:cubicBezTo>
                  <a:cubicBezTo>
                    <a:pt x="103" y="123"/>
                    <a:pt x="111" y="115"/>
                    <a:pt x="111" y="106"/>
                  </a:cubicBezTo>
                  <a:close/>
                  <a:moveTo>
                    <a:pt x="103" y="120"/>
                  </a:moveTo>
                  <a:lnTo>
                    <a:pt x="85" y="92"/>
                  </a:lnTo>
                  <a:lnTo>
                    <a:pt x="69" y="102"/>
                  </a:lnTo>
                  <a:lnTo>
                    <a:pt x="86" y="131"/>
                  </a:lnTo>
                  <a:lnTo>
                    <a:pt x="103" y="120"/>
                  </a:lnTo>
                  <a:close/>
                  <a:moveTo>
                    <a:pt x="94" y="117"/>
                  </a:moveTo>
                  <a:cubicBezTo>
                    <a:pt x="94" y="107"/>
                    <a:pt x="87" y="100"/>
                    <a:pt x="78" y="100"/>
                  </a:cubicBezTo>
                  <a:cubicBezTo>
                    <a:pt x="68" y="100"/>
                    <a:pt x="61" y="107"/>
                    <a:pt x="61" y="117"/>
                  </a:cubicBezTo>
                  <a:cubicBezTo>
                    <a:pt x="61" y="126"/>
                    <a:pt x="68" y="133"/>
                    <a:pt x="78" y="133"/>
                  </a:cubicBezTo>
                  <a:cubicBezTo>
                    <a:pt x="87" y="133"/>
                    <a:pt x="94" y="126"/>
                    <a:pt x="94" y="117"/>
                  </a:cubicBezTo>
                  <a:close/>
                  <a:moveTo>
                    <a:pt x="87" y="131"/>
                  </a:moveTo>
                  <a:lnTo>
                    <a:pt x="69" y="103"/>
                  </a:lnTo>
                  <a:lnTo>
                    <a:pt x="53" y="112"/>
                  </a:lnTo>
                  <a:lnTo>
                    <a:pt x="71" y="140"/>
                  </a:lnTo>
                  <a:lnTo>
                    <a:pt x="87" y="131"/>
                  </a:lnTo>
                  <a:close/>
                  <a:moveTo>
                    <a:pt x="79" y="126"/>
                  </a:moveTo>
                  <a:cubicBezTo>
                    <a:pt x="79" y="117"/>
                    <a:pt x="71" y="110"/>
                    <a:pt x="62" y="110"/>
                  </a:cubicBezTo>
                  <a:cubicBezTo>
                    <a:pt x="53" y="110"/>
                    <a:pt x="46" y="117"/>
                    <a:pt x="46" y="126"/>
                  </a:cubicBezTo>
                  <a:cubicBezTo>
                    <a:pt x="46" y="136"/>
                    <a:pt x="53" y="143"/>
                    <a:pt x="62" y="143"/>
                  </a:cubicBezTo>
                  <a:cubicBezTo>
                    <a:pt x="71" y="143"/>
                    <a:pt x="79" y="136"/>
                    <a:pt x="79" y="126"/>
                  </a:cubicBezTo>
                  <a:close/>
                  <a:moveTo>
                    <a:pt x="71" y="141"/>
                  </a:moveTo>
                  <a:lnTo>
                    <a:pt x="53" y="112"/>
                  </a:lnTo>
                  <a:lnTo>
                    <a:pt x="39" y="121"/>
                  </a:lnTo>
                  <a:lnTo>
                    <a:pt x="57" y="149"/>
                  </a:lnTo>
                  <a:lnTo>
                    <a:pt x="71" y="141"/>
                  </a:lnTo>
                  <a:close/>
                  <a:moveTo>
                    <a:pt x="65" y="135"/>
                  </a:moveTo>
                  <a:cubicBezTo>
                    <a:pt x="65" y="126"/>
                    <a:pt x="57" y="119"/>
                    <a:pt x="48" y="119"/>
                  </a:cubicBezTo>
                  <a:cubicBezTo>
                    <a:pt x="39" y="119"/>
                    <a:pt x="32" y="126"/>
                    <a:pt x="32" y="135"/>
                  </a:cubicBezTo>
                  <a:cubicBezTo>
                    <a:pt x="32" y="144"/>
                    <a:pt x="39" y="152"/>
                    <a:pt x="48" y="152"/>
                  </a:cubicBezTo>
                  <a:cubicBezTo>
                    <a:pt x="57" y="152"/>
                    <a:pt x="65" y="144"/>
                    <a:pt x="65" y="135"/>
                  </a:cubicBezTo>
                  <a:close/>
                  <a:moveTo>
                    <a:pt x="57" y="149"/>
                  </a:moveTo>
                  <a:lnTo>
                    <a:pt x="39" y="121"/>
                  </a:lnTo>
                  <a:lnTo>
                    <a:pt x="28" y="129"/>
                  </a:lnTo>
                  <a:lnTo>
                    <a:pt x="45" y="156"/>
                  </a:lnTo>
                  <a:lnTo>
                    <a:pt x="57" y="149"/>
                  </a:lnTo>
                  <a:close/>
                  <a:moveTo>
                    <a:pt x="53" y="143"/>
                  </a:moveTo>
                  <a:cubicBezTo>
                    <a:pt x="53" y="133"/>
                    <a:pt x="46" y="126"/>
                    <a:pt x="37" y="126"/>
                  </a:cubicBezTo>
                  <a:cubicBezTo>
                    <a:pt x="28" y="126"/>
                    <a:pt x="20" y="133"/>
                    <a:pt x="20" y="143"/>
                  </a:cubicBezTo>
                  <a:cubicBezTo>
                    <a:pt x="20" y="152"/>
                    <a:pt x="28" y="159"/>
                    <a:pt x="37" y="159"/>
                  </a:cubicBezTo>
                  <a:cubicBezTo>
                    <a:pt x="46" y="159"/>
                    <a:pt x="53" y="152"/>
                    <a:pt x="53" y="143"/>
                  </a:cubicBezTo>
                  <a:close/>
                  <a:moveTo>
                    <a:pt x="46" y="156"/>
                  </a:moveTo>
                  <a:lnTo>
                    <a:pt x="27" y="129"/>
                  </a:lnTo>
                  <a:lnTo>
                    <a:pt x="18" y="135"/>
                  </a:lnTo>
                  <a:lnTo>
                    <a:pt x="36" y="162"/>
                  </a:lnTo>
                  <a:lnTo>
                    <a:pt x="46" y="156"/>
                  </a:lnTo>
                  <a:close/>
                  <a:moveTo>
                    <a:pt x="44" y="149"/>
                  </a:moveTo>
                  <a:cubicBezTo>
                    <a:pt x="44" y="140"/>
                    <a:pt x="36" y="132"/>
                    <a:pt x="27" y="132"/>
                  </a:cubicBezTo>
                  <a:cubicBezTo>
                    <a:pt x="18" y="132"/>
                    <a:pt x="11" y="140"/>
                    <a:pt x="11" y="149"/>
                  </a:cubicBezTo>
                  <a:cubicBezTo>
                    <a:pt x="11" y="158"/>
                    <a:pt x="18" y="165"/>
                    <a:pt x="27" y="165"/>
                  </a:cubicBezTo>
                  <a:cubicBezTo>
                    <a:pt x="36" y="165"/>
                    <a:pt x="44" y="158"/>
                    <a:pt x="44" y="149"/>
                  </a:cubicBezTo>
                  <a:close/>
                  <a:moveTo>
                    <a:pt x="37" y="162"/>
                  </a:moveTo>
                  <a:lnTo>
                    <a:pt x="18" y="135"/>
                  </a:lnTo>
                  <a:lnTo>
                    <a:pt x="7" y="143"/>
                  </a:lnTo>
                  <a:lnTo>
                    <a:pt x="26" y="170"/>
                  </a:lnTo>
                  <a:lnTo>
                    <a:pt x="37" y="162"/>
                  </a:lnTo>
                  <a:close/>
                  <a:moveTo>
                    <a:pt x="33" y="156"/>
                  </a:moveTo>
                  <a:cubicBezTo>
                    <a:pt x="33" y="147"/>
                    <a:pt x="25" y="140"/>
                    <a:pt x="16" y="140"/>
                  </a:cubicBezTo>
                  <a:cubicBezTo>
                    <a:pt x="7" y="140"/>
                    <a:pt x="0" y="147"/>
                    <a:pt x="0" y="156"/>
                  </a:cubicBezTo>
                  <a:cubicBezTo>
                    <a:pt x="0" y="165"/>
                    <a:pt x="7" y="173"/>
                    <a:pt x="16" y="173"/>
                  </a:cubicBezTo>
                  <a:cubicBezTo>
                    <a:pt x="25" y="173"/>
                    <a:pt x="33" y="165"/>
                    <a:pt x="33" y="156"/>
                  </a:cubicBezTo>
                  <a:close/>
                  <a:moveTo>
                    <a:pt x="13" y="140"/>
                  </a:moveTo>
                  <a:lnTo>
                    <a:pt x="20" y="172"/>
                  </a:lnTo>
                  <a:lnTo>
                    <a:pt x="24" y="171"/>
                  </a:lnTo>
                  <a:lnTo>
                    <a:pt x="17" y="140"/>
                  </a:lnTo>
                  <a:lnTo>
                    <a:pt x="13" y="140"/>
                  </a:lnTo>
                  <a:close/>
                  <a:moveTo>
                    <a:pt x="37" y="155"/>
                  </a:moveTo>
                  <a:cubicBezTo>
                    <a:pt x="37" y="146"/>
                    <a:pt x="30" y="139"/>
                    <a:pt x="21" y="139"/>
                  </a:cubicBezTo>
                  <a:cubicBezTo>
                    <a:pt x="12" y="139"/>
                    <a:pt x="4" y="146"/>
                    <a:pt x="4" y="155"/>
                  </a:cubicBezTo>
                  <a:cubicBezTo>
                    <a:pt x="4" y="165"/>
                    <a:pt x="12" y="172"/>
                    <a:pt x="21" y="172"/>
                  </a:cubicBezTo>
                  <a:cubicBezTo>
                    <a:pt x="30" y="172"/>
                    <a:pt x="37" y="165"/>
                    <a:pt x="37" y="155"/>
                  </a:cubicBezTo>
                  <a:close/>
                  <a:moveTo>
                    <a:pt x="17" y="140"/>
                  </a:moveTo>
                  <a:lnTo>
                    <a:pt x="25" y="171"/>
                  </a:lnTo>
                  <a:lnTo>
                    <a:pt x="32" y="169"/>
                  </a:lnTo>
                  <a:lnTo>
                    <a:pt x="25" y="138"/>
                  </a:lnTo>
                  <a:lnTo>
                    <a:pt x="17" y="140"/>
                  </a:lnTo>
                  <a:close/>
                  <a:moveTo>
                    <a:pt x="45" y="154"/>
                  </a:moveTo>
                  <a:cubicBezTo>
                    <a:pt x="45" y="145"/>
                    <a:pt x="37" y="137"/>
                    <a:pt x="28" y="137"/>
                  </a:cubicBezTo>
                  <a:cubicBezTo>
                    <a:pt x="19" y="137"/>
                    <a:pt x="12" y="145"/>
                    <a:pt x="12" y="154"/>
                  </a:cubicBezTo>
                  <a:cubicBezTo>
                    <a:pt x="12" y="163"/>
                    <a:pt x="19" y="170"/>
                    <a:pt x="28" y="170"/>
                  </a:cubicBezTo>
                  <a:cubicBezTo>
                    <a:pt x="37" y="170"/>
                    <a:pt x="45" y="163"/>
                    <a:pt x="45" y="154"/>
                  </a:cubicBezTo>
                  <a:close/>
                  <a:moveTo>
                    <a:pt x="24" y="138"/>
                  </a:moveTo>
                  <a:lnTo>
                    <a:pt x="33" y="169"/>
                  </a:lnTo>
                  <a:lnTo>
                    <a:pt x="42" y="167"/>
                  </a:lnTo>
                  <a:lnTo>
                    <a:pt x="33" y="135"/>
                  </a:lnTo>
                  <a:lnTo>
                    <a:pt x="24" y="138"/>
                  </a:lnTo>
                  <a:close/>
                  <a:moveTo>
                    <a:pt x="54" y="151"/>
                  </a:moveTo>
                  <a:cubicBezTo>
                    <a:pt x="54" y="142"/>
                    <a:pt x="47" y="134"/>
                    <a:pt x="38" y="134"/>
                  </a:cubicBezTo>
                  <a:cubicBezTo>
                    <a:pt x="29" y="134"/>
                    <a:pt x="21" y="142"/>
                    <a:pt x="21" y="151"/>
                  </a:cubicBezTo>
                  <a:cubicBezTo>
                    <a:pt x="21" y="160"/>
                    <a:pt x="29" y="167"/>
                    <a:pt x="38" y="167"/>
                  </a:cubicBezTo>
                  <a:cubicBezTo>
                    <a:pt x="47" y="167"/>
                    <a:pt x="54" y="160"/>
                    <a:pt x="54" y="151"/>
                  </a:cubicBezTo>
                  <a:close/>
                  <a:moveTo>
                    <a:pt x="33" y="135"/>
                  </a:moveTo>
                  <a:lnTo>
                    <a:pt x="43" y="167"/>
                  </a:lnTo>
                  <a:lnTo>
                    <a:pt x="55" y="163"/>
                  </a:lnTo>
                  <a:lnTo>
                    <a:pt x="45" y="131"/>
                  </a:lnTo>
                  <a:lnTo>
                    <a:pt x="33" y="135"/>
                  </a:lnTo>
                  <a:close/>
                  <a:moveTo>
                    <a:pt x="66" y="147"/>
                  </a:moveTo>
                  <a:cubicBezTo>
                    <a:pt x="66" y="138"/>
                    <a:pt x="59" y="131"/>
                    <a:pt x="50" y="131"/>
                  </a:cubicBezTo>
                  <a:cubicBezTo>
                    <a:pt x="40" y="131"/>
                    <a:pt x="33" y="138"/>
                    <a:pt x="33" y="147"/>
                  </a:cubicBezTo>
                  <a:cubicBezTo>
                    <a:pt x="33" y="157"/>
                    <a:pt x="40" y="164"/>
                    <a:pt x="50" y="164"/>
                  </a:cubicBezTo>
                  <a:cubicBezTo>
                    <a:pt x="59" y="164"/>
                    <a:pt x="66" y="157"/>
                    <a:pt x="66" y="147"/>
                  </a:cubicBezTo>
                  <a:close/>
                  <a:moveTo>
                    <a:pt x="45" y="131"/>
                  </a:moveTo>
                  <a:lnTo>
                    <a:pt x="54" y="163"/>
                  </a:lnTo>
                  <a:lnTo>
                    <a:pt x="67" y="160"/>
                  </a:lnTo>
                  <a:lnTo>
                    <a:pt x="58" y="128"/>
                  </a:lnTo>
                  <a:lnTo>
                    <a:pt x="45" y="131"/>
                  </a:lnTo>
                  <a:close/>
                  <a:moveTo>
                    <a:pt x="79" y="144"/>
                  </a:moveTo>
                  <a:cubicBezTo>
                    <a:pt x="79" y="134"/>
                    <a:pt x="72" y="127"/>
                    <a:pt x="63" y="127"/>
                  </a:cubicBezTo>
                  <a:cubicBezTo>
                    <a:pt x="53" y="127"/>
                    <a:pt x="46" y="134"/>
                    <a:pt x="46" y="144"/>
                  </a:cubicBezTo>
                  <a:cubicBezTo>
                    <a:pt x="46" y="153"/>
                    <a:pt x="53" y="160"/>
                    <a:pt x="63" y="160"/>
                  </a:cubicBezTo>
                  <a:cubicBezTo>
                    <a:pt x="72" y="160"/>
                    <a:pt x="79" y="153"/>
                    <a:pt x="79" y="144"/>
                  </a:cubicBezTo>
                  <a:close/>
                  <a:moveTo>
                    <a:pt x="59" y="127"/>
                  </a:moveTo>
                  <a:lnTo>
                    <a:pt x="67" y="160"/>
                  </a:lnTo>
                  <a:lnTo>
                    <a:pt x="82" y="156"/>
                  </a:lnTo>
                  <a:lnTo>
                    <a:pt x="74" y="124"/>
                  </a:lnTo>
                  <a:lnTo>
                    <a:pt x="59" y="127"/>
                  </a:lnTo>
                  <a:close/>
                  <a:moveTo>
                    <a:pt x="94" y="140"/>
                  </a:moveTo>
                  <a:cubicBezTo>
                    <a:pt x="94" y="131"/>
                    <a:pt x="87" y="123"/>
                    <a:pt x="77" y="123"/>
                  </a:cubicBezTo>
                  <a:cubicBezTo>
                    <a:pt x="68" y="123"/>
                    <a:pt x="61" y="131"/>
                    <a:pt x="61" y="140"/>
                  </a:cubicBezTo>
                  <a:cubicBezTo>
                    <a:pt x="61" y="149"/>
                    <a:pt x="68" y="157"/>
                    <a:pt x="77" y="157"/>
                  </a:cubicBezTo>
                  <a:cubicBezTo>
                    <a:pt x="87" y="157"/>
                    <a:pt x="94" y="149"/>
                    <a:pt x="94" y="140"/>
                  </a:cubicBezTo>
                  <a:close/>
                  <a:moveTo>
                    <a:pt x="74" y="124"/>
                  </a:moveTo>
                  <a:lnTo>
                    <a:pt x="81" y="157"/>
                  </a:lnTo>
                  <a:lnTo>
                    <a:pt x="97" y="153"/>
                  </a:lnTo>
                  <a:lnTo>
                    <a:pt x="90" y="120"/>
                  </a:lnTo>
                  <a:lnTo>
                    <a:pt x="74" y="124"/>
                  </a:lnTo>
                  <a:close/>
                  <a:moveTo>
                    <a:pt x="111" y="137"/>
                  </a:moveTo>
                  <a:cubicBezTo>
                    <a:pt x="111" y="127"/>
                    <a:pt x="103" y="120"/>
                    <a:pt x="94" y="120"/>
                  </a:cubicBezTo>
                  <a:cubicBezTo>
                    <a:pt x="84" y="120"/>
                    <a:pt x="77" y="127"/>
                    <a:pt x="77" y="137"/>
                  </a:cubicBezTo>
                  <a:cubicBezTo>
                    <a:pt x="77" y="146"/>
                    <a:pt x="84" y="154"/>
                    <a:pt x="94" y="154"/>
                  </a:cubicBezTo>
                  <a:cubicBezTo>
                    <a:pt x="103" y="154"/>
                    <a:pt x="111" y="146"/>
                    <a:pt x="111" y="137"/>
                  </a:cubicBezTo>
                  <a:close/>
                  <a:moveTo>
                    <a:pt x="90" y="120"/>
                  </a:moveTo>
                  <a:lnTo>
                    <a:pt x="97" y="153"/>
                  </a:lnTo>
                  <a:lnTo>
                    <a:pt x="113" y="150"/>
                  </a:lnTo>
                  <a:lnTo>
                    <a:pt x="107" y="117"/>
                  </a:lnTo>
                  <a:lnTo>
                    <a:pt x="90" y="120"/>
                  </a:lnTo>
                  <a:close/>
                  <a:moveTo>
                    <a:pt x="127" y="133"/>
                  </a:moveTo>
                  <a:cubicBezTo>
                    <a:pt x="127" y="124"/>
                    <a:pt x="119" y="116"/>
                    <a:pt x="110" y="116"/>
                  </a:cubicBezTo>
                  <a:cubicBezTo>
                    <a:pt x="100" y="116"/>
                    <a:pt x="93" y="124"/>
                    <a:pt x="93" y="133"/>
                  </a:cubicBezTo>
                  <a:cubicBezTo>
                    <a:pt x="93" y="143"/>
                    <a:pt x="100" y="150"/>
                    <a:pt x="110" y="150"/>
                  </a:cubicBezTo>
                  <a:cubicBezTo>
                    <a:pt x="119" y="150"/>
                    <a:pt x="127" y="143"/>
                    <a:pt x="127" y="133"/>
                  </a:cubicBezTo>
                  <a:close/>
                  <a:moveTo>
                    <a:pt x="107" y="116"/>
                  </a:moveTo>
                  <a:lnTo>
                    <a:pt x="113" y="150"/>
                  </a:lnTo>
                  <a:lnTo>
                    <a:pt x="130" y="147"/>
                  </a:lnTo>
                  <a:lnTo>
                    <a:pt x="123" y="113"/>
                  </a:lnTo>
                  <a:lnTo>
                    <a:pt x="107" y="116"/>
                  </a:lnTo>
                  <a:close/>
                  <a:moveTo>
                    <a:pt x="144" y="130"/>
                  </a:moveTo>
                  <a:cubicBezTo>
                    <a:pt x="144" y="121"/>
                    <a:pt x="136" y="113"/>
                    <a:pt x="126" y="113"/>
                  </a:cubicBezTo>
                  <a:cubicBezTo>
                    <a:pt x="117" y="113"/>
                    <a:pt x="109" y="121"/>
                    <a:pt x="109" y="130"/>
                  </a:cubicBezTo>
                  <a:cubicBezTo>
                    <a:pt x="109" y="140"/>
                    <a:pt x="117" y="147"/>
                    <a:pt x="126" y="147"/>
                  </a:cubicBezTo>
                  <a:cubicBezTo>
                    <a:pt x="136" y="147"/>
                    <a:pt x="144" y="140"/>
                    <a:pt x="144" y="130"/>
                  </a:cubicBezTo>
                  <a:close/>
                  <a:moveTo>
                    <a:pt x="124" y="113"/>
                  </a:moveTo>
                  <a:lnTo>
                    <a:pt x="129" y="147"/>
                  </a:lnTo>
                  <a:lnTo>
                    <a:pt x="146" y="144"/>
                  </a:lnTo>
                  <a:lnTo>
                    <a:pt x="140" y="110"/>
                  </a:lnTo>
                  <a:lnTo>
                    <a:pt x="124" y="113"/>
                  </a:lnTo>
                  <a:close/>
                  <a:moveTo>
                    <a:pt x="160" y="127"/>
                  </a:moveTo>
                  <a:cubicBezTo>
                    <a:pt x="160" y="118"/>
                    <a:pt x="153" y="110"/>
                    <a:pt x="143" y="110"/>
                  </a:cubicBezTo>
                  <a:cubicBezTo>
                    <a:pt x="133" y="110"/>
                    <a:pt x="126" y="118"/>
                    <a:pt x="126" y="127"/>
                  </a:cubicBezTo>
                  <a:cubicBezTo>
                    <a:pt x="126" y="137"/>
                    <a:pt x="133" y="145"/>
                    <a:pt x="143" y="145"/>
                  </a:cubicBezTo>
                  <a:cubicBezTo>
                    <a:pt x="153" y="145"/>
                    <a:pt x="160" y="137"/>
                    <a:pt x="160" y="127"/>
                  </a:cubicBezTo>
                  <a:close/>
                  <a:moveTo>
                    <a:pt x="141" y="110"/>
                  </a:moveTo>
                  <a:lnTo>
                    <a:pt x="145" y="144"/>
                  </a:lnTo>
                  <a:lnTo>
                    <a:pt x="161" y="142"/>
                  </a:lnTo>
                  <a:lnTo>
                    <a:pt x="156" y="108"/>
                  </a:lnTo>
                  <a:lnTo>
                    <a:pt x="141" y="110"/>
                  </a:lnTo>
                  <a:close/>
                  <a:moveTo>
                    <a:pt x="176" y="125"/>
                  </a:moveTo>
                  <a:cubicBezTo>
                    <a:pt x="176" y="116"/>
                    <a:pt x="168" y="108"/>
                    <a:pt x="158" y="108"/>
                  </a:cubicBezTo>
                  <a:cubicBezTo>
                    <a:pt x="149" y="108"/>
                    <a:pt x="141" y="116"/>
                    <a:pt x="141" y="125"/>
                  </a:cubicBezTo>
                  <a:cubicBezTo>
                    <a:pt x="141" y="135"/>
                    <a:pt x="149" y="143"/>
                    <a:pt x="158" y="143"/>
                  </a:cubicBezTo>
                  <a:cubicBezTo>
                    <a:pt x="168" y="143"/>
                    <a:pt x="176" y="135"/>
                    <a:pt x="176" y="125"/>
                  </a:cubicBezTo>
                  <a:close/>
                  <a:moveTo>
                    <a:pt x="157" y="108"/>
                  </a:moveTo>
                  <a:lnTo>
                    <a:pt x="160" y="143"/>
                  </a:lnTo>
                  <a:lnTo>
                    <a:pt x="175" y="141"/>
                  </a:lnTo>
                  <a:lnTo>
                    <a:pt x="172" y="107"/>
                  </a:lnTo>
                  <a:lnTo>
                    <a:pt x="157" y="108"/>
                  </a:lnTo>
                  <a:close/>
                  <a:moveTo>
                    <a:pt x="190" y="124"/>
                  </a:moveTo>
                  <a:cubicBezTo>
                    <a:pt x="190" y="114"/>
                    <a:pt x="183" y="107"/>
                    <a:pt x="173" y="107"/>
                  </a:cubicBezTo>
                  <a:cubicBezTo>
                    <a:pt x="163" y="107"/>
                    <a:pt x="156" y="114"/>
                    <a:pt x="156" y="124"/>
                  </a:cubicBezTo>
                  <a:cubicBezTo>
                    <a:pt x="156" y="134"/>
                    <a:pt x="163" y="141"/>
                    <a:pt x="173" y="141"/>
                  </a:cubicBezTo>
                  <a:cubicBezTo>
                    <a:pt x="183" y="141"/>
                    <a:pt x="190" y="134"/>
                    <a:pt x="190" y="124"/>
                  </a:cubicBezTo>
                  <a:close/>
                  <a:moveTo>
                    <a:pt x="172" y="107"/>
                  </a:moveTo>
                  <a:lnTo>
                    <a:pt x="174" y="141"/>
                  </a:lnTo>
                  <a:lnTo>
                    <a:pt x="188" y="141"/>
                  </a:lnTo>
                  <a:lnTo>
                    <a:pt x="186" y="106"/>
                  </a:lnTo>
                  <a:lnTo>
                    <a:pt x="172" y="107"/>
                  </a:lnTo>
                  <a:close/>
                  <a:moveTo>
                    <a:pt x="204" y="123"/>
                  </a:moveTo>
                  <a:cubicBezTo>
                    <a:pt x="204" y="114"/>
                    <a:pt x="196" y="106"/>
                    <a:pt x="187" y="106"/>
                  </a:cubicBezTo>
                  <a:cubicBezTo>
                    <a:pt x="177" y="106"/>
                    <a:pt x="169" y="114"/>
                    <a:pt x="169" y="123"/>
                  </a:cubicBezTo>
                  <a:cubicBezTo>
                    <a:pt x="169" y="133"/>
                    <a:pt x="177" y="141"/>
                    <a:pt x="187" y="141"/>
                  </a:cubicBezTo>
                  <a:cubicBezTo>
                    <a:pt x="196" y="141"/>
                    <a:pt x="204" y="133"/>
                    <a:pt x="204" y="123"/>
                  </a:cubicBezTo>
                  <a:close/>
                  <a:moveTo>
                    <a:pt x="186" y="106"/>
                  </a:moveTo>
                  <a:lnTo>
                    <a:pt x="188" y="141"/>
                  </a:lnTo>
                  <a:lnTo>
                    <a:pt x="199" y="140"/>
                  </a:lnTo>
                  <a:lnTo>
                    <a:pt x="197" y="105"/>
                  </a:lnTo>
                  <a:lnTo>
                    <a:pt x="186" y="106"/>
                  </a:lnTo>
                  <a:close/>
                  <a:moveTo>
                    <a:pt x="216" y="123"/>
                  </a:moveTo>
                  <a:cubicBezTo>
                    <a:pt x="216" y="113"/>
                    <a:pt x="208" y="105"/>
                    <a:pt x="198" y="105"/>
                  </a:cubicBezTo>
                  <a:cubicBezTo>
                    <a:pt x="189" y="105"/>
                    <a:pt x="181" y="113"/>
                    <a:pt x="181" y="123"/>
                  </a:cubicBezTo>
                  <a:cubicBezTo>
                    <a:pt x="181" y="132"/>
                    <a:pt x="189" y="140"/>
                    <a:pt x="198" y="140"/>
                  </a:cubicBezTo>
                  <a:cubicBezTo>
                    <a:pt x="208" y="140"/>
                    <a:pt x="216" y="132"/>
                    <a:pt x="216" y="123"/>
                  </a:cubicBezTo>
                  <a:close/>
                  <a:moveTo>
                    <a:pt x="198" y="105"/>
                  </a:moveTo>
                  <a:lnTo>
                    <a:pt x="199" y="140"/>
                  </a:lnTo>
                  <a:lnTo>
                    <a:pt x="209" y="140"/>
                  </a:lnTo>
                  <a:lnTo>
                    <a:pt x="208" y="105"/>
                  </a:lnTo>
                  <a:lnTo>
                    <a:pt x="198" y="105"/>
                  </a:lnTo>
                  <a:close/>
                  <a:moveTo>
                    <a:pt x="226" y="122"/>
                  </a:moveTo>
                  <a:cubicBezTo>
                    <a:pt x="226" y="113"/>
                    <a:pt x="218" y="105"/>
                    <a:pt x="209" y="105"/>
                  </a:cubicBezTo>
                  <a:cubicBezTo>
                    <a:pt x="199" y="105"/>
                    <a:pt x="191" y="113"/>
                    <a:pt x="191" y="122"/>
                  </a:cubicBezTo>
                  <a:cubicBezTo>
                    <a:pt x="191" y="132"/>
                    <a:pt x="199" y="140"/>
                    <a:pt x="209" y="140"/>
                  </a:cubicBezTo>
                  <a:cubicBezTo>
                    <a:pt x="218" y="140"/>
                    <a:pt x="226" y="132"/>
                    <a:pt x="226" y="122"/>
                  </a:cubicBezTo>
                  <a:close/>
                  <a:moveTo>
                    <a:pt x="210" y="105"/>
                  </a:moveTo>
                  <a:lnTo>
                    <a:pt x="208" y="140"/>
                  </a:lnTo>
                  <a:lnTo>
                    <a:pt x="218" y="140"/>
                  </a:lnTo>
                  <a:lnTo>
                    <a:pt x="220" y="106"/>
                  </a:lnTo>
                  <a:lnTo>
                    <a:pt x="210" y="105"/>
                  </a:lnTo>
                  <a:close/>
                  <a:moveTo>
                    <a:pt x="236" y="123"/>
                  </a:moveTo>
                  <a:cubicBezTo>
                    <a:pt x="236" y="113"/>
                    <a:pt x="228" y="106"/>
                    <a:pt x="219" y="106"/>
                  </a:cubicBezTo>
                  <a:cubicBezTo>
                    <a:pt x="209" y="106"/>
                    <a:pt x="201" y="113"/>
                    <a:pt x="201" y="123"/>
                  </a:cubicBezTo>
                  <a:cubicBezTo>
                    <a:pt x="201" y="133"/>
                    <a:pt x="209" y="140"/>
                    <a:pt x="219" y="140"/>
                  </a:cubicBezTo>
                  <a:cubicBezTo>
                    <a:pt x="228" y="140"/>
                    <a:pt x="236" y="133"/>
                    <a:pt x="236" y="123"/>
                  </a:cubicBezTo>
                  <a:close/>
                  <a:moveTo>
                    <a:pt x="223" y="106"/>
                  </a:moveTo>
                  <a:lnTo>
                    <a:pt x="215" y="140"/>
                  </a:lnTo>
                  <a:lnTo>
                    <a:pt x="222" y="141"/>
                  </a:lnTo>
                  <a:lnTo>
                    <a:pt x="230" y="108"/>
                  </a:lnTo>
                  <a:lnTo>
                    <a:pt x="223" y="106"/>
                  </a:lnTo>
                  <a:close/>
                  <a:moveTo>
                    <a:pt x="243" y="125"/>
                  </a:moveTo>
                  <a:cubicBezTo>
                    <a:pt x="243" y="115"/>
                    <a:pt x="235" y="108"/>
                    <a:pt x="226" y="108"/>
                  </a:cubicBezTo>
                  <a:cubicBezTo>
                    <a:pt x="216" y="108"/>
                    <a:pt x="209" y="115"/>
                    <a:pt x="209" y="125"/>
                  </a:cubicBezTo>
                  <a:cubicBezTo>
                    <a:pt x="209" y="134"/>
                    <a:pt x="216" y="142"/>
                    <a:pt x="226" y="142"/>
                  </a:cubicBezTo>
                  <a:cubicBezTo>
                    <a:pt x="235" y="142"/>
                    <a:pt x="243" y="134"/>
                    <a:pt x="243" y="125"/>
                  </a:cubicBezTo>
                  <a:close/>
                  <a:moveTo>
                    <a:pt x="234" y="110"/>
                  </a:moveTo>
                  <a:lnTo>
                    <a:pt x="219" y="140"/>
                  </a:lnTo>
                  <a:lnTo>
                    <a:pt x="231" y="146"/>
                  </a:lnTo>
                  <a:lnTo>
                    <a:pt x="246" y="116"/>
                  </a:lnTo>
                  <a:lnTo>
                    <a:pt x="234" y="110"/>
                  </a:lnTo>
                  <a:close/>
                  <a:moveTo>
                    <a:pt x="254" y="131"/>
                  </a:moveTo>
                  <a:cubicBezTo>
                    <a:pt x="254" y="122"/>
                    <a:pt x="246" y="114"/>
                    <a:pt x="237" y="114"/>
                  </a:cubicBezTo>
                  <a:cubicBezTo>
                    <a:pt x="228" y="114"/>
                    <a:pt x="221" y="122"/>
                    <a:pt x="221" y="131"/>
                  </a:cubicBezTo>
                  <a:cubicBezTo>
                    <a:pt x="221" y="140"/>
                    <a:pt x="228" y="147"/>
                    <a:pt x="237" y="147"/>
                  </a:cubicBezTo>
                  <a:cubicBezTo>
                    <a:pt x="246" y="147"/>
                    <a:pt x="254" y="140"/>
                    <a:pt x="254" y="131"/>
                  </a:cubicBezTo>
                  <a:close/>
                  <a:moveTo>
                    <a:pt x="251" y="122"/>
                  </a:moveTo>
                  <a:lnTo>
                    <a:pt x="231" y="146"/>
                  </a:lnTo>
                  <a:lnTo>
                    <a:pt x="240" y="149"/>
                  </a:lnTo>
                  <a:lnTo>
                    <a:pt x="256" y="130"/>
                  </a:lnTo>
                  <a:lnTo>
                    <a:pt x="251" y="122"/>
                  </a:lnTo>
                  <a:close/>
                  <a:moveTo>
                    <a:pt x="258" y="137"/>
                  </a:moveTo>
                  <a:cubicBezTo>
                    <a:pt x="258" y="129"/>
                    <a:pt x="252" y="123"/>
                    <a:pt x="245" y="123"/>
                  </a:cubicBezTo>
                  <a:cubicBezTo>
                    <a:pt x="237" y="123"/>
                    <a:pt x="231" y="129"/>
                    <a:pt x="231" y="137"/>
                  </a:cubicBezTo>
                  <a:cubicBezTo>
                    <a:pt x="231" y="144"/>
                    <a:pt x="237" y="150"/>
                    <a:pt x="245" y="150"/>
                  </a:cubicBezTo>
                  <a:cubicBezTo>
                    <a:pt x="252" y="150"/>
                    <a:pt x="258" y="144"/>
                    <a:pt x="258" y="137"/>
                  </a:cubicBezTo>
                  <a:close/>
                  <a:moveTo>
                    <a:pt x="258" y="136"/>
                  </a:moveTo>
                  <a:lnTo>
                    <a:pt x="243" y="150"/>
                  </a:lnTo>
                  <a:lnTo>
                    <a:pt x="250" y="151"/>
                  </a:lnTo>
                  <a:lnTo>
                    <a:pt x="259" y="143"/>
                  </a:lnTo>
                  <a:lnTo>
                    <a:pt x="258" y="136"/>
                  </a:lnTo>
                  <a:close/>
                  <a:moveTo>
                    <a:pt x="259" y="144"/>
                  </a:moveTo>
                  <a:cubicBezTo>
                    <a:pt x="259" y="139"/>
                    <a:pt x="255" y="136"/>
                    <a:pt x="251" y="136"/>
                  </a:cubicBezTo>
                  <a:cubicBezTo>
                    <a:pt x="247" y="136"/>
                    <a:pt x="243" y="139"/>
                    <a:pt x="243" y="144"/>
                  </a:cubicBezTo>
                  <a:cubicBezTo>
                    <a:pt x="243" y="148"/>
                    <a:pt x="247" y="151"/>
                    <a:pt x="251" y="151"/>
                  </a:cubicBezTo>
                  <a:cubicBezTo>
                    <a:pt x="255" y="151"/>
                    <a:pt x="259" y="148"/>
                    <a:pt x="259" y="144"/>
                  </a:cubicBezTo>
                  <a:close/>
                </a:path>
              </a:pathLst>
            </a:custGeom>
            <a:solidFill>
              <a:srgbClr val="ED1C2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/>
            <p:cNvSpPr>
              <a:spLocks noEditPoints="1"/>
            </p:cNvSpPr>
            <p:nvPr>
              <p:custDataLst>
                <p:tags r:id="rId13"/>
              </p:custDataLst>
            </p:nvPr>
          </p:nvSpPr>
          <p:spPr bwMode="auto">
            <a:xfrm>
              <a:off x="3422" y="1879"/>
              <a:ext cx="85" cy="20"/>
            </a:xfrm>
            <a:custGeom>
              <a:avLst/>
              <a:gdLst/>
              <a:ahLst/>
              <a:cxnLst>
                <a:cxn ang="0">
                  <a:pos x="15" y="28"/>
                </a:cxn>
                <a:cxn ang="0">
                  <a:pos x="24" y="28"/>
                </a:cxn>
                <a:cxn ang="0">
                  <a:pos x="12" y="41"/>
                </a:cxn>
                <a:cxn ang="0">
                  <a:pos x="17" y="39"/>
                </a:cxn>
                <a:cxn ang="0">
                  <a:pos x="21" y="20"/>
                </a:cxn>
                <a:cxn ang="0">
                  <a:pos x="2" y="29"/>
                </a:cxn>
                <a:cxn ang="0">
                  <a:pos x="19" y="14"/>
                </a:cxn>
                <a:cxn ang="0">
                  <a:pos x="28" y="15"/>
                </a:cxn>
                <a:cxn ang="0">
                  <a:pos x="26" y="15"/>
                </a:cxn>
                <a:cxn ang="0">
                  <a:pos x="41" y="30"/>
                </a:cxn>
                <a:cxn ang="0">
                  <a:pos x="32" y="46"/>
                </a:cxn>
                <a:cxn ang="0">
                  <a:pos x="48" y="31"/>
                </a:cxn>
                <a:cxn ang="0">
                  <a:pos x="33" y="46"/>
                </a:cxn>
                <a:cxn ang="0">
                  <a:pos x="33" y="46"/>
                </a:cxn>
                <a:cxn ang="0">
                  <a:pos x="33" y="15"/>
                </a:cxn>
                <a:cxn ang="0">
                  <a:pos x="30" y="31"/>
                </a:cxn>
                <a:cxn ang="0">
                  <a:pos x="46" y="15"/>
                </a:cxn>
                <a:cxn ang="0">
                  <a:pos x="57" y="15"/>
                </a:cxn>
                <a:cxn ang="0">
                  <a:pos x="57" y="15"/>
                </a:cxn>
                <a:cxn ang="0">
                  <a:pos x="72" y="30"/>
                </a:cxn>
                <a:cxn ang="0">
                  <a:pos x="73" y="45"/>
                </a:cxn>
                <a:cxn ang="0">
                  <a:pos x="87" y="29"/>
                </a:cxn>
                <a:cxn ang="0">
                  <a:pos x="71" y="45"/>
                </a:cxn>
                <a:cxn ang="0">
                  <a:pos x="73" y="45"/>
                </a:cxn>
                <a:cxn ang="0">
                  <a:pos x="69" y="14"/>
                </a:cxn>
                <a:cxn ang="0">
                  <a:pos x="68" y="28"/>
                </a:cxn>
                <a:cxn ang="0">
                  <a:pos x="81" y="12"/>
                </a:cxn>
                <a:cxn ang="0">
                  <a:pos x="96" y="9"/>
                </a:cxn>
                <a:cxn ang="0">
                  <a:pos x="98" y="9"/>
                </a:cxn>
                <a:cxn ang="0">
                  <a:pos x="114" y="25"/>
                </a:cxn>
                <a:cxn ang="0">
                  <a:pos x="115" y="37"/>
                </a:cxn>
                <a:cxn ang="0">
                  <a:pos x="127" y="22"/>
                </a:cxn>
                <a:cxn ang="0">
                  <a:pos x="111" y="38"/>
                </a:cxn>
                <a:cxn ang="0">
                  <a:pos x="115" y="37"/>
                </a:cxn>
                <a:cxn ang="0">
                  <a:pos x="108" y="6"/>
                </a:cxn>
                <a:cxn ang="0">
                  <a:pos x="107" y="19"/>
                </a:cxn>
                <a:cxn ang="0">
                  <a:pos x="121" y="4"/>
                </a:cxn>
                <a:cxn ang="0">
                  <a:pos x="131" y="2"/>
                </a:cxn>
                <a:cxn ang="0">
                  <a:pos x="134" y="2"/>
                </a:cxn>
                <a:cxn ang="0">
                  <a:pos x="150" y="18"/>
                </a:cxn>
                <a:cxn ang="0">
                  <a:pos x="145" y="33"/>
                </a:cxn>
                <a:cxn ang="0">
                  <a:pos x="159" y="17"/>
                </a:cxn>
                <a:cxn ang="0">
                  <a:pos x="143" y="33"/>
                </a:cxn>
                <a:cxn ang="0">
                  <a:pos x="144" y="33"/>
                </a:cxn>
                <a:cxn ang="0">
                  <a:pos x="142" y="1"/>
                </a:cxn>
                <a:cxn ang="0">
                  <a:pos x="136" y="16"/>
                </a:cxn>
                <a:cxn ang="0">
                  <a:pos x="152" y="0"/>
                </a:cxn>
                <a:cxn ang="0">
                  <a:pos x="160" y="0"/>
                </a:cxn>
                <a:cxn ang="0">
                  <a:pos x="161" y="0"/>
                </a:cxn>
                <a:cxn ang="0">
                  <a:pos x="177" y="16"/>
                </a:cxn>
                <a:cxn ang="0">
                  <a:pos x="171" y="31"/>
                </a:cxn>
                <a:cxn ang="0">
                  <a:pos x="184" y="16"/>
                </a:cxn>
                <a:cxn ang="0">
                  <a:pos x="169" y="31"/>
                </a:cxn>
                <a:cxn ang="0">
                  <a:pos x="170" y="31"/>
                </a:cxn>
                <a:cxn ang="0">
                  <a:pos x="173" y="1"/>
                </a:cxn>
                <a:cxn ang="0">
                  <a:pos x="170" y="17"/>
                </a:cxn>
                <a:cxn ang="0">
                  <a:pos x="192" y="8"/>
                </a:cxn>
                <a:cxn ang="0">
                  <a:pos x="198" y="14"/>
                </a:cxn>
                <a:cxn ang="0">
                  <a:pos x="191" y="11"/>
                </a:cxn>
                <a:cxn ang="0">
                  <a:pos x="200" y="20"/>
                </a:cxn>
                <a:cxn ang="0">
                  <a:pos x="200" y="25"/>
                </a:cxn>
                <a:cxn ang="0">
                  <a:pos x="202" y="21"/>
                </a:cxn>
                <a:cxn ang="0">
                  <a:pos x="197" y="26"/>
                </a:cxn>
              </a:cxnLst>
              <a:rect l="0" t="0" r="r" b="b"/>
              <a:pathLst>
                <a:path w="202" h="46">
                  <a:moveTo>
                    <a:pt x="23" y="28"/>
                  </a:moveTo>
                  <a:cubicBezTo>
                    <a:pt x="23" y="26"/>
                    <a:pt x="21" y="24"/>
                    <a:pt x="19" y="24"/>
                  </a:cubicBezTo>
                  <a:cubicBezTo>
                    <a:pt x="17" y="24"/>
                    <a:pt x="15" y="26"/>
                    <a:pt x="15" y="28"/>
                  </a:cubicBezTo>
                  <a:cubicBezTo>
                    <a:pt x="15" y="31"/>
                    <a:pt x="17" y="33"/>
                    <a:pt x="19" y="33"/>
                  </a:cubicBezTo>
                  <a:cubicBezTo>
                    <a:pt x="21" y="33"/>
                    <a:pt x="23" y="31"/>
                    <a:pt x="23" y="28"/>
                  </a:cubicBezTo>
                  <a:close/>
                  <a:moveTo>
                    <a:pt x="24" y="28"/>
                  </a:moveTo>
                  <a:cubicBezTo>
                    <a:pt x="24" y="22"/>
                    <a:pt x="19" y="16"/>
                    <a:pt x="12" y="16"/>
                  </a:cubicBezTo>
                  <a:cubicBezTo>
                    <a:pt x="5" y="16"/>
                    <a:pt x="0" y="22"/>
                    <a:pt x="0" y="28"/>
                  </a:cubicBezTo>
                  <a:cubicBezTo>
                    <a:pt x="0" y="35"/>
                    <a:pt x="5" y="41"/>
                    <a:pt x="12" y="41"/>
                  </a:cubicBezTo>
                  <a:cubicBezTo>
                    <a:pt x="19" y="41"/>
                    <a:pt x="24" y="35"/>
                    <a:pt x="24" y="28"/>
                  </a:cubicBezTo>
                  <a:close/>
                  <a:moveTo>
                    <a:pt x="21" y="20"/>
                  </a:moveTo>
                  <a:lnTo>
                    <a:pt x="17" y="39"/>
                  </a:lnTo>
                  <a:lnTo>
                    <a:pt x="23" y="42"/>
                  </a:lnTo>
                  <a:lnTo>
                    <a:pt x="27" y="19"/>
                  </a:lnTo>
                  <a:lnTo>
                    <a:pt x="21" y="20"/>
                  </a:lnTo>
                  <a:close/>
                  <a:moveTo>
                    <a:pt x="31" y="29"/>
                  </a:moveTo>
                  <a:cubicBezTo>
                    <a:pt x="31" y="21"/>
                    <a:pt x="25" y="14"/>
                    <a:pt x="17" y="14"/>
                  </a:cubicBezTo>
                  <a:cubicBezTo>
                    <a:pt x="8" y="14"/>
                    <a:pt x="2" y="21"/>
                    <a:pt x="2" y="29"/>
                  </a:cubicBezTo>
                  <a:cubicBezTo>
                    <a:pt x="2" y="37"/>
                    <a:pt x="8" y="44"/>
                    <a:pt x="17" y="44"/>
                  </a:cubicBezTo>
                  <a:cubicBezTo>
                    <a:pt x="25" y="44"/>
                    <a:pt x="31" y="37"/>
                    <a:pt x="31" y="29"/>
                  </a:cubicBezTo>
                  <a:close/>
                  <a:moveTo>
                    <a:pt x="19" y="14"/>
                  </a:moveTo>
                  <a:lnTo>
                    <a:pt x="15" y="44"/>
                  </a:lnTo>
                  <a:lnTo>
                    <a:pt x="24" y="45"/>
                  </a:lnTo>
                  <a:lnTo>
                    <a:pt x="28" y="15"/>
                  </a:lnTo>
                  <a:lnTo>
                    <a:pt x="19" y="14"/>
                  </a:lnTo>
                  <a:close/>
                  <a:moveTo>
                    <a:pt x="41" y="30"/>
                  </a:moveTo>
                  <a:cubicBezTo>
                    <a:pt x="41" y="22"/>
                    <a:pt x="34" y="15"/>
                    <a:pt x="26" y="15"/>
                  </a:cubicBezTo>
                  <a:cubicBezTo>
                    <a:pt x="17" y="15"/>
                    <a:pt x="10" y="22"/>
                    <a:pt x="10" y="30"/>
                  </a:cubicBezTo>
                  <a:cubicBezTo>
                    <a:pt x="10" y="39"/>
                    <a:pt x="17" y="45"/>
                    <a:pt x="26" y="45"/>
                  </a:cubicBezTo>
                  <a:cubicBezTo>
                    <a:pt x="34" y="45"/>
                    <a:pt x="41" y="39"/>
                    <a:pt x="41" y="30"/>
                  </a:cubicBezTo>
                  <a:close/>
                  <a:moveTo>
                    <a:pt x="27" y="15"/>
                  </a:moveTo>
                  <a:lnTo>
                    <a:pt x="25" y="45"/>
                  </a:lnTo>
                  <a:lnTo>
                    <a:pt x="32" y="46"/>
                  </a:lnTo>
                  <a:lnTo>
                    <a:pt x="34" y="15"/>
                  </a:lnTo>
                  <a:lnTo>
                    <a:pt x="27" y="15"/>
                  </a:lnTo>
                  <a:close/>
                  <a:moveTo>
                    <a:pt x="48" y="31"/>
                  </a:moveTo>
                  <a:cubicBezTo>
                    <a:pt x="48" y="22"/>
                    <a:pt x="41" y="15"/>
                    <a:pt x="33" y="15"/>
                  </a:cubicBezTo>
                  <a:cubicBezTo>
                    <a:pt x="24" y="15"/>
                    <a:pt x="17" y="22"/>
                    <a:pt x="17" y="31"/>
                  </a:cubicBezTo>
                  <a:cubicBezTo>
                    <a:pt x="17" y="39"/>
                    <a:pt x="24" y="46"/>
                    <a:pt x="33" y="46"/>
                  </a:cubicBezTo>
                  <a:cubicBezTo>
                    <a:pt x="41" y="46"/>
                    <a:pt x="48" y="39"/>
                    <a:pt x="48" y="31"/>
                  </a:cubicBezTo>
                  <a:close/>
                  <a:moveTo>
                    <a:pt x="33" y="15"/>
                  </a:moveTo>
                  <a:lnTo>
                    <a:pt x="33" y="46"/>
                  </a:lnTo>
                  <a:lnTo>
                    <a:pt x="46" y="46"/>
                  </a:lnTo>
                  <a:lnTo>
                    <a:pt x="46" y="15"/>
                  </a:lnTo>
                  <a:lnTo>
                    <a:pt x="33" y="15"/>
                  </a:lnTo>
                  <a:close/>
                  <a:moveTo>
                    <a:pt x="61" y="31"/>
                  </a:moveTo>
                  <a:cubicBezTo>
                    <a:pt x="61" y="22"/>
                    <a:pt x="54" y="15"/>
                    <a:pt x="46" y="15"/>
                  </a:cubicBezTo>
                  <a:cubicBezTo>
                    <a:pt x="37" y="15"/>
                    <a:pt x="30" y="22"/>
                    <a:pt x="30" y="31"/>
                  </a:cubicBezTo>
                  <a:cubicBezTo>
                    <a:pt x="30" y="39"/>
                    <a:pt x="37" y="46"/>
                    <a:pt x="46" y="46"/>
                  </a:cubicBezTo>
                  <a:cubicBezTo>
                    <a:pt x="54" y="46"/>
                    <a:pt x="61" y="39"/>
                    <a:pt x="61" y="31"/>
                  </a:cubicBezTo>
                  <a:close/>
                  <a:moveTo>
                    <a:pt x="46" y="15"/>
                  </a:moveTo>
                  <a:lnTo>
                    <a:pt x="46" y="46"/>
                  </a:lnTo>
                  <a:lnTo>
                    <a:pt x="57" y="46"/>
                  </a:lnTo>
                  <a:lnTo>
                    <a:pt x="57" y="15"/>
                  </a:lnTo>
                  <a:lnTo>
                    <a:pt x="46" y="15"/>
                  </a:lnTo>
                  <a:close/>
                  <a:moveTo>
                    <a:pt x="72" y="30"/>
                  </a:moveTo>
                  <a:cubicBezTo>
                    <a:pt x="72" y="22"/>
                    <a:pt x="65" y="15"/>
                    <a:pt x="57" y="15"/>
                  </a:cubicBezTo>
                  <a:cubicBezTo>
                    <a:pt x="48" y="15"/>
                    <a:pt x="41" y="22"/>
                    <a:pt x="41" y="30"/>
                  </a:cubicBezTo>
                  <a:cubicBezTo>
                    <a:pt x="41" y="39"/>
                    <a:pt x="48" y="46"/>
                    <a:pt x="57" y="46"/>
                  </a:cubicBezTo>
                  <a:cubicBezTo>
                    <a:pt x="65" y="46"/>
                    <a:pt x="72" y="39"/>
                    <a:pt x="72" y="30"/>
                  </a:cubicBezTo>
                  <a:close/>
                  <a:moveTo>
                    <a:pt x="56" y="15"/>
                  </a:moveTo>
                  <a:lnTo>
                    <a:pt x="58" y="46"/>
                  </a:lnTo>
                  <a:lnTo>
                    <a:pt x="73" y="45"/>
                  </a:lnTo>
                  <a:lnTo>
                    <a:pt x="70" y="14"/>
                  </a:lnTo>
                  <a:lnTo>
                    <a:pt x="56" y="15"/>
                  </a:lnTo>
                  <a:close/>
                  <a:moveTo>
                    <a:pt x="87" y="29"/>
                  </a:moveTo>
                  <a:cubicBezTo>
                    <a:pt x="87" y="21"/>
                    <a:pt x="80" y="14"/>
                    <a:pt x="71" y="14"/>
                  </a:cubicBezTo>
                  <a:cubicBezTo>
                    <a:pt x="63" y="14"/>
                    <a:pt x="55" y="21"/>
                    <a:pt x="55" y="29"/>
                  </a:cubicBezTo>
                  <a:cubicBezTo>
                    <a:pt x="55" y="38"/>
                    <a:pt x="63" y="45"/>
                    <a:pt x="71" y="45"/>
                  </a:cubicBezTo>
                  <a:cubicBezTo>
                    <a:pt x="80" y="45"/>
                    <a:pt x="87" y="38"/>
                    <a:pt x="87" y="29"/>
                  </a:cubicBezTo>
                  <a:close/>
                  <a:moveTo>
                    <a:pt x="69" y="14"/>
                  </a:moveTo>
                  <a:lnTo>
                    <a:pt x="73" y="45"/>
                  </a:lnTo>
                  <a:lnTo>
                    <a:pt x="86" y="43"/>
                  </a:lnTo>
                  <a:lnTo>
                    <a:pt x="82" y="12"/>
                  </a:lnTo>
                  <a:lnTo>
                    <a:pt x="69" y="14"/>
                  </a:lnTo>
                  <a:close/>
                  <a:moveTo>
                    <a:pt x="100" y="28"/>
                  </a:moveTo>
                  <a:cubicBezTo>
                    <a:pt x="100" y="19"/>
                    <a:pt x="93" y="12"/>
                    <a:pt x="84" y="12"/>
                  </a:cubicBezTo>
                  <a:cubicBezTo>
                    <a:pt x="75" y="12"/>
                    <a:pt x="68" y="19"/>
                    <a:pt x="68" y="28"/>
                  </a:cubicBezTo>
                  <a:cubicBezTo>
                    <a:pt x="68" y="36"/>
                    <a:pt x="75" y="43"/>
                    <a:pt x="84" y="43"/>
                  </a:cubicBezTo>
                  <a:cubicBezTo>
                    <a:pt x="93" y="43"/>
                    <a:pt x="100" y="36"/>
                    <a:pt x="100" y="28"/>
                  </a:cubicBezTo>
                  <a:close/>
                  <a:moveTo>
                    <a:pt x="81" y="12"/>
                  </a:moveTo>
                  <a:lnTo>
                    <a:pt x="87" y="43"/>
                  </a:lnTo>
                  <a:lnTo>
                    <a:pt x="101" y="40"/>
                  </a:lnTo>
                  <a:lnTo>
                    <a:pt x="96" y="9"/>
                  </a:lnTo>
                  <a:lnTo>
                    <a:pt x="81" y="12"/>
                  </a:lnTo>
                  <a:close/>
                  <a:moveTo>
                    <a:pt x="114" y="25"/>
                  </a:moveTo>
                  <a:cubicBezTo>
                    <a:pt x="114" y="16"/>
                    <a:pt x="107" y="9"/>
                    <a:pt x="98" y="9"/>
                  </a:cubicBezTo>
                  <a:cubicBezTo>
                    <a:pt x="90" y="9"/>
                    <a:pt x="83" y="16"/>
                    <a:pt x="83" y="25"/>
                  </a:cubicBezTo>
                  <a:cubicBezTo>
                    <a:pt x="83" y="34"/>
                    <a:pt x="90" y="41"/>
                    <a:pt x="98" y="41"/>
                  </a:cubicBezTo>
                  <a:cubicBezTo>
                    <a:pt x="107" y="41"/>
                    <a:pt x="114" y="34"/>
                    <a:pt x="114" y="25"/>
                  </a:cubicBezTo>
                  <a:close/>
                  <a:moveTo>
                    <a:pt x="95" y="9"/>
                  </a:moveTo>
                  <a:lnTo>
                    <a:pt x="102" y="40"/>
                  </a:lnTo>
                  <a:lnTo>
                    <a:pt x="115" y="37"/>
                  </a:lnTo>
                  <a:lnTo>
                    <a:pt x="108" y="6"/>
                  </a:lnTo>
                  <a:lnTo>
                    <a:pt x="95" y="9"/>
                  </a:lnTo>
                  <a:close/>
                  <a:moveTo>
                    <a:pt x="127" y="22"/>
                  </a:moveTo>
                  <a:cubicBezTo>
                    <a:pt x="127" y="13"/>
                    <a:pt x="120" y="6"/>
                    <a:pt x="111" y="6"/>
                  </a:cubicBezTo>
                  <a:cubicBezTo>
                    <a:pt x="102" y="6"/>
                    <a:pt x="95" y="13"/>
                    <a:pt x="95" y="22"/>
                  </a:cubicBezTo>
                  <a:cubicBezTo>
                    <a:pt x="95" y="31"/>
                    <a:pt x="102" y="38"/>
                    <a:pt x="111" y="38"/>
                  </a:cubicBezTo>
                  <a:cubicBezTo>
                    <a:pt x="120" y="38"/>
                    <a:pt x="127" y="31"/>
                    <a:pt x="127" y="22"/>
                  </a:cubicBezTo>
                  <a:close/>
                  <a:moveTo>
                    <a:pt x="108" y="6"/>
                  </a:moveTo>
                  <a:lnTo>
                    <a:pt x="115" y="37"/>
                  </a:lnTo>
                  <a:lnTo>
                    <a:pt x="127" y="35"/>
                  </a:lnTo>
                  <a:lnTo>
                    <a:pt x="120" y="4"/>
                  </a:lnTo>
                  <a:lnTo>
                    <a:pt x="108" y="6"/>
                  </a:lnTo>
                  <a:close/>
                  <a:moveTo>
                    <a:pt x="139" y="19"/>
                  </a:moveTo>
                  <a:cubicBezTo>
                    <a:pt x="139" y="11"/>
                    <a:pt x="132" y="3"/>
                    <a:pt x="123" y="3"/>
                  </a:cubicBezTo>
                  <a:cubicBezTo>
                    <a:pt x="115" y="3"/>
                    <a:pt x="107" y="11"/>
                    <a:pt x="107" y="19"/>
                  </a:cubicBezTo>
                  <a:cubicBezTo>
                    <a:pt x="107" y="28"/>
                    <a:pt x="115" y="35"/>
                    <a:pt x="123" y="35"/>
                  </a:cubicBezTo>
                  <a:cubicBezTo>
                    <a:pt x="132" y="35"/>
                    <a:pt x="139" y="28"/>
                    <a:pt x="139" y="19"/>
                  </a:cubicBezTo>
                  <a:close/>
                  <a:moveTo>
                    <a:pt x="121" y="4"/>
                  </a:moveTo>
                  <a:lnTo>
                    <a:pt x="126" y="35"/>
                  </a:lnTo>
                  <a:lnTo>
                    <a:pt x="136" y="33"/>
                  </a:lnTo>
                  <a:lnTo>
                    <a:pt x="131" y="2"/>
                  </a:lnTo>
                  <a:lnTo>
                    <a:pt x="121" y="4"/>
                  </a:lnTo>
                  <a:close/>
                  <a:moveTo>
                    <a:pt x="150" y="18"/>
                  </a:moveTo>
                  <a:cubicBezTo>
                    <a:pt x="150" y="9"/>
                    <a:pt x="143" y="2"/>
                    <a:pt x="134" y="2"/>
                  </a:cubicBezTo>
                  <a:cubicBezTo>
                    <a:pt x="125" y="2"/>
                    <a:pt x="118" y="9"/>
                    <a:pt x="118" y="18"/>
                  </a:cubicBezTo>
                  <a:cubicBezTo>
                    <a:pt x="118" y="26"/>
                    <a:pt x="125" y="33"/>
                    <a:pt x="134" y="33"/>
                  </a:cubicBezTo>
                  <a:cubicBezTo>
                    <a:pt x="143" y="33"/>
                    <a:pt x="150" y="26"/>
                    <a:pt x="150" y="18"/>
                  </a:cubicBezTo>
                  <a:close/>
                  <a:moveTo>
                    <a:pt x="132" y="2"/>
                  </a:moveTo>
                  <a:lnTo>
                    <a:pt x="135" y="33"/>
                  </a:lnTo>
                  <a:lnTo>
                    <a:pt x="145" y="33"/>
                  </a:lnTo>
                  <a:lnTo>
                    <a:pt x="142" y="1"/>
                  </a:lnTo>
                  <a:lnTo>
                    <a:pt x="132" y="2"/>
                  </a:lnTo>
                  <a:close/>
                  <a:moveTo>
                    <a:pt x="159" y="17"/>
                  </a:moveTo>
                  <a:cubicBezTo>
                    <a:pt x="159" y="8"/>
                    <a:pt x="152" y="1"/>
                    <a:pt x="143" y="1"/>
                  </a:cubicBezTo>
                  <a:cubicBezTo>
                    <a:pt x="135" y="1"/>
                    <a:pt x="127" y="8"/>
                    <a:pt x="127" y="17"/>
                  </a:cubicBezTo>
                  <a:cubicBezTo>
                    <a:pt x="127" y="25"/>
                    <a:pt x="135" y="33"/>
                    <a:pt x="143" y="33"/>
                  </a:cubicBezTo>
                  <a:cubicBezTo>
                    <a:pt x="152" y="33"/>
                    <a:pt x="159" y="25"/>
                    <a:pt x="159" y="17"/>
                  </a:cubicBezTo>
                  <a:close/>
                  <a:moveTo>
                    <a:pt x="142" y="1"/>
                  </a:moveTo>
                  <a:lnTo>
                    <a:pt x="144" y="33"/>
                  </a:lnTo>
                  <a:lnTo>
                    <a:pt x="153" y="32"/>
                  </a:lnTo>
                  <a:lnTo>
                    <a:pt x="151" y="0"/>
                  </a:lnTo>
                  <a:lnTo>
                    <a:pt x="142" y="1"/>
                  </a:lnTo>
                  <a:close/>
                  <a:moveTo>
                    <a:pt x="168" y="16"/>
                  </a:moveTo>
                  <a:cubicBezTo>
                    <a:pt x="168" y="7"/>
                    <a:pt x="161" y="0"/>
                    <a:pt x="152" y="0"/>
                  </a:cubicBezTo>
                  <a:cubicBezTo>
                    <a:pt x="143" y="0"/>
                    <a:pt x="136" y="7"/>
                    <a:pt x="136" y="16"/>
                  </a:cubicBezTo>
                  <a:cubicBezTo>
                    <a:pt x="136" y="25"/>
                    <a:pt x="143" y="32"/>
                    <a:pt x="152" y="32"/>
                  </a:cubicBezTo>
                  <a:cubicBezTo>
                    <a:pt x="161" y="32"/>
                    <a:pt x="168" y="25"/>
                    <a:pt x="168" y="16"/>
                  </a:cubicBezTo>
                  <a:close/>
                  <a:moveTo>
                    <a:pt x="152" y="0"/>
                  </a:moveTo>
                  <a:lnTo>
                    <a:pt x="153" y="32"/>
                  </a:lnTo>
                  <a:lnTo>
                    <a:pt x="162" y="31"/>
                  </a:lnTo>
                  <a:lnTo>
                    <a:pt x="160" y="0"/>
                  </a:lnTo>
                  <a:lnTo>
                    <a:pt x="152" y="0"/>
                  </a:lnTo>
                  <a:close/>
                  <a:moveTo>
                    <a:pt x="177" y="16"/>
                  </a:moveTo>
                  <a:cubicBezTo>
                    <a:pt x="177" y="7"/>
                    <a:pt x="170" y="0"/>
                    <a:pt x="161" y="0"/>
                  </a:cubicBezTo>
                  <a:cubicBezTo>
                    <a:pt x="152" y="0"/>
                    <a:pt x="145" y="7"/>
                    <a:pt x="145" y="16"/>
                  </a:cubicBezTo>
                  <a:cubicBezTo>
                    <a:pt x="145" y="24"/>
                    <a:pt x="152" y="31"/>
                    <a:pt x="161" y="31"/>
                  </a:cubicBezTo>
                  <a:cubicBezTo>
                    <a:pt x="170" y="31"/>
                    <a:pt x="177" y="24"/>
                    <a:pt x="177" y="16"/>
                  </a:cubicBezTo>
                  <a:close/>
                  <a:moveTo>
                    <a:pt x="162" y="0"/>
                  </a:moveTo>
                  <a:lnTo>
                    <a:pt x="162" y="31"/>
                  </a:lnTo>
                  <a:lnTo>
                    <a:pt x="171" y="31"/>
                  </a:lnTo>
                  <a:lnTo>
                    <a:pt x="170" y="0"/>
                  </a:lnTo>
                  <a:lnTo>
                    <a:pt x="162" y="0"/>
                  </a:lnTo>
                  <a:close/>
                  <a:moveTo>
                    <a:pt x="184" y="16"/>
                  </a:moveTo>
                  <a:cubicBezTo>
                    <a:pt x="184" y="7"/>
                    <a:pt x="178" y="0"/>
                    <a:pt x="169" y="0"/>
                  </a:cubicBezTo>
                  <a:cubicBezTo>
                    <a:pt x="161" y="0"/>
                    <a:pt x="154" y="7"/>
                    <a:pt x="154" y="16"/>
                  </a:cubicBezTo>
                  <a:cubicBezTo>
                    <a:pt x="154" y="24"/>
                    <a:pt x="161" y="31"/>
                    <a:pt x="169" y="31"/>
                  </a:cubicBezTo>
                  <a:cubicBezTo>
                    <a:pt x="178" y="31"/>
                    <a:pt x="184" y="24"/>
                    <a:pt x="184" y="16"/>
                  </a:cubicBezTo>
                  <a:close/>
                  <a:moveTo>
                    <a:pt x="173" y="1"/>
                  </a:moveTo>
                  <a:lnTo>
                    <a:pt x="170" y="31"/>
                  </a:lnTo>
                  <a:lnTo>
                    <a:pt x="183" y="30"/>
                  </a:lnTo>
                  <a:lnTo>
                    <a:pt x="186" y="4"/>
                  </a:lnTo>
                  <a:lnTo>
                    <a:pt x="173" y="1"/>
                  </a:lnTo>
                  <a:close/>
                  <a:moveTo>
                    <a:pt x="196" y="17"/>
                  </a:moveTo>
                  <a:cubicBezTo>
                    <a:pt x="196" y="10"/>
                    <a:pt x="190" y="4"/>
                    <a:pt x="183" y="4"/>
                  </a:cubicBezTo>
                  <a:cubicBezTo>
                    <a:pt x="175" y="4"/>
                    <a:pt x="170" y="10"/>
                    <a:pt x="170" y="17"/>
                  </a:cubicBezTo>
                  <a:cubicBezTo>
                    <a:pt x="170" y="24"/>
                    <a:pt x="175" y="30"/>
                    <a:pt x="183" y="30"/>
                  </a:cubicBezTo>
                  <a:cubicBezTo>
                    <a:pt x="190" y="30"/>
                    <a:pt x="196" y="24"/>
                    <a:pt x="196" y="17"/>
                  </a:cubicBezTo>
                  <a:close/>
                  <a:moveTo>
                    <a:pt x="192" y="8"/>
                  </a:moveTo>
                  <a:lnTo>
                    <a:pt x="183" y="30"/>
                  </a:lnTo>
                  <a:lnTo>
                    <a:pt x="191" y="30"/>
                  </a:lnTo>
                  <a:lnTo>
                    <a:pt x="198" y="14"/>
                  </a:lnTo>
                  <a:lnTo>
                    <a:pt x="192" y="8"/>
                  </a:lnTo>
                  <a:close/>
                  <a:moveTo>
                    <a:pt x="200" y="20"/>
                  </a:moveTo>
                  <a:cubicBezTo>
                    <a:pt x="200" y="15"/>
                    <a:pt x="196" y="11"/>
                    <a:pt x="191" y="11"/>
                  </a:cubicBezTo>
                  <a:cubicBezTo>
                    <a:pt x="186" y="11"/>
                    <a:pt x="181" y="15"/>
                    <a:pt x="181" y="20"/>
                  </a:cubicBezTo>
                  <a:cubicBezTo>
                    <a:pt x="181" y="26"/>
                    <a:pt x="186" y="30"/>
                    <a:pt x="191" y="30"/>
                  </a:cubicBezTo>
                  <a:cubicBezTo>
                    <a:pt x="196" y="30"/>
                    <a:pt x="200" y="26"/>
                    <a:pt x="200" y="20"/>
                  </a:cubicBezTo>
                  <a:close/>
                  <a:moveTo>
                    <a:pt x="199" y="16"/>
                  </a:moveTo>
                  <a:lnTo>
                    <a:pt x="197" y="27"/>
                  </a:lnTo>
                  <a:lnTo>
                    <a:pt x="200" y="25"/>
                  </a:lnTo>
                  <a:lnTo>
                    <a:pt x="201" y="19"/>
                  </a:lnTo>
                  <a:lnTo>
                    <a:pt x="199" y="16"/>
                  </a:lnTo>
                  <a:close/>
                  <a:moveTo>
                    <a:pt x="202" y="21"/>
                  </a:moveTo>
                  <a:cubicBezTo>
                    <a:pt x="202" y="19"/>
                    <a:pt x="199" y="16"/>
                    <a:pt x="197" y="16"/>
                  </a:cubicBezTo>
                  <a:cubicBezTo>
                    <a:pt x="194" y="16"/>
                    <a:pt x="192" y="19"/>
                    <a:pt x="192" y="21"/>
                  </a:cubicBezTo>
                  <a:cubicBezTo>
                    <a:pt x="192" y="24"/>
                    <a:pt x="194" y="26"/>
                    <a:pt x="197" y="26"/>
                  </a:cubicBezTo>
                  <a:cubicBezTo>
                    <a:pt x="199" y="26"/>
                    <a:pt x="202" y="24"/>
                    <a:pt x="202" y="21"/>
                  </a:cubicBezTo>
                  <a:close/>
                </a:path>
              </a:pathLst>
            </a:custGeom>
            <a:solidFill>
              <a:srgbClr val="ED1C2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 noEditPoints="1"/>
            </p:cNvSpPr>
            <p:nvPr>
              <p:custDataLst>
                <p:tags r:id="rId14"/>
              </p:custDataLst>
            </p:nvPr>
          </p:nvSpPr>
          <p:spPr bwMode="auto">
            <a:xfrm>
              <a:off x="3516" y="1879"/>
              <a:ext cx="55" cy="55"/>
            </a:xfrm>
            <a:custGeom>
              <a:avLst/>
              <a:gdLst/>
              <a:ahLst/>
              <a:cxnLst>
                <a:cxn ang="0">
                  <a:pos x="20" y="57"/>
                </a:cxn>
                <a:cxn ang="0">
                  <a:pos x="7" y="58"/>
                </a:cxn>
                <a:cxn ang="0">
                  <a:pos x="18" y="43"/>
                </a:cxn>
                <a:cxn ang="0">
                  <a:pos x="1" y="39"/>
                </a:cxn>
                <a:cxn ang="0">
                  <a:pos x="21" y="37"/>
                </a:cxn>
                <a:cxn ang="0">
                  <a:pos x="4" y="30"/>
                </a:cxn>
                <a:cxn ang="0">
                  <a:pos x="25" y="33"/>
                </a:cxn>
                <a:cxn ang="0">
                  <a:pos x="7" y="25"/>
                </a:cxn>
                <a:cxn ang="0">
                  <a:pos x="32" y="27"/>
                </a:cxn>
                <a:cxn ang="0">
                  <a:pos x="13" y="18"/>
                </a:cxn>
                <a:cxn ang="0">
                  <a:pos x="39" y="22"/>
                </a:cxn>
                <a:cxn ang="0">
                  <a:pos x="21" y="11"/>
                </a:cxn>
                <a:cxn ang="0">
                  <a:pos x="48" y="18"/>
                </a:cxn>
                <a:cxn ang="0">
                  <a:pos x="32" y="5"/>
                </a:cxn>
                <a:cxn ang="0">
                  <a:pos x="57" y="16"/>
                </a:cxn>
                <a:cxn ang="0">
                  <a:pos x="42" y="2"/>
                </a:cxn>
                <a:cxn ang="0">
                  <a:pos x="70" y="15"/>
                </a:cxn>
                <a:cxn ang="0">
                  <a:pos x="57" y="1"/>
                </a:cxn>
                <a:cxn ang="0">
                  <a:pos x="81" y="15"/>
                </a:cxn>
                <a:cxn ang="0">
                  <a:pos x="69" y="0"/>
                </a:cxn>
                <a:cxn ang="0">
                  <a:pos x="94" y="16"/>
                </a:cxn>
                <a:cxn ang="0">
                  <a:pos x="84" y="2"/>
                </a:cxn>
                <a:cxn ang="0">
                  <a:pos x="104" y="20"/>
                </a:cxn>
                <a:cxn ang="0">
                  <a:pos x="96" y="6"/>
                </a:cxn>
                <a:cxn ang="0">
                  <a:pos x="115" y="26"/>
                </a:cxn>
                <a:cxn ang="0">
                  <a:pos x="110" y="14"/>
                </a:cxn>
                <a:cxn ang="0">
                  <a:pos x="123" y="32"/>
                </a:cxn>
                <a:cxn ang="0">
                  <a:pos x="121" y="24"/>
                </a:cxn>
                <a:cxn ang="0">
                  <a:pos x="128" y="41"/>
                </a:cxn>
                <a:cxn ang="0">
                  <a:pos x="128" y="37"/>
                </a:cxn>
                <a:cxn ang="0">
                  <a:pos x="131" y="50"/>
                </a:cxn>
                <a:cxn ang="0">
                  <a:pos x="131" y="49"/>
                </a:cxn>
                <a:cxn ang="0">
                  <a:pos x="131" y="60"/>
                </a:cxn>
                <a:cxn ang="0">
                  <a:pos x="131" y="63"/>
                </a:cxn>
                <a:cxn ang="0">
                  <a:pos x="129" y="70"/>
                </a:cxn>
                <a:cxn ang="0">
                  <a:pos x="127" y="78"/>
                </a:cxn>
                <a:cxn ang="0">
                  <a:pos x="124" y="79"/>
                </a:cxn>
                <a:cxn ang="0">
                  <a:pos x="118" y="91"/>
                </a:cxn>
                <a:cxn ang="0">
                  <a:pos x="114" y="88"/>
                </a:cxn>
                <a:cxn ang="0">
                  <a:pos x="107" y="100"/>
                </a:cxn>
                <a:cxn ang="0">
                  <a:pos x="102" y="96"/>
                </a:cxn>
                <a:cxn ang="0">
                  <a:pos x="94" y="109"/>
                </a:cxn>
                <a:cxn ang="0">
                  <a:pos x="88" y="104"/>
                </a:cxn>
                <a:cxn ang="0">
                  <a:pos x="78" y="118"/>
                </a:cxn>
                <a:cxn ang="0">
                  <a:pos x="74" y="109"/>
                </a:cxn>
                <a:cxn ang="0">
                  <a:pos x="61" y="123"/>
                </a:cxn>
                <a:cxn ang="0">
                  <a:pos x="62" y="112"/>
                </a:cxn>
                <a:cxn ang="0">
                  <a:pos x="49" y="125"/>
                </a:cxn>
                <a:cxn ang="0">
                  <a:pos x="48" y="114"/>
                </a:cxn>
                <a:cxn ang="0">
                  <a:pos x="36" y="124"/>
                </a:cxn>
                <a:cxn ang="0">
                  <a:pos x="35" y="114"/>
                </a:cxn>
                <a:cxn ang="0">
                  <a:pos x="23" y="122"/>
                </a:cxn>
                <a:cxn ang="0">
                  <a:pos x="27" y="114"/>
                </a:cxn>
              </a:cxnLst>
              <a:rect l="0" t="0" r="r" b="b"/>
              <a:pathLst>
                <a:path w="131" h="125">
                  <a:moveTo>
                    <a:pt x="20" y="57"/>
                  </a:moveTo>
                  <a:cubicBezTo>
                    <a:pt x="20" y="54"/>
                    <a:pt x="17" y="51"/>
                    <a:pt x="13" y="51"/>
                  </a:cubicBezTo>
                  <a:cubicBezTo>
                    <a:pt x="10" y="51"/>
                    <a:pt x="7" y="54"/>
                    <a:pt x="7" y="57"/>
                  </a:cubicBezTo>
                  <a:cubicBezTo>
                    <a:pt x="7" y="61"/>
                    <a:pt x="10" y="64"/>
                    <a:pt x="13" y="64"/>
                  </a:cubicBezTo>
                  <a:cubicBezTo>
                    <a:pt x="17" y="64"/>
                    <a:pt x="20" y="61"/>
                    <a:pt x="20" y="57"/>
                  </a:cubicBezTo>
                  <a:close/>
                  <a:moveTo>
                    <a:pt x="7" y="58"/>
                  </a:moveTo>
                  <a:lnTo>
                    <a:pt x="19" y="54"/>
                  </a:lnTo>
                  <a:lnTo>
                    <a:pt x="17" y="39"/>
                  </a:lnTo>
                  <a:lnTo>
                    <a:pt x="0" y="45"/>
                  </a:lnTo>
                  <a:lnTo>
                    <a:pt x="7" y="58"/>
                  </a:lnTo>
                  <a:close/>
                  <a:moveTo>
                    <a:pt x="18" y="43"/>
                  </a:moveTo>
                  <a:cubicBezTo>
                    <a:pt x="18" y="38"/>
                    <a:pt x="14" y="34"/>
                    <a:pt x="9" y="34"/>
                  </a:cubicBezTo>
                  <a:cubicBezTo>
                    <a:pt x="4" y="34"/>
                    <a:pt x="0" y="38"/>
                    <a:pt x="0" y="43"/>
                  </a:cubicBezTo>
                  <a:cubicBezTo>
                    <a:pt x="0" y="48"/>
                    <a:pt x="4" y="52"/>
                    <a:pt x="9" y="52"/>
                  </a:cubicBezTo>
                  <a:cubicBezTo>
                    <a:pt x="14" y="52"/>
                    <a:pt x="18" y="48"/>
                    <a:pt x="18" y="43"/>
                  </a:cubicBezTo>
                  <a:close/>
                  <a:moveTo>
                    <a:pt x="1" y="39"/>
                  </a:moveTo>
                  <a:lnTo>
                    <a:pt x="18" y="43"/>
                  </a:lnTo>
                  <a:lnTo>
                    <a:pt x="21" y="37"/>
                  </a:lnTo>
                  <a:lnTo>
                    <a:pt x="1" y="33"/>
                  </a:lnTo>
                  <a:lnTo>
                    <a:pt x="1" y="39"/>
                  </a:lnTo>
                  <a:close/>
                  <a:moveTo>
                    <a:pt x="21" y="37"/>
                  </a:moveTo>
                  <a:cubicBezTo>
                    <a:pt x="21" y="32"/>
                    <a:pt x="16" y="27"/>
                    <a:pt x="10" y="27"/>
                  </a:cubicBezTo>
                  <a:cubicBezTo>
                    <a:pt x="5" y="27"/>
                    <a:pt x="0" y="32"/>
                    <a:pt x="0" y="37"/>
                  </a:cubicBezTo>
                  <a:cubicBezTo>
                    <a:pt x="0" y="43"/>
                    <a:pt x="5" y="48"/>
                    <a:pt x="10" y="48"/>
                  </a:cubicBezTo>
                  <a:cubicBezTo>
                    <a:pt x="16" y="48"/>
                    <a:pt x="21" y="43"/>
                    <a:pt x="21" y="37"/>
                  </a:cubicBezTo>
                  <a:close/>
                  <a:moveTo>
                    <a:pt x="4" y="30"/>
                  </a:moveTo>
                  <a:lnTo>
                    <a:pt x="19" y="43"/>
                  </a:lnTo>
                  <a:lnTo>
                    <a:pt x="23" y="39"/>
                  </a:lnTo>
                  <a:lnTo>
                    <a:pt x="7" y="25"/>
                  </a:lnTo>
                  <a:lnTo>
                    <a:pt x="4" y="30"/>
                  </a:lnTo>
                  <a:close/>
                  <a:moveTo>
                    <a:pt x="25" y="33"/>
                  </a:moveTo>
                  <a:cubicBezTo>
                    <a:pt x="25" y="27"/>
                    <a:pt x="20" y="22"/>
                    <a:pt x="14" y="22"/>
                  </a:cubicBezTo>
                  <a:cubicBezTo>
                    <a:pt x="8" y="22"/>
                    <a:pt x="3" y="27"/>
                    <a:pt x="3" y="33"/>
                  </a:cubicBezTo>
                  <a:cubicBezTo>
                    <a:pt x="3" y="40"/>
                    <a:pt x="8" y="44"/>
                    <a:pt x="14" y="44"/>
                  </a:cubicBezTo>
                  <a:cubicBezTo>
                    <a:pt x="20" y="44"/>
                    <a:pt x="25" y="40"/>
                    <a:pt x="25" y="33"/>
                  </a:cubicBezTo>
                  <a:close/>
                  <a:moveTo>
                    <a:pt x="7" y="25"/>
                  </a:moveTo>
                  <a:lnTo>
                    <a:pt x="22" y="41"/>
                  </a:lnTo>
                  <a:lnTo>
                    <a:pt x="29" y="35"/>
                  </a:lnTo>
                  <a:lnTo>
                    <a:pt x="13" y="18"/>
                  </a:lnTo>
                  <a:lnTo>
                    <a:pt x="7" y="25"/>
                  </a:lnTo>
                  <a:close/>
                  <a:moveTo>
                    <a:pt x="32" y="27"/>
                  </a:moveTo>
                  <a:cubicBezTo>
                    <a:pt x="32" y="21"/>
                    <a:pt x="27" y="16"/>
                    <a:pt x="20" y="16"/>
                  </a:cubicBezTo>
                  <a:cubicBezTo>
                    <a:pt x="14" y="16"/>
                    <a:pt x="8" y="21"/>
                    <a:pt x="8" y="27"/>
                  </a:cubicBezTo>
                  <a:cubicBezTo>
                    <a:pt x="8" y="34"/>
                    <a:pt x="14" y="39"/>
                    <a:pt x="20" y="39"/>
                  </a:cubicBezTo>
                  <a:cubicBezTo>
                    <a:pt x="27" y="39"/>
                    <a:pt x="32" y="34"/>
                    <a:pt x="32" y="27"/>
                  </a:cubicBezTo>
                  <a:close/>
                  <a:moveTo>
                    <a:pt x="13" y="18"/>
                  </a:moveTo>
                  <a:lnTo>
                    <a:pt x="28" y="36"/>
                  </a:lnTo>
                  <a:lnTo>
                    <a:pt x="35" y="31"/>
                  </a:lnTo>
                  <a:lnTo>
                    <a:pt x="19" y="12"/>
                  </a:lnTo>
                  <a:lnTo>
                    <a:pt x="13" y="18"/>
                  </a:lnTo>
                  <a:close/>
                  <a:moveTo>
                    <a:pt x="39" y="22"/>
                  </a:moveTo>
                  <a:cubicBezTo>
                    <a:pt x="39" y="16"/>
                    <a:pt x="33" y="10"/>
                    <a:pt x="26" y="10"/>
                  </a:cubicBezTo>
                  <a:cubicBezTo>
                    <a:pt x="19" y="10"/>
                    <a:pt x="14" y="16"/>
                    <a:pt x="14" y="22"/>
                  </a:cubicBezTo>
                  <a:cubicBezTo>
                    <a:pt x="14" y="29"/>
                    <a:pt x="19" y="35"/>
                    <a:pt x="26" y="35"/>
                  </a:cubicBezTo>
                  <a:cubicBezTo>
                    <a:pt x="33" y="35"/>
                    <a:pt x="39" y="29"/>
                    <a:pt x="39" y="22"/>
                  </a:cubicBezTo>
                  <a:close/>
                  <a:moveTo>
                    <a:pt x="21" y="11"/>
                  </a:moveTo>
                  <a:lnTo>
                    <a:pt x="32" y="33"/>
                  </a:lnTo>
                  <a:lnTo>
                    <a:pt x="41" y="30"/>
                  </a:lnTo>
                  <a:lnTo>
                    <a:pt x="30" y="6"/>
                  </a:lnTo>
                  <a:lnTo>
                    <a:pt x="21" y="11"/>
                  </a:lnTo>
                  <a:close/>
                  <a:moveTo>
                    <a:pt x="48" y="18"/>
                  </a:moveTo>
                  <a:cubicBezTo>
                    <a:pt x="48" y="11"/>
                    <a:pt x="42" y="5"/>
                    <a:pt x="35" y="5"/>
                  </a:cubicBezTo>
                  <a:cubicBezTo>
                    <a:pt x="27" y="5"/>
                    <a:pt x="22" y="11"/>
                    <a:pt x="22" y="18"/>
                  </a:cubicBezTo>
                  <a:cubicBezTo>
                    <a:pt x="22" y="25"/>
                    <a:pt x="27" y="31"/>
                    <a:pt x="35" y="31"/>
                  </a:cubicBezTo>
                  <a:cubicBezTo>
                    <a:pt x="42" y="31"/>
                    <a:pt x="48" y="25"/>
                    <a:pt x="48" y="18"/>
                  </a:cubicBezTo>
                  <a:close/>
                  <a:moveTo>
                    <a:pt x="32" y="5"/>
                  </a:moveTo>
                  <a:lnTo>
                    <a:pt x="39" y="31"/>
                  </a:lnTo>
                  <a:lnTo>
                    <a:pt x="47" y="29"/>
                  </a:lnTo>
                  <a:lnTo>
                    <a:pt x="41" y="3"/>
                  </a:lnTo>
                  <a:lnTo>
                    <a:pt x="32" y="5"/>
                  </a:lnTo>
                  <a:close/>
                  <a:moveTo>
                    <a:pt x="57" y="16"/>
                  </a:moveTo>
                  <a:cubicBezTo>
                    <a:pt x="57" y="9"/>
                    <a:pt x="51" y="2"/>
                    <a:pt x="43" y="2"/>
                  </a:cubicBezTo>
                  <a:cubicBezTo>
                    <a:pt x="36" y="2"/>
                    <a:pt x="30" y="9"/>
                    <a:pt x="30" y="16"/>
                  </a:cubicBezTo>
                  <a:cubicBezTo>
                    <a:pt x="30" y="24"/>
                    <a:pt x="36" y="30"/>
                    <a:pt x="43" y="30"/>
                  </a:cubicBezTo>
                  <a:cubicBezTo>
                    <a:pt x="51" y="30"/>
                    <a:pt x="57" y="24"/>
                    <a:pt x="57" y="16"/>
                  </a:cubicBezTo>
                  <a:close/>
                  <a:moveTo>
                    <a:pt x="42" y="2"/>
                  </a:moveTo>
                  <a:lnTo>
                    <a:pt x="45" y="30"/>
                  </a:lnTo>
                  <a:lnTo>
                    <a:pt x="58" y="29"/>
                  </a:lnTo>
                  <a:lnTo>
                    <a:pt x="55" y="1"/>
                  </a:lnTo>
                  <a:lnTo>
                    <a:pt x="42" y="2"/>
                  </a:lnTo>
                  <a:close/>
                  <a:moveTo>
                    <a:pt x="70" y="15"/>
                  </a:moveTo>
                  <a:cubicBezTo>
                    <a:pt x="70" y="7"/>
                    <a:pt x="64" y="1"/>
                    <a:pt x="56" y="1"/>
                  </a:cubicBezTo>
                  <a:cubicBezTo>
                    <a:pt x="49" y="1"/>
                    <a:pt x="42" y="7"/>
                    <a:pt x="42" y="15"/>
                  </a:cubicBezTo>
                  <a:cubicBezTo>
                    <a:pt x="42" y="22"/>
                    <a:pt x="49" y="29"/>
                    <a:pt x="56" y="29"/>
                  </a:cubicBezTo>
                  <a:cubicBezTo>
                    <a:pt x="64" y="29"/>
                    <a:pt x="70" y="22"/>
                    <a:pt x="70" y="15"/>
                  </a:cubicBezTo>
                  <a:close/>
                  <a:moveTo>
                    <a:pt x="57" y="1"/>
                  </a:moveTo>
                  <a:lnTo>
                    <a:pt x="57" y="29"/>
                  </a:lnTo>
                  <a:lnTo>
                    <a:pt x="68" y="29"/>
                  </a:lnTo>
                  <a:lnTo>
                    <a:pt x="68" y="0"/>
                  </a:lnTo>
                  <a:lnTo>
                    <a:pt x="57" y="1"/>
                  </a:lnTo>
                  <a:close/>
                  <a:moveTo>
                    <a:pt x="81" y="15"/>
                  </a:moveTo>
                  <a:cubicBezTo>
                    <a:pt x="81" y="7"/>
                    <a:pt x="75" y="0"/>
                    <a:pt x="67" y="0"/>
                  </a:cubicBezTo>
                  <a:cubicBezTo>
                    <a:pt x="59" y="0"/>
                    <a:pt x="53" y="7"/>
                    <a:pt x="53" y="15"/>
                  </a:cubicBezTo>
                  <a:cubicBezTo>
                    <a:pt x="53" y="23"/>
                    <a:pt x="59" y="29"/>
                    <a:pt x="67" y="29"/>
                  </a:cubicBezTo>
                  <a:cubicBezTo>
                    <a:pt x="75" y="29"/>
                    <a:pt x="81" y="23"/>
                    <a:pt x="81" y="15"/>
                  </a:cubicBezTo>
                  <a:close/>
                  <a:moveTo>
                    <a:pt x="69" y="0"/>
                  </a:moveTo>
                  <a:lnTo>
                    <a:pt x="65" y="29"/>
                  </a:lnTo>
                  <a:lnTo>
                    <a:pt x="78" y="31"/>
                  </a:lnTo>
                  <a:lnTo>
                    <a:pt x="82" y="2"/>
                  </a:lnTo>
                  <a:lnTo>
                    <a:pt x="69" y="0"/>
                  </a:lnTo>
                  <a:close/>
                  <a:moveTo>
                    <a:pt x="94" y="16"/>
                  </a:moveTo>
                  <a:cubicBezTo>
                    <a:pt x="94" y="8"/>
                    <a:pt x="88" y="2"/>
                    <a:pt x="79" y="2"/>
                  </a:cubicBezTo>
                  <a:cubicBezTo>
                    <a:pt x="71" y="2"/>
                    <a:pt x="65" y="8"/>
                    <a:pt x="65" y="16"/>
                  </a:cubicBezTo>
                  <a:cubicBezTo>
                    <a:pt x="65" y="25"/>
                    <a:pt x="71" y="31"/>
                    <a:pt x="79" y="31"/>
                  </a:cubicBezTo>
                  <a:cubicBezTo>
                    <a:pt x="88" y="31"/>
                    <a:pt x="94" y="25"/>
                    <a:pt x="94" y="16"/>
                  </a:cubicBezTo>
                  <a:close/>
                  <a:moveTo>
                    <a:pt x="84" y="2"/>
                  </a:moveTo>
                  <a:lnTo>
                    <a:pt x="75" y="31"/>
                  </a:lnTo>
                  <a:lnTo>
                    <a:pt x="85" y="34"/>
                  </a:lnTo>
                  <a:lnTo>
                    <a:pt x="94" y="5"/>
                  </a:lnTo>
                  <a:lnTo>
                    <a:pt x="84" y="2"/>
                  </a:lnTo>
                  <a:close/>
                  <a:moveTo>
                    <a:pt x="104" y="20"/>
                  </a:moveTo>
                  <a:cubicBezTo>
                    <a:pt x="104" y="11"/>
                    <a:pt x="97" y="4"/>
                    <a:pt x="89" y="4"/>
                  </a:cubicBezTo>
                  <a:cubicBezTo>
                    <a:pt x="81" y="4"/>
                    <a:pt x="74" y="11"/>
                    <a:pt x="74" y="20"/>
                  </a:cubicBezTo>
                  <a:cubicBezTo>
                    <a:pt x="74" y="28"/>
                    <a:pt x="81" y="35"/>
                    <a:pt x="89" y="35"/>
                  </a:cubicBezTo>
                  <a:cubicBezTo>
                    <a:pt x="97" y="35"/>
                    <a:pt x="104" y="28"/>
                    <a:pt x="104" y="20"/>
                  </a:cubicBezTo>
                  <a:close/>
                  <a:moveTo>
                    <a:pt x="96" y="6"/>
                  </a:moveTo>
                  <a:lnTo>
                    <a:pt x="82" y="33"/>
                  </a:lnTo>
                  <a:lnTo>
                    <a:pt x="93" y="39"/>
                  </a:lnTo>
                  <a:lnTo>
                    <a:pt x="107" y="12"/>
                  </a:lnTo>
                  <a:lnTo>
                    <a:pt x="96" y="6"/>
                  </a:lnTo>
                  <a:close/>
                  <a:moveTo>
                    <a:pt x="115" y="26"/>
                  </a:moveTo>
                  <a:cubicBezTo>
                    <a:pt x="115" y="17"/>
                    <a:pt x="108" y="10"/>
                    <a:pt x="100" y="10"/>
                  </a:cubicBezTo>
                  <a:cubicBezTo>
                    <a:pt x="91" y="10"/>
                    <a:pt x="85" y="17"/>
                    <a:pt x="85" y="26"/>
                  </a:cubicBezTo>
                  <a:cubicBezTo>
                    <a:pt x="85" y="34"/>
                    <a:pt x="91" y="41"/>
                    <a:pt x="100" y="41"/>
                  </a:cubicBezTo>
                  <a:cubicBezTo>
                    <a:pt x="108" y="41"/>
                    <a:pt x="115" y="34"/>
                    <a:pt x="115" y="26"/>
                  </a:cubicBezTo>
                  <a:close/>
                  <a:moveTo>
                    <a:pt x="110" y="14"/>
                  </a:moveTo>
                  <a:lnTo>
                    <a:pt x="90" y="37"/>
                  </a:lnTo>
                  <a:lnTo>
                    <a:pt x="97" y="44"/>
                  </a:lnTo>
                  <a:lnTo>
                    <a:pt x="118" y="21"/>
                  </a:lnTo>
                  <a:lnTo>
                    <a:pt x="110" y="14"/>
                  </a:lnTo>
                  <a:close/>
                  <a:moveTo>
                    <a:pt x="123" y="32"/>
                  </a:moveTo>
                  <a:cubicBezTo>
                    <a:pt x="123" y="24"/>
                    <a:pt x="116" y="17"/>
                    <a:pt x="107" y="17"/>
                  </a:cubicBezTo>
                  <a:cubicBezTo>
                    <a:pt x="99" y="17"/>
                    <a:pt x="92" y="24"/>
                    <a:pt x="92" y="32"/>
                  </a:cubicBezTo>
                  <a:cubicBezTo>
                    <a:pt x="92" y="41"/>
                    <a:pt x="99" y="48"/>
                    <a:pt x="107" y="48"/>
                  </a:cubicBezTo>
                  <a:cubicBezTo>
                    <a:pt x="116" y="48"/>
                    <a:pt x="123" y="41"/>
                    <a:pt x="123" y="32"/>
                  </a:cubicBezTo>
                  <a:close/>
                  <a:moveTo>
                    <a:pt x="121" y="24"/>
                  </a:moveTo>
                  <a:lnTo>
                    <a:pt x="94" y="40"/>
                  </a:lnTo>
                  <a:lnTo>
                    <a:pt x="100" y="49"/>
                  </a:lnTo>
                  <a:lnTo>
                    <a:pt x="126" y="33"/>
                  </a:lnTo>
                  <a:lnTo>
                    <a:pt x="121" y="24"/>
                  </a:lnTo>
                  <a:close/>
                  <a:moveTo>
                    <a:pt x="128" y="41"/>
                  </a:moveTo>
                  <a:cubicBezTo>
                    <a:pt x="128" y="33"/>
                    <a:pt x="121" y="26"/>
                    <a:pt x="113" y="26"/>
                  </a:cubicBezTo>
                  <a:cubicBezTo>
                    <a:pt x="104" y="26"/>
                    <a:pt x="97" y="33"/>
                    <a:pt x="97" y="41"/>
                  </a:cubicBezTo>
                  <a:cubicBezTo>
                    <a:pt x="97" y="50"/>
                    <a:pt x="104" y="57"/>
                    <a:pt x="113" y="57"/>
                  </a:cubicBezTo>
                  <a:cubicBezTo>
                    <a:pt x="121" y="57"/>
                    <a:pt x="128" y="50"/>
                    <a:pt x="128" y="41"/>
                  </a:cubicBezTo>
                  <a:close/>
                  <a:moveTo>
                    <a:pt x="128" y="37"/>
                  </a:moveTo>
                  <a:lnTo>
                    <a:pt x="98" y="45"/>
                  </a:lnTo>
                  <a:lnTo>
                    <a:pt x="100" y="54"/>
                  </a:lnTo>
                  <a:lnTo>
                    <a:pt x="130" y="46"/>
                  </a:lnTo>
                  <a:lnTo>
                    <a:pt x="128" y="37"/>
                  </a:lnTo>
                  <a:close/>
                  <a:moveTo>
                    <a:pt x="131" y="50"/>
                  </a:moveTo>
                  <a:cubicBezTo>
                    <a:pt x="131" y="41"/>
                    <a:pt x="124" y="34"/>
                    <a:pt x="115" y="34"/>
                  </a:cubicBezTo>
                  <a:cubicBezTo>
                    <a:pt x="107" y="34"/>
                    <a:pt x="100" y="41"/>
                    <a:pt x="100" y="50"/>
                  </a:cubicBezTo>
                  <a:cubicBezTo>
                    <a:pt x="100" y="58"/>
                    <a:pt x="107" y="65"/>
                    <a:pt x="115" y="65"/>
                  </a:cubicBezTo>
                  <a:cubicBezTo>
                    <a:pt x="124" y="65"/>
                    <a:pt x="131" y="58"/>
                    <a:pt x="131" y="50"/>
                  </a:cubicBezTo>
                  <a:close/>
                  <a:moveTo>
                    <a:pt x="131" y="49"/>
                  </a:moveTo>
                  <a:lnTo>
                    <a:pt x="100" y="51"/>
                  </a:lnTo>
                  <a:lnTo>
                    <a:pt x="100" y="60"/>
                  </a:lnTo>
                  <a:lnTo>
                    <a:pt x="131" y="59"/>
                  </a:lnTo>
                  <a:lnTo>
                    <a:pt x="131" y="49"/>
                  </a:lnTo>
                  <a:close/>
                  <a:moveTo>
                    <a:pt x="131" y="60"/>
                  </a:moveTo>
                  <a:cubicBezTo>
                    <a:pt x="131" y="51"/>
                    <a:pt x="124" y="44"/>
                    <a:pt x="116" y="44"/>
                  </a:cubicBezTo>
                  <a:cubicBezTo>
                    <a:pt x="107" y="44"/>
                    <a:pt x="100" y="51"/>
                    <a:pt x="100" y="60"/>
                  </a:cubicBezTo>
                  <a:cubicBezTo>
                    <a:pt x="100" y="68"/>
                    <a:pt x="107" y="75"/>
                    <a:pt x="116" y="75"/>
                  </a:cubicBezTo>
                  <a:cubicBezTo>
                    <a:pt x="124" y="75"/>
                    <a:pt x="131" y="68"/>
                    <a:pt x="131" y="60"/>
                  </a:cubicBezTo>
                  <a:close/>
                  <a:moveTo>
                    <a:pt x="131" y="63"/>
                  </a:moveTo>
                  <a:lnTo>
                    <a:pt x="100" y="57"/>
                  </a:lnTo>
                  <a:lnTo>
                    <a:pt x="98" y="67"/>
                  </a:lnTo>
                  <a:lnTo>
                    <a:pt x="129" y="73"/>
                  </a:lnTo>
                  <a:lnTo>
                    <a:pt x="131" y="63"/>
                  </a:lnTo>
                  <a:close/>
                  <a:moveTo>
                    <a:pt x="129" y="70"/>
                  </a:moveTo>
                  <a:cubicBezTo>
                    <a:pt x="129" y="61"/>
                    <a:pt x="122" y="54"/>
                    <a:pt x="114" y="54"/>
                  </a:cubicBezTo>
                  <a:cubicBezTo>
                    <a:pt x="105" y="54"/>
                    <a:pt x="98" y="61"/>
                    <a:pt x="98" y="70"/>
                  </a:cubicBezTo>
                  <a:cubicBezTo>
                    <a:pt x="98" y="79"/>
                    <a:pt x="105" y="86"/>
                    <a:pt x="114" y="86"/>
                  </a:cubicBezTo>
                  <a:cubicBezTo>
                    <a:pt x="122" y="86"/>
                    <a:pt x="129" y="79"/>
                    <a:pt x="129" y="70"/>
                  </a:cubicBezTo>
                  <a:close/>
                  <a:moveTo>
                    <a:pt x="127" y="78"/>
                  </a:moveTo>
                  <a:lnTo>
                    <a:pt x="100" y="62"/>
                  </a:lnTo>
                  <a:lnTo>
                    <a:pt x="95" y="71"/>
                  </a:lnTo>
                  <a:lnTo>
                    <a:pt x="121" y="87"/>
                  </a:lnTo>
                  <a:lnTo>
                    <a:pt x="127" y="78"/>
                  </a:lnTo>
                  <a:close/>
                  <a:moveTo>
                    <a:pt x="124" y="79"/>
                  </a:moveTo>
                  <a:cubicBezTo>
                    <a:pt x="124" y="70"/>
                    <a:pt x="117" y="63"/>
                    <a:pt x="108" y="63"/>
                  </a:cubicBezTo>
                  <a:cubicBezTo>
                    <a:pt x="99" y="63"/>
                    <a:pt x="92" y="70"/>
                    <a:pt x="92" y="79"/>
                  </a:cubicBezTo>
                  <a:cubicBezTo>
                    <a:pt x="92" y="88"/>
                    <a:pt x="99" y="95"/>
                    <a:pt x="108" y="95"/>
                  </a:cubicBezTo>
                  <a:cubicBezTo>
                    <a:pt x="117" y="95"/>
                    <a:pt x="124" y="88"/>
                    <a:pt x="124" y="79"/>
                  </a:cubicBezTo>
                  <a:close/>
                  <a:moveTo>
                    <a:pt x="118" y="91"/>
                  </a:moveTo>
                  <a:lnTo>
                    <a:pt x="98" y="67"/>
                  </a:lnTo>
                  <a:lnTo>
                    <a:pt x="88" y="76"/>
                  </a:lnTo>
                  <a:lnTo>
                    <a:pt x="108" y="99"/>
                  </a:lnTo>
                  <a:lnTo>
                    <a:pt x="118" y="91"/>
                  </a:lnTo>
                  <a:close/>
                  <a:moveTo>
                    <a:pt x="114" y="88"/>
                  </a:moveTo>
                  <a:cubicBezTo>
                    <a:pt x="114" y="79"/>
                    <a:pt x="107" y="72"/>
                    <a:pt x="98" y="72"/>
                  </a:cubicBezTo>
                  <a:cubicBezTo>
                    <a:pt x="90" y="72"/>
                    <a:pt x="83" y="79"/>
                    <a:pt x="83" y="88"/>
                  </a:cubicBezTo>
                  <a:cubicBezTo>
                    <a:pt x="83" y="96"/>
                    <a:pt x="90" y="103"/>
                    <a:pt x="98" y="103"/>
                  </a:cubicBezTo>
                  <a:cubicBezTo>
                    <a:pt x="107" y="103"/>
                    <a:pt x="114" y="96"/>
                    <a:pt x="114" y="88"/>
                  </a:cubicBezTo>
                  <a:close/>
                  <a:moveTo>
                    <a:pt x="107" y="100"/>
                  </a:moveTo>
                  <a:lnTo>
                    <a:pt x="89" y="75"/>
                  </a:lnTo>
                  <a:lnTo>
                    <a:pt x="77" y="83"/>
                  </a:lnTo>
                  <a:lnTo>
                    <a:pt x="95" y="109"/>
                  </a:lnTo>
                  <a:lnTo>
                    <a:pt x="107" y="100"/>
                  </a:lnTo>
                  <a:close/>
                  <a:moveTo>
                    <a:pt x="102" y="96"/>
                  </a:moveTo>
                  <a:cubicBezTo>
                    <a:pt x="102" y="87"/>
                    <a:pt x="95" y="80"/>
                    <a:pt x="86" y="80"/>
                  </a:cubicBezTo>
                  <a:cubicBezTo>
                    <a:pt x="78" y="80"/>
                    <a:pt x="71" y="87"/>
                    <a:pt x="71" y="96"/>
                  </a:cubicBezTo>
                  <a:cubicBezTo>
                    <a:pt x="71" y="104"/>
                    <a:pt x="78" y="111"/>
                    <a:pt x="86" y="111"/>
                  </a:cubicBezTo>
                  <a:cubicBezTo>
                    <a:pt x="95" y="111"/>
                    <a:pt x="102" y="104"/>
                    <a:pt x="102" y="96"/>
                  </a:cubicBezTo>
                  <a:close/>
                  <a:moveTo>
                    <a:pt x="94" y="109"/>
                  </a:moveTo>
                  <a:lnTo>
                    <a:pt x="78" y="83"/>
                  </a:lnTo>
                  <a:lnTo>
                    <a:pt x="65" y="91"/>
                  </a:lnTo>
                  <a:lnTo>
                    <a:pt x="81" y="117"/>
                  </a:lnTo>
                  <a:lnTo>
                    <a:pt x="94" y="109"/>
                  </a:lnTo>
                  <a:close/>
                  <a:moveTo>
                    <a:pt x="88" y="104"/>
                  </a:moveTo>
                  <a:cubicBezTo>
                    <a:pt x="88" y="95"/>
                    <a:pt x="82" y="89"/>
                    <a:pt x="73" y="89"/>
                  </a:cubicBezTo>
                  <a:cubicBezTo>
                    <a:pt x="65" y="89"/>
                    <a:pt x="58" y="95"/>
                    <a:pt x="58" y="104"/>
                  </a:cubicBezTo>
                  <a:cubicBezTo>
                    <a:pt x="58" y="112"/>
                    <a:pt x="65" y="119"/>
                    <a:pt x="73" y="119"/>
                  </a:cubicBezTo>
                  <a:cubicBezTo>
                    <a:pt x="82" y="119"/>
                    <a:pt x="88" y="112"/>
                    <a:pt x="88" y="104"/>
                  </a:cubicBezTo>
                  <a:close/>
                  <a:moveTo>
                    <a:pt x="78" y="118"/>
                  </a:moveTo>
                  <a:lnTo>
                    <a:pt x="67" y="90"/>
                  </a:lnTo>
                  <a:lnTo>
                    <a:pt x="53" y="97"/>
                  </a:lnTo>
                  <a:lnTo>
                    <a:pt x="64" y="123"/>
                  </a:lnTo>
                  <a:lnTo>
                    <a:pt x="78" y="118"/>
                  </a:lnTo>
                  <a:close/>
                  <a:moveTo>
                    <a:pt x="74" y="109"/>
                  </a:moveTo>
                  <a:cubicBezTo>
                    <a:pt x="74" y="102"/>
                    <a:pt x="67" y="95"/>
                    <a:pt x="59" y="95"/>
                  </a:cubicBezTo>
                  <a:cubicBezTo>
                    <a:pt x="52" y="95"/>
                    <a:pt x="45" y="102"/>
                    <a:pt x="45" y="109"/>
                  </a:cubicBezTo>
                  <a:cubicBezTo>
                    <a:pt x="45" y="117"/>
                    <a:pt x="52" y="123"/>
                    <a:pt x="59" y="123"/>
                  </a:cubicBezTo>
                  <a:cubicBezTo>
                    <a:pt x="67" y="123"/>
                    <a:pt x="74" y="117"/>
                    <a:pt x="74" y="109"/>
                  </a:cubicBezTo>
                  <a:close/>
                  <a:moveTo>
                    <a:pt x="61" y="123"/>
                  </a:moveTo>
                  <a:lnTo>
                    <a:pt x="53" y="97"/>
                  </a:lnTo>
                  <a:lnTo>
                    <a:pt x="44" y="101"/>
                  </a:lnTo>
                  <a:lnTo>
                    <a:pt x="51" y="125"/>
                  </a:lnTo>
                  <a:lnTo>
                    <a:pt x="61" y="123"/>
                  </a:lnTo>
                  <a:close/>
                  <a:moveTo>
                    <a:pt x="62" y="112"/>
                  </a:moveTo>
                  <a:cubicBezTo>
                    <a:pt x="62" y="105"/>
                    <a:pt x="56" y="100"/>
                    <a:pt x="50" y="100"/>
                  </a:cubicBezTo>
                  <a:cubicBezTo>
                    <a:pt x="43" y="100"/>
                    <a:pt x="37" y="105"/>
                    <a:pt x="37" y="112"/>
                  </a:cubicBezTo>
                  <a:cubicBezTo>
                    <a:pt x="37" y="119"/>
                    <a:pt x="43" y="125"/>
                    <a:pt x="50" y="125"/>
                  </a:cubicBezTo>
                  <a:cubicBezTo>
                    <a:pt x="56" y="125"/>
                    <a:pt x="62" y="119"/>
                    <a:pt x="62" y="112"/>
                  </a:cubicBezTo>
                  <a:close/>
                  <a:moveTo>
                    <a:pt x="49" y="125"/>
                  </a:moveTo>
                  <a:lnTo>
                    <a:pt x="45" y="101"/>
                  </a:lnTo>
                  <a:lnTo>
                    <a:pt x="34" y="105"/>
                  </a:lnTo>
                  <a:lnTo>
                    <a:pt x="38" y="125"/>
                  </a:lnTo>
                  <a:lnTo>
                    <a:pt x="49" y="125"/>
                  </a:lnTo>
                  <a:close/>
                  <a:moveTo>
                    <a:pt x="48" y="114"/>
                  </a:moveTo>
                  <a:cubicBezTo>
                    <a:pt x="48" y="109"/>
                    <a:pt x="44" y="104"/>
                    <a:pt x="38" y="104"/>
                  </a:cubicBezTo>
                  <a:cubicBezTo>
                    <a:pt x="33" y="104"/>
                    <a:pt x="28" y="109"/>
                    <a:pt x="28" y="114"/>
                  </a:cubicBezTo>
                  <a:cubicBezTo>
                    <a:pt x="28" y="120"/>
                    <a:pt x="33" y="125"/>
                    <a:pt x="38" y="125"/>
                  </a:cubicBezTo>
                  <a:cubicBezTo>
                    <a:pt x="44" y="125"/>
                    <a:pt x="48" y="120"/>
                    <a:pt x="48" y="114"/>
                  </a:cubicBezTo>
                  <a:close/>
                  <a:moveTo>
                    <a:pt x="36" y="124"/>
                  </a:moveTo>
                  <a:lnTo>
                    <a:pt x="36" y="104"/>
                  </a:lnTo>
                  <a:lnTo>
                    <a:pt x="25" y="107"/>
                  </a:lnTo>
                  <a:lnTo>
                    <a:pt x="25" y="122"/>
                  </a:lnTo>
                  <a:lnTo>
                    <a:pt x="36" y="124"/>
                  </a:lnTo>
                  <a:close/>
                  <a:moveTo>
                    <a:pt x="35" y="114"/>
                  </a:moveTo>
                  <a:cubicBezTo>
                    <a:pt x="35" y="110"/>
                    <a:pt x="31" y="106"/>
                    <a:pt x="27" y="106"/>
                  </a:cubicBezTo>
                  <a:cubicBezTo>
                    <a:pt x="22" y="106"/>
                    <a:pt x="19" y="110"/>
                    <a:pt x="19" y="114"/>
                  </a:cubicBezTo>
                  <a:cubicBezTo>
                    <a:pt x="19" y="119"/>
                    <a:pt x="22" y="122"/>
                    <a:pt x="27" y="122"/>
                  </a:cubicBezTo>
                  <a:cubicBezTo>
                    <a:pt x="31" y="122"/>
                    <a:pt x="35" y="119"/>
                    <a:pt x="35" y="114"/>
                  </a:cubicBezTo>
                  <a:close/>
                  <a:moveTo>
                    <a:pt x="23" y="122"/>
                  </a:moveTo>
                  <a:lnTo>
                    <a:pt x="23" y="107"/>
                  </a:lnTo>
                  <a:lnTo>
                    <a:pt x="19" y="109"/>
                  </a:lnTo>
                  <a:lnTo>
                    <a:pt x="19" y="119"/>
                  </a:lnTo>
                  <a:lnTo>
                    <a:pt x="23" y="122"/>
                  </a:lnTo>
                  <a:close/>
                  <a:moveTo>
                    <a:pt x="27" y="114"/>
                  </a:moveTo>
                  <a:cubicBezTo>
                    <a:pt x="27" y="111"/>
                    <a:pt x="24" y="109"/>
                    <a:pt x="21" y="109"/>
                  </a:cubicBezTo>
                  <a:cubicBezTo>
                    <a:pt x="18" y="109"/>
                    <a:pt x="15" y="111"/>
                    <a:pt x="15" y="114"/>
                  </a:cubicBezTo>
                  <a:cubicBezTo>
                    <a:pt x="15" y="117"/>
                    <a:pt x="18" y="120"/>
                    <a:pt x="21" y="120"/>
                  </a:cubicBezTo>
                  <a:cubicBezTo>
                    <a:pt x="24" y="120"/>
                    <a:pt x="27" y="117"/>
                    <a:pt x="27" y="114"/>
                  </a:cubicBezTo>
                  <a:close/>
                </a:path>
              </a:pathLst>
            </a:custGeom>
            <a:solidFill>
              <a:srgbClr val="ED1C2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/>
            <p:cNvSpPr>
              <a:spLocks noEditPoints="1"/>
            </p:cNvSpPr>
            <p:nvPr>
              <p:custDataLst>
                <p:tags r:id="rId15"/>
              </p:custDataLst>
            </p:nvPr>
          </p:nvSpPr>
          <p:spPr bwMode="auto">
            <a:xfrm>
              <a:off x="3516" y="1895"/>
              <a:ext cx="31" cy="10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29" y="12"/>
                </a:cxn>
                <a:cxn ang="0">
                  <a:pos x="32" y="23"/>
                </a:cxn>
                <a:cxn ang="0">
                  <a:pos x="17" y="10"/>
                </a:cxn>
                <a:cxn ang="0">
                  <a:pos x="32" y="25"/>
                </a:cxn>
                <a:cxn ang="0">
                  <a:pos x="6" y="46"/>
                </a:cxn>
                <a:cxn ang="0">
                  <a:pos x="36" y="43"/>
                </a:cxn>
                <a:cxn ang="0">
                  <a:pos x="20" y="58"/>
                </a:cxn>
                <a:cxn ang="0">
                  <a:pos x="6" y="47"/>
                </a:cxn>
                <a:cxn ang="0">
                  <a:pos x="35" y="40"/>
                </a:cxn>
                <a:cxn ang="0">
                  <a:pos x="8" y="55"/>
                </a:cxn>
                <a:cxn ang="0">
                  <a:pos x="38" y="52"/>
                </a:cxn>
                <a:cxn ang="0">
                  <a:pos x="43" y="68"/>
                </a:cxn>
                <a:cxn ang="0">
                  <a:pos x="27" y="56"/>
                </a:cxn>
                <a:cxn ang="0">
                  <a:pos x="43" y="72"/>
                </a:cxn>
                <a:cxn ang="0">
                  <a:pos x="16" y="92"/>
                </a:cxn>
                <a:cxn ang="0">
                  <a:pos x="47" y="88"/>
                </a:cxn>
                <a:cxn ang="0">
                  <a:pos x="31" y="104"/>
                </a:cxn>
                <a:cxn ang="0">
                  <a:pos x="16" y="92"/>
                </a:cxn>
                <a:cxn ang="0">
                  <a:pos x="47" y="85"/>
                </a:cxn>
                <a:cxn ang="0">
                  <a:pos x="20" y="108"/>
                </a:cxn>
                <a:cxn ang="0">
                  <a:pos x="52" y="104"/>
                </a:cxn>
                <a:cxn ang="0">
                  <a:pos x="56" y="123"/>
                </a:cxn>
                <a:cxn ang="0">
                  <a:pos x="41" y="111"/>
                </a:cxn>
                <a:cxn ang="0">
                  <a:pos x="57" y="127"/>
                </a:cxn>
                <a:cxn ang="0">
                  <a:pos x="30" y="149"/>
                </a:cxn>
                <a:cxn ang="0">
                  <a:pos x="61" y="145"/>
                </a:cxn>
                <a:cxn ang="0">
                  <a:pos x="45" y="162"/>
                </a:cxn>
                <a:cxn ang="0">
                  <a:pos x="30" y="149"/>
                </a:cxn>
                <a:cxn ang="0">
                  <a:pos x="61" y="142"/>
                </a:cxn>
                <a:cxn ang="0">
                  <a:pos x="33" y="164"/>
                </a:cxn>
                <a:cxn ang="0">
                  <a:pos x="65" y="160"/>
                </a:cxn>
                <a:cxn ang="0">
                  <a:pos x="69" y="177"/>
                </a:cxn>
                <a:cxn ang="0">
                  <a:pos x="53" y="164"/>
                </a:cxn>
                <a:cxn ang="0">
                  <a:pos x="69" y="180"/>
                </a:cxn>
                <a:cxn ang="0">
                  <a:pos x="40" y="197"/>
                </a:cxn>
                <a:cxn ang="0">
                  <a:pos x="72" y="193"/>
                </a:cxn>
                <a:cxn ang="0">
                  <a:pos x="56" y="209"/>
                </a:cxn>
                <a:cxn ang="0">
                  <a:pos x="40" y="196"/>
                </a:cxn>
                <a:cxn ang="0">
                  <a:pos x="71" y="191"/>
                </a:cxn>
                <a:cxn ang="0">
                  <a:pos x="41" y="204"/>
                </a:cxn>
                <a:cxn ang="0">
                  <a:pos x="73" y="203"/>
                </a:cxn>
                <a:cxn ang="0">
                  <a:pos x="74" y="213"/>
                </a:cxn>
                <a:cxn ang="0">
                  <a:pos x="59" y="198"/>
                </a:cxn>
                <a:cxn ang="0">
                  <a:pos x="74" y="214"/>
                </a:cxn>
                <a:cxn ang="0">
                  <a:pos x="45" y="226"/>
                </a:cxn>
                <a:cxn ang="0">
                  <a:pos x="73" y="223"/>
                </a:cxn>
                <a:cxn ang="0">
                  <a:pos x="59" y="237"/>
                </a:cxn>
                <a:cxn ang="0">
                  <a:pos x="70" y="215"/>
                </a:cxn>
                <a:cxn ang="0">
                  <a:pos x="45" y="222"/>
                </a:cxn>
                <a:cxn ang="0">
                  <a:pos x="46" y="216"/>
                </a:cxn>
                <a:cxn ang="0">
                  <a:pos x="46" y="214"/>
                </a:cxn>
                <a:cxn ang="0">
                  <a:pos x="46" y="208"/>
                </a:cxn>
                <a:cxn ang="0">
                  <a:pos x="55" y="200"/>
                </a:cxn>
                <a:cxn ang="0">
                  <a:pos x="64" y="209"/>
                </a:cxn>
                <a:cxn ang="0">
                  <a:pos x="59" y="197"/>
                </a:cxn>
                <a:cxn ang="0">
                  <a:pos x="60" y="200"/>
                </a:cxn>
                <a:cxn ang="0">
                  <a:pos x="54" y="207"/>
                </a:cxn>
                <a:cxn ang="0">
                  <a:pos x="60" y="197"/>
                </a:cxn>
                <a:cxn ang="0">
                  <a:pos x="47" y="200"/>
                </a:cxn>
                <a:cxn ang="0">
                  <a:pos x="47" y="191"/>
                </a:cxn>
              </a:cxnLst>
              <a:rect l="0" t="0" r="r" b="b"/>
              <a:pathLst>
                <a:path w="74" h="237">
                  <a:moveTo>
                    <a:pt x="29" y="14"/>
                  </a:moveTo>
                  <a:cubicBezTo>
                    <a:pt x="29" y="6"/>
                    <a:pt x="22" y="0"/>
                    <a:pt x="15" y="0"/>
                  </a:cubicBezTo>
                  <a:cubicBezTo>
                    <a:pt x="7" y="0"/>
                    <a:pt x="0" y="6"/>
                    <a:pt x="0" y="14"/>
                  </a:cubicBezTo>
                  <a:cubicBezTo>
                    <a:pt x="0" y="22"/>
                    <a:pt x="7" y="28"/>
                    <a:pt x="15" y="28"/>
                  </a:cubicBezTo>
                  <a:cubicBezTo>
                    <a:pt x="22" y="28"/>
                    <a:pt x="29" y="22"/>
                    <a:pt x="29" y="14"/>
                  </a:cubicBezTo>
                  <a:close/>
                  <a:moveTo>
                    <a:pt x="29" y="12"/>
                  </a:moveTo>
                  <a:lnTo>
                    <a:pt x="1" y="18"/>
                  </a:lnTo>
                  <a:lnTo>
                    <a:pt x="2" y="29"/>
                  </a:lnTo>
                  <a:lnTo>
                    <a:pt x="32" y="23"/>
                  </a:lnTo>
                  <a:lnTo>
                    <a:pt x="29" y="12"/>
                  </a:lnTo>
                  <a:close/>
                  <a:moveTo>
                    <a:pt x="32" y="25"/>
                  </a:moveTo>
                  <a:cubicBezTo>
                    <a:pt x="32" y="17"/>
                    <a:pt x="25" y="10"/>
                    <a:pt x="17" y="10"/>
                  </a:cubicBezTo>
                  <a:cubicBezTo>
                    <a:pt x="8" y="10"/>
                    <a:pt x="2" y="17"/>
                    <a:pt x="2" y="25"/>
                  </a:cubicBezTo>
                  <a:cubicBezTo>
                    <a:pt x="2" y="34"/>
                    <a:pt x="8" y="40"/>
                    <a:pt x="17" y="40"/>
                  </a:cubicBezTo>
                  <a:cubicBezTo>
                    <a:pt x="25" y="40"/>
                    <a:pt x="32" y="34"/>
                    <a:pt x="32" y="25"/>
                  </a:cubicBezTo>
                  <a:close/>
                  <a:moveTo>
                    <a:pt x="31" y="23"/>
                  </a:moveTo>
                  <a:lnTo>
                    <a:pt x="2" y="29"/>
                  </a:lnTo>
                  <a:lnTo>
                    <a:pt x="6" y="46"/>
                  </a:lnTo>
                  <a:lnTo>
                    <a:pt x="36" y="40"/>
                  </a:lnTo>
                  <a:lnTo>
                    <a:pt x="31" y="23"/>
                  </a:lnTo>
                  <a:close/>
                  <a:moveTo>
                    <a:pt x="36" y="43"/>
                  </a:moveTo>
                  <a:cubicBezTo>
                    <a:pt x="36" y="34"/>
                    <a:pt x="29" y="28"/>
                    <a:pt x="20" y="28"/>
                  </a:cubicBezTo>
                  <a:cubicBezTo>
                    <a:pt x="12" y="28"/>
                    <a:pt x="5" y="34"/>
                    <a:pt x="5" y="43"/>
                  </a:cubicBezTo>
                  <a:cubicBezTo>
                    <a:pt x="5" y="51"/>
                    <a:pt x="12" y="58"/>
                    <a:pt x="20" y="58"/>
                  </a:cubicBezTo>
                  <a:cubicBezTo>
                    <a:pt x="29" y="58"/>
                    <a:pt x="36" y="51"/>
                    <a:pt x="36" y="43"/>
                  </a:cubicBezTo>
                  <a:close/>
                  <a:moveTo>
                    <a:pt x="35" y="40"/>
                  </a:moveTo>
                  <a:lnTo>
                    <a:pt x="6" y="47"/>
                  </a:lnTo>
                  <a:lnTo>
                    <a:pt x="8" y="59"/>
                  </a:lnTo>
                  <a:lnTo>
                    <a:pt x="39" y="52"/>
                  </a:lnTo>
                  <a:lnTo>
                    <a:pt x="35" y="40"/>
                  </a:lnTo>
                  <a:close/>
                  <a:moveTo>
                    <a:pt x="39" y="55"/>
                  </a:moveTo>
                  <a:cubicBezTo>
                    <a:pt x="39" y="47"/>
                    <a:pt x="32" y="40"/>
                    <a:pt x="23" y="40"/>
                  </a:cubicBezTo>
                  <a:cubicBezTo>
                    <a:pt x="15" y="40"/>
                    <a:pt x="8" y="47"/>
                    <a:pt x="8" y="55"/>
                  </a:cubicBezTo>
                  <a:cubicBezTo>
                    <a:pt x="8" y="64"/>
                    <a:pt x="15" y="71"/>
                    <a:pt x="23" y="71"/>
                  </a:cubicBezTo>
                  <a:cubicBezTo>
                    <a:pt x="32" y="71"/>
                    <a:pt x="39" y="64"/>
                    <a:pt x="39" y="55"/>
                  </a:cubicBezTo>
                  <a:close/>
                  <a:moveTo>
                    <a:pt x="38" y="52"/>
                  </a:moveTo>
                  <a:lnTo>
                    <a:pt x="8" y="59"/>
                  </a:lnTo>
                  <a:lnTo>
                    <a:pt x="12" y="76"/>
                  </a:lnTo>
                  <a:lnTo>
                    <a:pt x="43" y="68"/>
                  </a:lnTo>
                  <a:lnTo>
                    <a:pt x="38" y="52"/>
                  </a:lnTo>
                  <a:close/>
                  <a:moveTo>
                    <a:pt x="43" y="72"/>
                  </a:moveTo>
                  <a:cubicBezTo>
                    <a:pt x="43" y="63"/>
                    <a:pt x="36" y="56"/>
                    <a:pt x="27" y="56"/>
                  </a:cubicBezTo>
                  <a:cubicBezTo>
                    <a:pt x="19" y="56"/>
                    <a:pt x="12" y="63"/>
                    <a:pt x="12" y="72"/>
                  </a:cubicBezTo>
                  <a:cubicBezTo>
                    <a:pt x="12" y="80"/>
                    <a:pt x="19" y="87"/>
                    <a:pt x="27" y="87"/>
                  </a:cubicBezTo>
                  <a:cubicBezTo>
                    <a:pt x="36" y="87"/>
                    <a:pt x="43" y="80"/>
                    <a:pt x="43" y="72"/>
                  </a:cubicBezTo>
                  <a:close/>
                  <a:moveTo>
                    <a:pt x="43" y="68"/>
                  </a:moveTo>
                  <a:lnTo>
                    <a:pt x="12" y="76"/>
                  </a:lnTo>
                  <a:lnTo>
                    <a:pt x="16" y="92"/>
                  </a:lnTo>
                  <a:lnTo>
                    <a:pt x="47" y="85"/>
                  </a:lnTo>
                  <a:lnTo>
                    <a:pt x="43" y="68"/>
                  </a:lnTo>
                  <a:close/>
                  <a:moveTo>
                    <a:pt x="47" y="88"/>
                  </a:moveTo>
                  <a:cubicBezTo>
                    <a:pt x="47" y="80"/>
                    <a:pt x="40" y="73"/>
                    <a:pt x="31" y="73"/>
                  </a:cubicBezTo>
                  <a:cubicBezTo>
                    <a:pt x="23" y="73"/>
                    <a:pt x="16" y="80"/>
                    <a:pt x="16" y="88"/>
                  </a:cubicBezTo>
                  <a:cubicBezTo>
                    <a:pt x="16" y="97"/>
                    <a:pt x="23" y="104"/>
                    <a:pt x="31" y="104"/>
                  </a:cubicBezTo>
                  <a:cubicBezTo>
                    <a:pt x="40" y="104"/>
                    <a:pt x="47" y="97"/>
                    <a:pt x="47" y="88"/>
                  </a:cubicBezTo>
                  <a:close/>
                  <a:moveTo>
                    <a:pt x="47" y="85"/>
                  </a:moveTo>
                  <a:lnTo>
                    <a:pt x="16" y="92"/>
                  </a:lnTo>
                  <a:lnTo>
                    <a:pt x="21" y="112"/>
                  </a:lnTo>
                  <a:lnTo>
                    <a:pt x="52" y="104"/>
                  </a:lnTo>
                  <a:lnTo>
                    <a:pt x="47" y="85"/>
                  </a:lnTo>
                  <a:close/>
                  <a:moveTo>
                    <a:pt x="52" y="108"/>
                  </a:moveTo>
                  <a:cubicBezTo>
                    <a:pt x="52" y="99"/>
                    <a:pt x="45" y="92"/>
                    <a:pt x="36" y="92"/>
                  </a:cubicBezTo>
                  <a:cubicBezTo>
                    <a:pt x="27" y="92"/>
                    <a:pt x="20" y="99"/>
                    <a:pt x="20" y="108"/>
                  </a:cubicBezTo>
                  <a:cubicBezTo>
                    <a:pt x="20" y="117"/>
                    <a:pt x="27" y="124"/>
                    <a:pt x="36" y="124"/>
                  </a:cubicBezTo>
                  <a:cubicBezTo>
                    <a:pt x="45" y="124"/>
                    <a:pt x="52" y="117"/>
                    <a:pt x="52" y="108"/>
                  </a:cubicBezTo>
                  <a:close/>
                  <a:moveTo>
                    <a:pt x="52" y="104"/>
                  </a:moveTo>
                  <a:lnTo>
                    <a:pt x="21" y="112"/>
                  </a:lnTo>
                  <a:lnTo>
                    <a:pt x="25" y="131"/>
                  </a:lnTo>
                  <a:lnTo>
                    <a:pt x="56" y="123"/>
                  </a:lnTo>
                  <a:lnTo>
                    <a:pt x="52" y="104"/>
                  </a:lnTo>
                  <a:close/>
                  <a:moveTo>
                    <a:pt x="57" y="127"/>
                  </a:moveTo>
                  <a:cubicBezTo>
                    <a:pt x="57" y="118"/>
                    <a:pt x="50" y="111"/>
                    <a:pt x="41" y="111"/>
                  </a:cubicBezTo>
                  <a:cubicBezTo>
                    <a:pt x="32" y="111"/>
                    <a:pt x="25" y="118"/>
                    <a:pt x="25" y="127"/>
                  </a:cubicBezTo>
                  <a:cubicBezTo>
                    <a:pt x="25" y="136"/>
                    <a:pt x="32" y="143"/>
                    <a:pt x="41" y="143"/>
                  </a:cubicBezTo>
                  <a:cubicBezTo>
                    <a:pt x="50" y="143"/>
                    <a:pt x="57" y="136"/>
                    <a:pt x="57" y="127"/>
                  </a:cubicBezTo>
                  <a:close/>
                  <a:moveTo>
                    <a:pt x="56" y="123"/>
                  </a:moveTo>
                  <a:lnTo>
                    <a:pt x="25" y="131"/>
                  </a:lnTo>
                  <a:lnTo>
                    <a:pt x="30" y="149"/>
                  </a:lnTo>
                  <a:lnTo>
                    <a:pt x="61" y="142"/>
                  </a:lnTo>
                  <a:lnTo>
                    <a:pt x="56" y="123"/>
                  </a:lnTo>
                  <a:close/>
                  <a:moveTo>
                    <a:pt x="61" y="145"/>
                  </a:moveTo>
                  <a:cubicBezTo>
                    <a:pt x="61" y="137"/>
                    <a:pt x="54" y="129"/>
                    <a:pt x="45" y="129"/>
                  </a:cubicBezTo>
                  <a:cubicBezTo>
                    <a:pt x="36" y="129"/>
                    <a:pt x="29" y="137"/>
                    <a:pt x="29" y="145"/>
                  </a:cubicBezTo>
                  <a:cubicBezTo>
                    <a:pt x="29" y="154"/>
                    <a:pt x="36" y="162"/>
                    <a:pt x="45" y="162"/>
                  </a:cubicBezTo>
                  <a:cubicBezTo>
                    <a:pt x="54" y="162"/>
                    <a:pt x="61" y="154"/>
                    <a:pt x="61" y="145"/>
                  </a:cubicBezTo>
                  <a:close/>
                  <a:moveTo>
                    <a:pt x="61" y="142"/>
                  </a:moveTo>
                  <a:lnTo>
                    <a:pt x="30" y="149"/>
                  </a:lnTo>
                  <a:lnTo>
                    <a:pt x="34" y="167"/>
                  </a:lnTo>
                  <a:lnTo>
                    <a:pt x="65" y="160"/>
                  </a:lnTo>
                  <a:lnTo>
                    <a:pt x="61" y="142"/>
                  </a:lnTo>
                  <a:close/>
                  <a:moveTo>
                    <a:pt x="66" y="164"/>
                  </a:moveTo>
                  <a:cubicBezTo>
                    <a:pt x="66" y="155"/>
                    <a:pt x="58" y="147"/>
                    <a:pt x="50" y="147"/>
                  </a:cubicBezTo>
                  <a:cubicBezTo>
                    <a:pt x="41" y="147"/>
                    <a:pt x="33" y="155"/>
                    <a:pt x="33" y="164"/>
                  </a:cubicBezTo>
                  <a:cubicBezTo>
                    <a:pt x="33" y="172"/>
                    <a:pt x="41" y="180"/>
                    <a:pt x="50" y="180"/>
                  </a:cubicBezTo>
                  <a:cubicBezTo>
                    <a:pt x="58" y="180"/>
                    <a:pt x="66" y="172"/>
                    <a:pt x="66" y="164"/>
                  </a:cubicBezTo>
                  <a:close/>
                  <a:moveTo>
                    <a:pt x="65" y="160"/>
                  </a:moveTo>
                  <a:lnTo>
                    <a:pt x="34" y="167"/>
                  </a:lnTo>
                  <a:lnTo>
                    <a:pt x="37" y="184"/>
                  </a:lnTo>
                  <a:lnTo>
                    <a:pt x="69" y="177"/>
                  </a:lnTo>
                  <a:lnTo>
                    <a:pt x="65" y="160"/>
                  </a:lnTo>
                  <a:close/>
                  <a:moveTo>
                    <a:pt x="69" y="180"/>
                  </a:moveTo>
                  <a:cubicBezTo>
                    <a:pt x="69" y="171"/>
                    <a:pt x="62" y="164"/>
                    <a:pt x="53" y="164"/>
                  </a:cubicBezTo>
                  <a:cubicBezTo>
                    <a:pt x="44" y="164"/>
                    <a:pt x="37" y="171"/>
                    <a:pt x="37" y="180"/>
                  </a:cubicBezTo>
                  <a:cubicBezTo>
                    <a:pt x="37" y="189"/>
                    <a:pt x="44" y="196"/>
                    <a:pt x="53" y="196"/>
                  </a:cubicBezTo>
                  <a:cubicBezTo>
                    <a:pt x="62" y="196"/>
                    <a:pt x="69" y="189"/>
                    <a:pt x="69" y="180"/>
                  </a:cubicBezTo>
                  <a:close/>
                  <a:moveTo>
                    <a:pt x="69" y="177"/>
                  </a:moveTo>
                  <a:lnTo>
                    <a:pt x="37" y="183"/>
                  </a:lnTo>
                  <a:lnTo>
                    <a:pt x="40" y="197"/>
                  </a:lnTo>
                  <a:lnTo>
                    <a:pt x="71" y="190"/>
                  </a:lnTo>
                  <a:lnTo>
                    <a:pt x="69" y="177"/>
                  </a:lnTo>
                  <a:close/>
                  <a:moveTo>
                    <a:pt x="72" y="193"/>
                  </a:moveTo>
                  <a:cubicBezTo>
                    <a:pt x="72" y="185"/>
                    <a:pt x="64" y="177"/>
                    <a:pt x="56" y="177"/>
                  </a:cubicBezTo>
                  <a:cubicBezTo>
                    <a:pt x="47" y="177"/>
                    <a:pt x="40" y="185"/>
                    <a:pt x="40" y="193"/>
                  </a:cubicBezTo>
                  <a:cubicBezTo>
                    <a:pt x="40" y="202"/>
                    <a:pt x="47" y="209"/>
                    <a:pt x="56" y="209"/>
                  </a:cubicBezTo>
                  <a:cubicBezTo>
                    <a:pt x="64" y="209"/>
                    <a:pt x="72" y="202"/>
                    <a:pt x="72" y="193"/>
                  </a:cubicBezTo>
                  <a:close/>
                  <a:moveTo>
                    <a:pt x="71" y="191"/>
                  </a:moveTo>
                  <a:lnTo>
                    <a:pt x="40" y="196"/>
                  </a:lnTo>
                  <a:lnTo>
                    <a:pt x="42" y="207"/>
                  </a:lnTo>
                  <a:lnTo>
                    <a:pt x="73" y="202"/>
                  </a:lnTo>
                  <a:lnTo>
                    <a:pt x="71" y="191"/>
                  </a:lnTo>
                  <a:close/>
                  <a:moveTo>
                    <a:pt x="73" y="204"/>
                  </a:moveTo>
                  <a:cubicBezTo>
                    <a:pt x="73" y="196"/>
                    <a:pt x="66" y="188"/>
                    <a:pt x="57" y="188"/>
                  </a:cubicBezTo>
                  <a:cubicBezTo>
                    <a:pt x="49" y="188"/>
                    <a:pt x="41" y="196"/>
                    <a:pt x="41" y="204"/>
                  </a:cubicBezTo>
                  <a:cubicBezTo>
                    <a:pt x="41" y="213"/>
                    <a:pt x="49" y="220"/>
                    <a:pt x="57" y="220"/>
                  </a:cubicBezTo>
                  <a:cubicBezTo>
                    <a:pt x="66" y="220"/>
                    <a:pt x="73" y="213"/>
                    <a:pt x="73" y="204"/>
                  </a:cubicBezTo>
                  <a:close/>
                  <a:moveTo>
                    <a:pt x="73" y="203"/>
                  </a:moveTo>
                  <a:lnTo>
                    <a:pt x="42" y="207"/>
                  </a:lnTo>
                  <a:lnTo>
                    <a:pt x="43" y="216"/>
                  </a:lnTo>
                  <a:lnTo>
                    <a:pt x="74" y="213"/>
                  </a:lnTo>
                  <a:lnTo>
                    <a:pt x="73" y="203"/>
                  </a:lnTo>
                  <a:close/>
                  <a:moveTo>
                    <a:pt x="74" y="214"/>
                  </a:moveTo>
                  <a:cubicBezTo>
                    <a:pt x="74" y="205"/>
                    <a:pt x="67" y="198"/>
                    <a:pt x="59" y="198"/>
                  </a:cubicBezTo>
                  <a:cubicBezTo>
                    <a:pt x="50" y="198"/>
                    <a:pt x="43" y="205"/>
                    <a:pt x="43" y="214"/>
                  </a:cubicBezTo>
                  <a:cubicBezTo>
                    <a:pt x="43" y="222"/>
                    <a:pt x="50" y="229"/>
                    <a:pt x="59" y="229"/>
                  </a:cubicBezTo>
                  <a:cubicBezTo>
                    <a:pt x="67" y="229"/>
                    <a:pt x="74" y="222"/>
                    <a:pt x="74" y="214"/>
                  </a:cubicBezTo>
                  <a:close/>
                  <a:moveTo>
                    <a:pt x="74" y="216"/>
                  </a:moveTo>
                  <a:lnTo>
                    <a:pt x="43" y="217"/>
                  </a:lnTo>
                  <a:lnTo>
                    <a:pt x="45" y="226"/>
                  </a:lnTo>
                  <a:lnTo>
                    <a:pt x="73" y="224"/>
                  </a:lnTo>
                  <a:lnTo>
                    <a:pt x="74" y="216"/>
                  </a:lnTo>
                  <a:close/>
                  <a:moveTo>
                    <a:pt x="73" y="223"/>
                  </a:moveTo>
                  <a:cubicBezTo>
                    <a:pt x="73" y="215"/>
                    <a:pt x="67" y="209"/>
                    <a:pt x="59" y="209"/>
                  </a:cubicBezTo>
                  <a:cubicBezTo>
                    <a:pt x="51" y="209"/>
                    <a:pt x="45" y="215"/>
                    <a:pt x="45" y="223"/>
                  </a:cubicBezTo>
                  <a:cubicBezTo>
                    <a:pt x="45" y="231"/>
                    <a:pt x="51" y="237"/>
                    <a:pt x="59" y="237"/>
                  </a:cubicBezTo>
                  <a:cubicBezTo>
                    <a:pt x="67" y="237"/>
                    <a:pt x="73" y="231"/>
                    <a:pt x="73" y="223"/>
                  </a:cubicBezTo>
                  <a:close/>
                  <a:moveTo>
                    <a:pt x="45" y="222"/>
                  </a:moveTo>
                  <a:lnTo>
                    <a:pt x="70" y="215"/>
                  </a:lnTo>
                  <a:lnTo>
                    <a:pt x="66" y="209"/>
                  </a:lnTo>
                  <a:lnTo>
                    <a:pt x="46" y="215"/>
                  </a:lnTo>
                  <a:lnTo>
                    <a:pt x="45" y="222"/>
                  </a:lnTo>
                  <a:close/>
                  <a:moveTo>
                    <a:pt x="69" y="216"/>
                  </a:moveTo>
                  <a:cubicBezTo>
                    <a:pt x="69" y="210"/>
                    <a:pt x="63" y="204"/>
                    <a:pt x="57" y="204"/>
                  </a:cubicBezTo>
                  <a:cubicBezTo>
                    <a:pt x="51" y="204"/>
                    <a:pt x="46" y="210"/>
                    <a:pt x="46" y="216"/>
                  </a:cubicBezTo>
                  <a:cubicBezTo>
                    <a:pt x="46" y="222"/>
                    <a:pt x="51" y="228"/>
                    <a:pt x="57" y="228"/>
                  </a:cubicBezTo>
                  <a:cubicBezTo>
                    <a:pt x="63" y="228"/>
                    <a:pt x="69" y="222"/>
                    <a:pt x="69" y="216"/>
                  </a:cubicBezTo>
                  <a:close/>
                  <a:moveTo>
                    <a:pt x="46" y="214"/>
                  </a:moveTo>
                  <a:lnTo>
                    <a:pt x="67" y="209"/>
                  </a:lnTo>
                  <a:lnTo>
                    <a:pt x="63" y="204"/>
                  </a:lnTo>
                  <a:lnTo>
                    <a:pt x="46" y="208"/>
                  </a:lnTo>
                  <a:lnTo>
                    <a:pt x="46" y="214"/>
                  </a:lnTo>
                  <a:close/>
                  <a:moveTo>
                    <a:pt x="64" y="209"/>
                  </a:moveTo>
                  <a:cubicBezTo>
                    <a:pt x="64" y="204"/>
                    <a:pt x="60" y="200"/>
                    <a:pt x="55" y="200"/>
                  </a:cubicBezTo>
                  <a:cubicBezTo>
                    <a:pt x="50" y="200"/>
                    <a:pt x="46" y="204"/>
                    <a:pt x="46" y="209"/>
                  </a:cubicBezTo>
                  <a:cubicBezTo>
                    <a:pt x="46" y="214"/>
                    <a:pt x="50" y="218"/>
                    <a:pt x="55" y="218"/>
                  </a:cubicBezTo>
                  <a:cubicBezTo>
                    <a:pt x="60" y="218"/>
                    <a:pt x="64" y="214"/>
                    <a:pt x="64" y="209"/>
                  </a:cubicBezTo>
                  <a:close/>
                  <a:moveTo>
                    <a:pt x="46" y="209"/>
                  </a:moveTo>
                  <a:lnTo>
                    <a:pt x="64" y="205"/>
                  </a:lnTo>
                  <a:lnTo>
                    <a:pt x="59" y="197"/>
                  </a:lnTo>
                  <a:lnTo>
                    <a:pt x="47" y="200"/>
                  </a:lnTo>
                  <a:lnTo>
                    <a:pt x="46" y="209"/>
                  </a:lnTo>
                  <a:close/>
                  <a:moveTo>
                    <a:pt x="60" y="200"/>
                  </a:moveTo>
                  <a:cubicBezTo>
                    <a:pt x="60" y="197"/>
                    <a:pt x="57" y="194"/>
                    <a:pt x="54" y="194"/>
                  </a:cubicBezTo>
                  <a:cubicBezTo>
                    <a:pt x="50" y="194"/>
                    <a:pt x="47" y="197"/>
                    <a:pt x="47" y="200"/>
                  </a:cubicBezTo>
                  <a:cubicBezTo>
                    <a:pt x="47" y="204"/>
                    <a:pt x="50" y="207"/>
                    <a:pt x="54" y="207"/>
                  </a:cubicBezTo>
                  <a:cubicBezTo>
                    <a:pt x="57" y="207"/>
                    <a:pt x="60" y="204"/>
                    <a:pt x="60" y="200"/>
                  </a:cubicBezTo>
                  <a:close/>
                  <a:moveTo>
                    <a:pt x="47" y="200"/>
                  </a:moveTo>
                  <a:lnTo>
                    <a:pt x="60" y="197"/>
                  </a:lnTo>
                  <a:lnTo>
                    <a:pt x="56" y="189"/>
                  </a:lnTo>
                  <a:lnTo>
                    <a:pt x="47" y="190"/>
                  </a:lnTo>
                  <a:lnTo>
                    <a:pt x="47" y="200"/>
                  </a:lnTo>
                  <a:close/>
                  <a:moveTo>
                    <a:pt x="56" y="191"/>
                  </a:moveTo>
                  <a:cubicBezTo>
                    <a:pt x="56" y="188"/>
                    <a:pt x="54" y="186"/>
                    <a:pt x="52" y="186"/>
                  </a:cubicBezTo>
                  <a:cubicBezTo>
                    <a:pt x="49" y="186"/>
                    <a:pt x="47" y="188"/>
                    <a:pt x="47" y="191"/>
                  </a:cubicBezTo>
                  <a:cubicBezTo>
                    <a:pt x="47" y="193"/>
                    <a:pt x="49" y="195"/>
                    <a:pt x="52" y="195"/>
                  </a:cubicBezTo>
                  <a:cubicBezTo>
                    <a:pt x="54" y="195"/>
                    <a:pt x="56" y="193"/>
                    <a:pt x="56" y="191"/>
                  </a:cubicBezTo>
                  <a:close/>
                </a:path>
              </a:pathLst>
            </a:custGeom>
            <a:solidFill>
              <a:srgbClr val="ED1C2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Oval 12"/>
          <p:cNvSpPr/>
          <p:nvPr>
            <p:custDataLst>
              <p:tags r:id="rId5"/>
            </p:custDataLst>
          </p:nvPr>
        </p:nvSpPr>
        <p:spPr>
          <a:xfrm>
            <a:off x="3864428" y="5889171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4" name="Oval 13"/>
          <p:cNvSpPr/>
          <p:nvPr>
            <p:custDataLst>
              <p:tags r:id="rId6"/>
            </p:custDataLst>
          </p:nvPr>
        </p:nvSpPr>
        <p:spPr>
          <a:xfrm>
            <a:off x="4550228" y="5355771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/>
                </a:solidFill>
              </a:rPr>
              <a:t>F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5" name="Oval 14"/>
          <p:cNvSpPr/>
          <p:nvPr>
            <p:custDataLst>
              <p:tags r:id="rId7"/>
            </p:custDataLst>
          </p:nvPr>
        </p:nvSpPr>
        <p:spPr>
          <a:xfrm>
            <a:off x="3864428" y="4898571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6" name="Straight Connector 15"/>
          <p:cNvCxnSpPr>
            <a:stCxn id="15" idx="6"/>
            <a:endCxn id="14" idx="1"/>
          </p:cNvCxnSpPr>
          <p:nvPr>
            <p:custDataLst>
              <p:tags r:id="rId8"/>
            </p:custDataLst>
          </p:nvPr>
        </p:nvCxnSpPr>
        <p:spPr>
          <a:xfrm>
            <a:off x="4245428" y="5089071"/>
            <a:ext cx="360596" cy="3224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5" idx="4"/>
            <a:endCxn id="13" idx="0"/>
          </p:cNvCxnSpPr>
          <p:nvPr>
            <p:custDataLst>
              <p:tags r:id="rId9"/>
            </p:custDataLst>
          </p:nvPr>
        </p:nvCxnSpPr>
        <p:spPr>
          <a:xfrm>
            <a:off x="4054928" y="5279571"/>
            <a:ext cx="0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3" idx="7"/>
            <a:endCxn id="14" idx="3"/>
          </p:cNvCxnSpPr>
          <p:nvPr>
            <p:custDataLst>
              <p:tags r:id="rId10"/>
            </p:custDataLst>
          </p:nvPr>
        </p:nvCxnSpPr>
        <p:spPr>
          <a:xfrm flipV="1">
            <a:off x="4189632" y="5680975"/>
            <a:ext cx="416392" cy="2639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303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3SAT      G3C 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Second step: create a node for each possible literal (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dirty="0" smtClean="0"/>
              <a:t> and ~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dirty="0" smtClean="0"/>
              <a:t>).</a:t>
            </a:r>
          </a:p>
          <a:p>
            <a:pPr marL="914400" lvl="1" indent="-514350"/>
            <a:r>
              <a:rPr lang="en-US" dirty="0" smtClean="0"/>
              <a:t>Connect all of them to </a:t>
            </a:r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dirty="0" smtClean="0"/>
              <a:t>. (Why?)</a:t>
            </a:r>
          </a:p>
          <a:p>
            <a:pPr marL="914400" lvl="1" indent="-514350"/>
            <a:r>
              <a:rPr lang="en-US" dirty="0" smtClean="0"/>
              <a:t>Connect 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dirty="0" smtClean="0"/>
              <a:t> to ~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dirty="0" smtClean="0"/>
              <a:t>. (Why?)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2" name="Group 6"/>
          <p:cNvGrpSpPr>
            <a:grpSpLocks noChangeAspect="1"/>
          </p:cNvGrpSpPr>
          <p:nvPr>
            <p:custDataLst>
              <p:tags r:id="rId4"/>
            </p:custDataLst>
          </p:nvPr>
        </p:nvGrpSpPr>
        <p:grpSpPr bwMode="auto">
          <a:xfrm>
            <a:off x="4319451" y="533400"/>
            <a:ext cx="533400" cy="717226"/>
            <a:chOff x="3408" y="1776"/>
            <a:chExt cx="177" cy="238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>
              <p:custDataLst>
                <p:tags r:id="rId27"/>
              </p:custDataLst>
            </p:nvPr>
          </p:nvSpPr>
          <p:spPr bwMode="auto">
            <a:xfrm>
              <a:off x="3408" y="1776"/>
              <a:ext cx="177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 noEditPoints="1"/>
            </p:cNvSpPr>
            <p:nvPr>
              <p:custDataLst>
                <p:tags r:id="rId28"/>
              </p:custDataLst>
            </p:nvPr>
          </p:nvSpPr>
          <p:spPr bwMode="auto">
            <a:xfrm>
              <a:off x="3424" y="1791"/>
              <a:ext cx="110" cy="76"/>
            </a:xfrm>
            <a:custGeom>
              <a:avLst/>
              <a:gdLst/>
              <a:ahLst/>
              <a:cxnLst>
                <a:cxn ang="0">
                  <a:pos x="223" y="31"/>
                </a:cxn>
                <a:cxn ang="0">
                  <a:pos x="221" y="35"/>
                </a:cxn>
                <a:cxn ang="0">
                  <a:pos x="236" y="21"/>
                </a:cxn>
                <a:cxn ang="0">
                  <a:pos x="242" y="17"/>
                </a:cxn>
                <a:cxn ang="0">
                  <a:pos x="242" y="15"/>
                </a:cxn>
                <a:cxn ang="0">
                  <a:pos x="225" y="4"/>
                </a:cxn>
                <a:cxn ang="0">
                  <a:pos x="233" y="38"/>
                </a:cxn>
                <a:cxn ang="0">
                  <a:pos x="231" y="41"/>
                </a:cxn>
                <a:cxn ang="0">
                  <a:pos x="197" y="33"/>
                </a:cxn>
                <a:cxn ang="0">
                  <a:pos x="224" y="47"/>
                </a:cxn>
                <a:cxn ang="0">
                  <a:pos x="196" y="26"/>
                </a:cxn>
                <a:cxn ang="0">
                  <a:pos x="197" y="63"/>
                </a:cxn>
                <a:cxn ang="0">
                  <a:pos x="204" y="53"/>
                </a:cxn>
                <a:cxn ang="0">
                  <a:pos x="165" y="46"/>
                </a:cxn>
                <a:cxn ang="0">
                  <a:pos x="191" y="60"/>
                </a:cxn>
                <a:cxn ang="0">
                  <a:pos x="160" y="51"/>
                </a:cxn>
                <a:cxn ang="0">
                  <a:pos x="153" y="91"/>
                </a:cxn>
                <a:cxn ang="0">
                  <a:pos x="153" y="91"/>
                </a:cxn>
                <a:cxn ang="0">
                  <a:pos x="112" y="86"/>
                </a:cxn>
                <a:cxn ang="0">
                  <a:pos x="137" y="100"/>
                </a:cxn>
                <a:cxn ang="0">
                  <a:pos x="103" y="81"/>
                </a:cxn>
                <a:cxn ang="0">
                  <a:pos x="94" y="123"/>
                </a:cxn>
                <a:cxn ang="0">
                  <a:pos x="94" y="117"/>
                </a:cxn>
                <a:cxn ang="0">
                  <a:pos x="53" y="112"/>
                </a:cxn>
                <a:cxn ang="0">
                  <a:pos x="79" y="126"/>
                </a:cxn>
                <a:cxn ang="0">
                  <a:pos x="48" y="119"/>
                </a:cxn>
                <a:cxn ang="0">
                  <a:pos x="45" y="156"/>
                </a:cxn>
                <a:cxn ang="0">
                  <a:pos x="46" y="156"/>
                </a:cxn>
                <a:cxn ang="0">
                  <a:pos x="11" y="149"/>
                </a:cxn>
                <a:cxn ang="0">
                  <a:pos x="37" y="162"/>
                </a:cxn>
                <a:cxn ang="0">
                  <a:pos x="20" y="172"/>
                </a:cxn>
                <a:cxn ang="0">
                  <a:pos x="21" y="172"/>
                </a:cxn>
                <a:cxn ang="0">
                  <a:pos x="45" y="154"/>
                </a:cxn>
                <a:cxn ang="0">
                  <a:pos x="42" y="167"/>
                </a:cxn>
                <a:cxn ang="0">
                  <a:pos x="54" y="151"/>
                </a:cxn>
                <a:cxn ang="0">
                  <a:pos x="50" y="131"/>
                </a:cxn>
                <a:cxn ang="0">
                  <a:pos x="58" y="128"/>
                </a:cxn>
                <a:cxn ang="0">
                  <a:pos x="59" y="127"/>
                </a:cxn>
                <a:cxn ang="0">
                  <a:pos x="61" y="140"/>
                </a:cxn>
                <a:cxn ang="0">
                  <a:pos x="74" y="124"/>
                </a:cxn>
                <a:cxn ang="0">
                  <a:pos x="97" y="153"/>
                </a:cxn>
                <a:cxn ang="0">
                  <a:pos x="110" y="150"/>
                </a:cxn>
                <a:cxn ang="0">
                  <a:pos x="144" y="130"/>
                </a:cxn>
                <a:cxn ang="0">
                  <a:pos x="146" y="144"/>
                </a:cxn>
                <a:cxn ang="0">
                  <a:pos x="160" y="127"/>
                </a:cxn>
                <a:cxn ang="0">
                  <a:pos x="158" y="108"/>
                </a:cxn>
                <a:cxn ang="0">
                  <a:pos x="172" y="107"/>
                </a:cxn>
                <a:cxn ang="0">
                  <a:pos x="172" y="107"/>
                </a:cxn>
                <a:cxn ang="0">
                  <a:pos x="169" y="123"/>
                </a:cxn>
                <a:cxn ang="0">
                  <a:pos x="186" y="106"/>
                </a:cxn>
                <a:cxn ang="0">
                  <a:pos x="199" y="140"/>
                </a:cxn>
                <a:cxn ang="0">
                  <a:pos x="209" y="140"/>
                </a:cxn>
                <a:cxn ang="0">
                  <a:pos x="236" y="123"/>
                </a:cxn>
                <a:cxn ang="0">
                  <a:pos x="222" y="141"/>
                </a:cxn>
                <a:cxn ang="0">
                  <a:pos x="243" y="125"/>
                </a:cxn>
                <a:cxn ang="0">
                  <a:pos x="237" y="114"/>
                </a:cxn>
                <a:cxn ang="0">
                  <a:pos x="256" y="130"/>
                </a:cxn>
                <a:cxn ang="0">
                  <a:pos x="258" y="136"/>
                </a:cxn>
                <a:cxn ang="0">
                  <a:pos x="243" y="144"/>
                </a:cxn>
              </a:cxnLst>
              <a:rect l="0" t="0" r="r" b="b"/>
              <a:pathLst>
                <a:path w="259" h="173">
                  <a:moveTo>
                    <a:pt x="223" y="33"/>
                  </a:moveTo>
                  <a:cubicBezTo>
                    <a:pt x="223" y="30"/>
                    <a:pt x="221" y="28"/>
                    <a:pt x="219" y="28"/>
                  </a:cubicBezTo>
                  <a:cubicBezTo>
                    <a:pt x="217" y="28"/>
                    <a:pt x="215" y="30"/>
                    <a:pt x="215" y="33"/>
                  </a:cubicBezTo>
                  <a:cubicBezTo>
                    <a:pt x="215" y="35"/>
                    <a:pt x="217" y="37"/>
                    <a:pt x="219" y="37"/>
                  </a:cubicBezTo>
                  <a:cubicBezTo>
                    <a:pt x="221" y="37"/>
                    <a:pt x="223" y="35"/>
                    <a:pt x="223" y="33"/>
                  </a:cubicBezTo>
                  <a:close/>
                  <a:moveTo>
                    <a:pt x="217" y="29"/>
                  </a:moveTo>
                  <a:lnTo>
                    <a:pt x="223" y="31"/>
                  </a:lnTo>
                  <a:lnTo>
                    <a:pt x="229" y="24"/>
                  </a:lnTo>
                  <a:lnTo>
                    <a:pt x="217" y="20"/>
                  </a:lnTo>
                  <a:lnTo>
                    <a:pt x="217" y="29"/>
                  </a:lnTo>
                  <a:close/>
                  <a:moveTo>
                    <a:pt x="229" y="27"/>
                  </a:moveTo>
                  <a:cubicBezTo>
                    <a:pt x="229" y="22"/>
                    <a:pt x="226" y="18"/>
                    <a:pt x="221" y="18"/>
                  </a:cubicBezTo>
                  <a:cubicBezTo>
                    <a:pt x="216" y="18"/>
                    <a:pt x="212" y="22"/>
                    <a:pt x="212" y="27"/>
                  </a:cubicBezTo>
                  <a:cubicBezTo>
                    <a:pt x="212" y="32"/>
                    <a:pt x="216" y="35"/>
                    <a:pt x="221" y="35"/>
                  </a:cubicBezTo>
                  <a:cubicBezTo>
                    <a:pt x="226" y="35"/>
                    <a:pt x="229" y="32"/>
                    <a:pt x="229" y="27"/>
                  </a:cubicBezTo>
                  <a:close/>
                  <a:moveTo>
                    <a:pt x="218" y="19"/>
                  </a:moveTo>
                  <a:lnTo>
                    <a:pt x="229" y="25"/>
                  </a:lnTo>
                  <a:lnTo>
                    <a:pt x="236" y="18"/>
                  </a:lnTo>
                  <a:lnTo>
                    <a:pt x="219" y="10"/>
                  </a:lnTo>
                  <a:lnTo>
                    <a:pt x="218" y="19"/>
                  </a:lnTo>
                  <a:close/>
                  <a:moveTo>
                    <a:pt x="236" y="21"/>
                  </a:moveTo>
                  <a:cubicBezTo>
                    <a:pt x="236" y="14"/>
                    <a:pt x="231" y="9"/>
                    <a:pt x="224" y="9"/>
                  </a:cubicBezTo>
                  <a:cubicBezTo>
                    <a:pt x="217" y="9"/>
                    <a:pt x="211" y="14"/>
                    <a:pt x="211" y="21"/>
                  </a:cubicBezTo>
                  <a:cubicBezTo>
                    <a:pt x="211" y="28"/>
                    <a:pt x="217" y="34"/>
                    <a:pt x="224" y="34"/>
                  </a:cubicBezTo>
                  <a:cubicBezTo>
                    <a:pt x="231" y="34"/>
                    <a:pt x="236" y="28"/>
                    <a:pt x="236" y="21"/>
                  </a:cubicBezTo>
                  <a:close/>
                  <a:moveTo>
                    <a:pt x="216" y="12"/>
                  </a:moveTo>
                  <a:lnTo>
                    <a:pt x="236" y="23"/>
                  </a:lnTo>
                  <a:lnTo>
                    <a:pt x="242" y="17"/>
                  </a:lnTo>
                  <a:lnTo>
                    <a:pt x="217" y="3"/>
                  </a:lnTo>
                  <a:lnTo>
                    <a:pt x="216" y="12"/>
                  </a:lnTo>
                  <a:close/>
                  <a:moveTo>
                    <a:pt x="242" y="15"/>
                  </a:moveTo>
                  <a:cubicBezTo>
                    <a:pt x="242" y="7"/>
                    <a:pt x="236" y="0"/>
                    <a:pt x="227" y="0"/>
                  </a:cubicBezTo>
                  <a:cubicBezTo>
                    <a:pt x="219" y="0"/>
                    <a:pt x="212" y="7"/>
                    <a:pt x="212" y="15"/>
                  </a:cubicBezTo>
                  <a:cubicBezTo>
                    <a:pt x="212" y="24"/>
                    <a:pt x="219" y="30"/>
                    <a:pt x="227" y="30"/>
                  </a:cubicBezTo>
                  <a:cubicBezTo>
                    <a:pt x="236" y="30"/>
                    <a:pt x="242" y="24"/>
                    <a:pt x="242" y="15"/>
                  </a:cubicBezTo>
                  <a:close/>
                  <a:moveTo>
                    <a:pt x="240" y="23"/>
                  </a:moveTo>
                  <a:lnTo>
                    <a:pt x="212" y="12"/>
                  </a:lnTo>
                  <a:lnTo>
                    <a:pt x="209" y="17"/>
                  </a:lnTo>
                  <a:lnTo>
                    <a:pt x="239" y="29"/>
                  </a:lnTo>
                  <a:lnTo>
                    <a:pt x="240" y="23"/>
                  </a:lnTo>
                  <a:close/>
                  <a:moveTo>
                    <a:pt x="241" y="20"/>
                  </a:moveTo>
                  <a:cubicBezTo>
                    <a:pt x="241" y="11"/>
                    <a:pt x="234" y="4"/>
                    <a:pt x="225" y="4"/>
                  </a:cubicBezTo>
                  <a:cubicBezTo>
                    <a:pt x="216" y="4"/>
                    <a:pt x="209" y="11"/>
                    <a:pt x="209" y="20"/>
                  </a:cubicBezTo>
                  <a:cubicBezTo>
                    <a:pt x="209" y="29"/>
                    <a:pt x="216" y="37"/>
                    <a:pt x="225" y="37"/>
                  </a:cubicBezTo>
                  <a:cubicBezTo>
                    <a:pt x="234" y="37"/>
                    <a:pt x="241" y="29"/>
                    <a:pt x="241" y="20"/>
                  </a:cubicBezTo>
                  <a:close/>
                  <a:moveTo>
                    <a:pt x="238" y="30"/>
                  </a:moveTo>
                  <a:lnTo>
                    <a:pt x="211" y="11"/>
                  </a:lnTo>
                  <a:lnTo>
                    <a:pt x="206" y="19"/>
                  </a:lnTo>
                  <a:lnTo>
                    <a:pt x="233" y="38"/>
                  </a:lnTo>
                  <a:lnTo>
                    <a:pt x="238" y="30"/>
                  </a:lnTo>
                  <a:close/>
                  <a:moveTo>
                    <a:pt x="236" y="28"/>
                  </a:moveTo>
                  <a:cubicBezTo>
                    <a:pt x="236" y="19"/>
                    <a:pt x="229" y="12"/>
                    <a:pt x="219" y="12"/>
                  </a:cubicBezTo>
                  <a:cubicBezTo>
                    <a:pt x="210" y="12"/>
                    <a:pt x="203" y="19"/>
                    <a:pt x="203" y="28"/>
                  </a:cubicBezTo>
                  <a:cubicBezTo>
                    <a:pt x="203" y="37"/>
                    <a:pt x="210" y="45"/>
                    <a:pt x="219" y="45"/>
                  </a:cubicBezTo>
                  <a:cubicBezTo>
                    <a:pt x="229" y="45"/>
                    <a:pt x="236" y="37"/>
                    <a:pt x="236" y="28"/>
                  </a:cubicBezTo>
                  <a:close/>
                  <a:moveTo>
                    <a:pt x="231" y="41"/>
                  </a:moveTo>
                  <a:lnTo>
                    <a:pt x="208" y="16"/>
                  </a:lnTo>
                  <a:lnTo>
                    <a:pt x="202" y="21"/>
                  </a:lnTo>
                  <a:lnTo>
                    <a:pt x="225" y="46"/>
                  </a:lnTo>
                  <a:lnTo>
                    <a:pt x="231" y="41"/>
                  </a:lnTo>
                  <a:close/>
                  <a:moveTo>
                    <a:pt x="231" y="33"/>
                  </a:moveTo>
                  <a:cubicBezTo>
                    <a:pt x="231" y="24"/>
                    <a:pt x="223" y="17"/>
                    <a:pt x="214" y="17"/>
                  </a:cubicBezTo>
                  <a:cubicBezTo>
                    <a:pt x="205" y="17"/>
                    <a:pt x="197" y="24"/>
                    <a:pt x="197" y="33"/>
                  </a:cubicBezTo>
                  <a:cubicBezTo>
                    <a:pt x="197" y="43"/>
                    <a:pt x="205" y="50"/>
                    <a:pt x="214" y="50"/>
                  </a:cubicBezTo>
                  <a:cubicBezTo>
                    <a:pt x="223" y="50"/>
                    <a:pt x="231" y="43"/>
                    <a:pt x="231" y="33"/>
                  </a:cubicBezTo>
                  <a:close/>
                  <a:moveTo>
                    <a:pt x="224" y="47"/>
                  </a:moveTo>
                  <a:lnTo>
                    <a:pt x="204" y="20"/>
                  </a:lnTo>
                  <a:lnTo>
                    <a:pt x="196" y="26"/>
                  </a:lnTo>
                  <a:lnTo>
                    <a:pt x="217" y="53"/>
                  </a:lnTo>
                  <a:lnTo>
                    <a:pt x="224" y="47"/>
                  </a:lnTo>
                  <a:close/>
                  <a:moveTo>
                    <a:pt x="223" y="40"/>
                  </a:moveTo>
                  <a:cubicBezTo>
                    <a:pt x="223" y="30"/>
                    <a:pt x="215" y="23"/>
                    <a:pt x="206" y="23"/>
                  </a:cubicBezTo>
                  <a:cubicBezTo>
                    <a:pt x="197" y="23"/>
                    <a:pt x="190" y="30"/>
                    <a:pt x="190" y="40"/>
                  </a:cubicBezTo>
                  <a:cubicBezTo>
                    <a:pt x="190" y="49"/>
                    <a:pt x="197" y="56"/>
                    <a:pt x="206" y="56"/>
                  </a:cubicBezTo>
                  <a:cubicBezTo>
                    <a:pt x="215" y="56"/>
                    <a:pt x="223" y="49"/>
                    <a:pt x="223" y="40"/>
                  </a:cubicBezTo>
                  <a:close/>
                  <a:moveTo>
                    <a:pt x="216" y="53"/>
                  </a:moveTo>
                  <a:lnTo>
                    <a:pt x="196" y="26"/>
                  </a:lnTo>
                  <a:lnTo>
                    <a:pt x="187" y="32"/>
                  </a:lnTo>
                  <a:lnTo>
                    <a:pt x="207" y="60"/>
                  </a:lnTo>
                  <a:lnTo>
                    <a:pt x="216" y="53"/>
                  </a:lnTo>
                  <a:close/>
                  <a:moveTo>
                    <a:pt x="214" y="46"/>
                  </a:moveTo>
                  <a:cubicBezTo>
                    <a:pt x="214" y="37"/>
                    <a:pt x="207" y="29"/>
                    <a:pt x="197" y="29"/>
                  </a:cubicBezTo>
                  <a:cubicBezTo>
                    <a:pt x="188" y="29"/>
                    <a:pt x="180" y="37"/>
                    <a:pt x="180" y="46"/>
                  </a:cubicBezTo>
                  <a:cubicBezTo>
                    <a:pt x="180" y="55"/>
                    <a:pt x="188" y="63"/>
                    <a:pt x="197" y="63"/>
                  </a:cubicBezTo>
                  <a:cubicBezTo>
                    <a:pt x="207" y="63"/>
                    <a:pt x="214" y="55"/>
                    <a:pt x="214" y="46"/>
                  </a:cubicBezTo>
                  <a:close/>
                  <a:moveTo>
                    <a:pt x="206" y="60"/>
                  </a:moveTo>
                  <a:lnTo>
                    <a:pt x="188" y="32"/>
                  </a:lnTo>
                  <a:lnTo>
                    <a:pt x="178" y="38"/>
                  </a:lnTo>
                  <a:lnTo>
                    <a:pt x="196" y="67"/>
                  </a:lnTo>
                  <a:lnTo>
                    <a:pt x="206" y="60"/>
                  </a:lnTo>
                  <a:close/>
                  <a:moveTo>
                    <a:pt x="204" y="53"/>
                  </a:moveTo>
                  <a:cubicBezTo>
                    <a:pt x="204" y="43"/>
                    <a:pt x="196" y="36"/>
                    <a:pt x="187" y="36"/>
                  </a:cubicBezTo>
                  <a:cubicBezTo>
                    <a:pt x="177" y="36"/>
                    <a:pt x="170" y="43"/>
                    <a:pt x="170" y="53"/>
                  </a:cubicBezTo>
                  <a:cubicBezTo>
                    <a:pt x="170" y="62"/>
                    <a:pt x="177" y="69"/>
                    <a:pt x="187" y="69"/>
                  </a:cubicBezTo>
                  <a:cubicBezTo>
                    <a:pt x="196" y="69"/>
                    <a:pt x="204" y="62"/>
                    <a:pt x="204" y="53"/>
                  </a:cubicBezTo>
                  <a:close/>
                  <a:moveTo>
                    <a:pt x="195" y="67"/>
                  </a:moveTo>
                  <a:lnTo>
                    <a:pt x="178" y="38"/>
                  </a:lnTo>
                  <a:lnTo>
                    <a:pt x="165" y="46"/>
                  </a:lnTo>
                  <a:lnTo>
                    <a:pt x="182" y="75"/>
                  </a:lnTo>
                  <a:lnTo>
                    <a:pt x="195" y="67"/>
                  </a:lnTo>
                  <a:close/>
                  <a:moveTo>
                    <a:pt x="191" y="60"/>
                  </a:moveTo>
                  <a:cubicBezTo>
                    <a:pt x="191" y="51"/>
                    <a:pt x="183" y="43"/>
                    <a:pt x="174" y="43"/>
                  </a:cubicBezTo>
                  <a:cubicBezTo>
                    <a:pt x="164" y="43"/>
                    <a:pt x="157" y="51"/>
                    <a:pt x="157" y="60"/>
                  </a:cubicBezTo>
                  <a:cubicBezTo>
                    <a:pt x="157" y="69"/>
                    <a:pt x="164" y="77"/>
                    <a:pt x="174" y="77"/>
                  </a:cubicBezTo>
                  <a:cubicBezTo>
                    <a:pt x="183" y="77"/>
                    <a:pt x="191" y="69"/>
                    <a:pt x="191" y="60"/>
                  </a:cubicBezTo>
                  <a:close/>
                  <a:moveTo>
                    <a:pt x="182" y="75"/>
                  </a:moveTo>
                  <a:lnTo>
                    <a:pt x="165" y="45"/>
                  </a:lnTo>
                  <a:lnTo>
                    <a:pt x="152" y="53"/>
                  </a:lnTo>
                  <a:lnTo>
                    <a:pt x="169" y="82"/>
                  </a:lnTo>
                  <a:lnTo>
                    <a:pt x="182" y="75"/>
                  </a:lnTo>
                  <a:close/>
                  <a:moveTo>
                    <a:pt x="177" y="68"/>
                  </a:moveTo>
                  <a:cubicBezTo>
                    <a:pt x="177" y="58"/>
                    <a:pt x="170" y="51"/>
                    <a:pt x="160" y="51"/>
                  </a:cubicBezTo>
                  <a:cubicBezTo>
                    <a:pt x="151" y="51"/>
                    <a:pt x="144" y="58"/>
                    <a:pt x="144" y="68"/>
                  </a:cubicBezTo>
                  <a:cubicBezTo>
                    <a:pt x="144" y="77"/>
                    <a:pt x="151" y="84"/>
                    <a:pt x="160" y="84"/>
                  </a:cubicBezTo>
                  <a:cubicBezTo>
                    <a:pt x="170" y="84"/>
                    <a:pt x="177" y="77"/>
                    <a:pt x="177" y="68"/>
                  </a:cubicBezTo>
                  <a:close/>
                  <a:moveTo>
                    <a:pt x="169" y="82"/>
                  </a:moveTo>
                  <a:lnTo>
                    <a:pt x="152" y="53"/>
                  </a:lnTo>
                  <a:lnTo>
                    <a:pt x="137" y="62"/>
                  </a:lnTo>
                  <a:lnTo>
                    <a:pt x="153" y="91"/>
                  </a:lnTo>
                  <a:lnTo>
                    <a:pt x="169" y="82"/>
                  </a:lnTo>
                  <a:close/>
                  <a:moveTo>
                    <a:pt x="162" y="77"/>
                  </a:moveTo>
                  <a:cubicBezTo>
                    <a:pt x="162" y="67"/>
                    <a:pt x="154" y="60"/>
                    <a:pt x="145" y="60"/>
                  </a:cubicBezTo>
                  <a:cubicBezTo>
                    <a:pt x="136" y="60"/>
                    <a:pt x="128" y="67"/>
                    <a:pt x="128" y="77"/>
                  </a:cubicBezTo>
                  <a:cubicBezTo>
                    <a:pt x="128" y="86"/>
                    <a:pt x="136" y="93"/>
                    <a:pt x="145" y="93"/>
                  </a:cubicBezTo>
                  <a:cubicBezTo>
                    <a:pt x="154" y="93"/>
                    <a:pt x="162" y="86"/>
                    <a:pt x="162" y="77"/>
                  </a:cubicBezTo>
                  <a:close/>
                  <a:moveTo>
                    <a:pt x="153" y="91"/>
                  </a:moveTo>
                  <a:lnTo>
                    <a:pt x="137" y="62"/>
                  </a:lnTo>
                  <a:lnTo>
                    <a:pt x="120" y="71"/>
                  </a:lnTo>
                  <a:lnTo>
                    <a:pt x="137" y="100"/>
                  </a:lnTo>
                  <a:lnTo>
                    <a:pt x="153" y="91"/>
                  </a:lnTo>
                  <a:close/>
                  <a:moveTo>
                    <a:pt x="145" y="86"/>
                  </a:moveTo>
                  <a:cubicBezTo>
                    <a:pt x="145" y="77"/>
                    <a:pt x="138" y="69"/>
                    <a:pt x="129" y="69"/>
                  </a:cubicBezTo>
                  <a:cubicBezTo>
                    <a:pt x="119" y="69"/>
                    <a:pt x="112" y="77"/>
                    <a:pt x="112" y="86"/>
                  </a:cubicBezTo>
                  <a:cubicBezTo>
                    <a:pt x="112" y="95"/>
                    <a:pt x="119" y="103"/>
                    <a:pt x="129" y="103"/>
                  </a:cubicBezTo>
                  <a:cubicBezTo>
                    <a:pt x="138" y="103"/>
                    <a:pt x="145" y="95"/>
                    <a:pt x="145" y="86"/>
                  </a:cubicBezTo>
                  <a:close/>
                  <a:moveTo>
                    <a:pt x="137" y="100"/>
                  </a:moveTo>
                  <a:lnTo>
                    <a:pt x="120" y="71"/>
                  </a:lnTo>
                  <a:lnTo>
                    <a:pt x="103" y="81"/>
                  </a:lnTo>
                  <a:lnTo>
                    <a:pt x="120" y="110"/>
                  </a:lnTo>
                  <a:lnTo>
                    <a:pt x="137" y="100"/>
                  </a:lnTo>
                  <a:close/>
                  <a:moveTo>
                    <a:pt x="128" y="96"/>
                  </a:moveTo>
                  <a:cubicBezTo>
                    <a:pt x="128" y="87"/>
                    <a:pt x="121" y="79"/>
                    <a:pt x="111" y="79"/>
                  </a:cubicBezTo>
                  <a:cubicBezTo>
                    <a:pt x="102" y="79"/>
                    <a:pt x="95" y="87"/>
                    <a:pt x="95" y="96"/>
                  </a:cubicBezTo>
                  <a:cubicBezTo>
                    <a:pt x="95" y="105"/>
                    <a:pt x="102" y="113"/>
                    <a:pt x="111" y="113"/>
                  </a:cubicBezTo>
                  <a:cubicBezTo>
                    <a:pt x="121" y="113"/>
                    <a:pt x="128" y="105"/>
                    <a:pt x="128" y="96"/>
                  </a:cubicBezTo>
                  <a:close/>
                  <a:moveTo>
                    <a:pt x="120" y="110"/>
                  </a:moveTo>
                  <a:lnTo>
                    <a:pt x="103" y="81"/>
                  </a:lnTo>
                  <a:lnTo>
                    <a:pt x="85" y="92"/>
                  </a:lnTo>
                  <a:lnTo>
                    <a:pt x="102" y="121"/>
                  </a:lnTo>
                  <a:lnTo>
                    <a:pt x="120" y="110"/>
                  </a:lnTo>
                  <a:close/>
                  <a:moveTo>
                    <a:pt x="111" y="106"/>
                  </a:moveTo>
                  <a:cubicBezTo>
                    <a:pt x="111" y="97"/>
                    <a:pt x="103" y="89"/>
                    <a:pt x="94" y="89"/>
                  </a:cubicBezTo>
                  <a:cubicBezTo>
                    <a:pt x="85" y="89"/>
                    <a:pt x="77" y="97"/>
                    <a:pt x="77" y="106"/>
                  </a:cubicBezTo>
                  <a:cubicBezTo>
                    <a:pt x="77" y="115"/>
                    <a:pt x="85" y="123"/>
                    <a:pt x="94" y="123"/>
                  </a:cubicBezTo>
                  <a:cubicBezTo>
                    <a:pt x="103" y="123"/>
                    <a:pt x="111" y="115"/>
                    <a:pt x="111" y="106"/>
                  </a:cubicBezTo>
                  <a:close/>
                  <a:moveTo>
                    <a:pt x="103" y="120"/>
                  </a:moveTo>
                  <a:lnTo>
                    <a:pt x="85" y="92"/>
                  </a:lnTo>
                  <a:lnTo>
                    <a:pt x="69" y="102"/>
                  </a:lnTo>
                  <a:lnTo>
                    <a:pt x="86" y="131"/>
                  </a:lnTo>
                  <a:lnTo>
                    <a:pt x="103" y="120"/>
                  </a:lnTo>
                  <a:close/>
                  <a:moveTo>
                    <a:pt x="94" y="117"/>
                  </a:moveTo>
                  <a:cubicBezTo>
                    <a:pt x="94" y="107"/>
                    <a:pt x="87" y="100"/>
                    <a:pt x="78" y="100"/>
                  </a:cubicBezTo>
                  <a:cubicBezTo>
                    <a:pt x="68" y="100"/>
                    <a:pt x="61" y="107"/>
                    <a:pt x="61" y="117"/>
                  </a:cubicBezTo>
                  <a:cubicBezTo>
                    <a:pt x="61" y="126"/>
                    <a:pt x="68" y="133"/>
                    <a:pt x="78" y="133"/>
                  </a:cubicBezTo>
                  <a:cubicBezTo>
                    <a:pt x="87" y="133"/>
                    <a:pt x="94" y="126"/>
                    <a:pt x="94" y="117"/>
                  </a:cubicBezTo>
                  <a:close/>
                  <a:moveTo>
                    <a:pt x="87" y="131"/>
                  </a:moveTo>
                  <a:lnTo>
                    <a:pt x="69" y="103"/>
                  </a:lnTo>
                  <a:lnTo>
                    <a:pt x="53" y="112"/>
                  </a:lnTo>
                  <a:lnTo>
                    <a:pt x="71" y="140"/>
                  </a:lnTo>
                  <a:lnTo>
                    <a:pt x="87" y="131"/>
                  </a:lnTo>
                  <a:close/>
                  <a:moveTo>
                    <a:pt x="79" y="126"/>
                  </a:moveTo>
                  <a:cubicBezTo>
                    <a:pt x="79" y="117"/>
                    <a:pt x="71" y="110"/>
                    <a:pt x="62" y="110"/>
                  </a:cubicBezTo>
                  <a:cubicBezTo>
                    <a:pt x="53" y="110"/>
                    <a:pt x="46" y="117"/>
                    <a:pt x="46" y="126"/>
                  </a:cubicBezTo>
                  <a:cubicBezTo>
                    <a:pt x="46" y="136"/>
                    <a:pt x="53" y="143"/>
                    <a:pt x="62" y="143"/>
                  </a:cubicBezTo>
                  <a:cubicBezTo>
                    <a:pt x="71" y="143"/>
                    <a:pt x="79" y="136"/>
                    <a:pt x="79" y="126"/>
                  </a:cubicBezTo>
                  <a:close/>
                  <a:moveTo>
                    <a:pt x="71" y="141"/>
                  </a:moveTo>
                  <a:lnTo>
                    <a:pt x="53" y="112"/>
                  </a:lnTo>
                  <a:lnTo>
                    <a:pt x="39" y="121"/>
                  </a:lnTo>
                  <a:lnTo>
                    <a:pt x="57" y="149"/>
                  </a:lnTo>
                  <a:lnTo>
                    <a:pt x="71" y="141"/>
                  </a:lnTo>
                  <a:close/>
                  <a:moveTo>
                    <a:pt x="65" y="135"/>
                  </a:moveTo>
                  <a:cubicBezTo>
                    <a:pt x="65" y="126"/>
                    <a:pt x="57" y="119"/>
                    <a:pt x="48" y="119"/>
                  </a:cubicBezTo>
                  <a:cubicBezTo>
                    <a:pt x="39" y="119"/>
                    <a:pt x="32" y="126"/>
                    <a:pt x="32" y="135"/>
                  </a:cubicBezTo>
                  <a:cubicBezTo>
                    <a:pt x="32" y="144"/>
                    <a:pt x="39" y="152"/>
                    <a:pt x="48" y="152"/>
                  </a:cubicBezTo>
                  <a:cubicBezTo>
                    <a:pt x="57" y="152"/>
                    <a:pt x="65" y="144"/>
                    <a:pt x="65" y="135"/>
                  </a:cubicBezTo>
                  <a:close/>
                  <a:moveTo>
                    <a:pt x="57" y="149"/>
                  </a:moveTo>
                  <a:lnTo>
                    <a:pt x="39" y="121"/>
                  </a:lnTo>
                  <a:lnTo>
                    <a:pt x="28" y="129"/>
                  </a:lnTo>
                  <a:lnTo>
                    <a:pt x="45" y="156"/>
                  </a:lnTo>
                  <a:lnTo>
                    <a:pt x="57" y="149"/>
                  </a:lnTo>
                  <a:close/>
                  <a:moveTo>
                    <a:pt x="53" y="143"/>
                  </a:moveTo>
                  <a:cubicBezTo>
                    <a:pt x="53" y="133"/>
                    <a:pt x="46" y="126"/>
                    <a:pt x="37" y="126"/>
                  </a:cubicBezTo>
                  <a:cubicBezTo>
                    <a:pt x="28" y="126"/>
                    <a:pt x="20" y="133"/>
                    <a:pt x="20" y="143"/>
                  </a:cubicBezTo>
                  <a:cubicBezTo>
                    <a:pt x="20" y="152"/>
                    <a:pt x="28" y="159"/>
                    <a:pt x="37" y="159"/>
                  </a:cubicBezTo>
                  <a:cubicBezTo>
                    <a:pt x="46" y="159"/>
                    <a:pt x="53" y="152"/>
                    <a:pt x="53" y="143"/>
                  </a:cubicBezTo>
                  <a:close/>
                  <a:moveTo>
                    <a:pt x="46" y="156"/>
                  </a:moveTo>
                  <a:lnTo>
                    <a:pt x="27" y="129"/>
                  </a:lnTo>
                  <a:lnTo>
                    <a:pt x="18" y="135"/>
                  </a:lnTo>
                  <a:lnTo>
                    <a:pt x="36" y="162"/>
                  </a:lnTo>
                  <a:lnTo>
                    <a:pt x="46" y="156"/>
                  </a:lnTo>
                  <a:close/>
                  <a:moveTo>
                    <a:pt x="44" y="149"/>
                  </a:moveTo>
                  <a:cubicBezTo>
                    <a:pt x="44" y="140"/>
                    <a:pt x="36" y="132"/>
                    <a:pt x="27" y="132"/>
                  </a:cubicBezTo>
                  <a:cubicBezTo>
                    <a:pt x="18" y="132"/>
                    <a:pt x="11" y="140"/>
                    <a:pt x="11" y="149"/>
                  </a:cubicBezTo>
                  <a:cubicBezTo>
                    <a:pt x="11" y="158"/>
                    <a:pt x="18" y="165"/>
                    <a:pt x="27" y="165"/>
                  </a:cubicBezTo>
                  <a:cubicBezTo>
                    <a:pt x="36" y="165"/>
                    <a:pt x="44" y="158"/>
                    <a:pt x="44" y="149"/>
                  </a:cubicBezTo>
                  <a:close/>
                  <a:moveTo>
                    <a:pt x="37" y="162"/>
                  </a:moveTo>
                  <a:lnTo>
                    <a:pt x="18" y="135"/>
                  </a:lnTo>
                  <a:lnTo>
                    <a:pt x="7" y="143"/>
                  </a:lnTo>
                  <a:lnTo>
                    <a:pt x="26" y="170"/>
                  </a:lnTo>
                  <a:lnTo>
                    <a:pt x="37" y="162"/>
                  </a:lnTo>
                  <a:close/>
                  <a:moveTo>
                    <a:pt x="33" y="156"/>
                  </a:moveTo>
                  <a:cubicBezTo>
                    <a:pt x="33" y="147"/>
                    <a:pt x="25" y="140"/>
                    <a:pt x="16" y="140"/>
                  </a:cubicBezTo>
                  <a:cubicBezTo>
                    <a:pt x="7" y="140"/>
                    <a:pt x="0" y="147"/>
                    <a:pt x="0" y="156"/>
                  </a:cubicBezTo>
                  <a:cubicBezTo>
                    <a:pt x="0" y="165"/>
                    <a:pt x="7" y="173"/>
                    <a:pt x="16" y="173"/>
                  </a:cubicBezTo>
                  <a:cubicBezTo>
                    <a:pt x="25" y="173"/>
                    <a:pt x="33" y="165"/>
                    <a:pt x="33" y="156"/>
                  </a:cubicBezTo>
                  <a:close/>
                  <a:moveTo>
                    <a:pt x="13" y="140"/>
                  </a:moveTo>
                  <a:lnTo>
                    <a:pt x="20" y="172"/>
                  </a:lnTo>
                  <a:lnTo>
                    <a:pt x="24" y="171"/>
                  </a:lnTo>
                  <a:lnTo>
                    <a:pt x="17" y="140"/>
                  </a:lnTo>
                  <a:lnTo>
                    <a:pt x="13" y="140"/>
                  </a:lnTo>
                  <a:close/>
                  <a:moveTo>
                    <a:pt x="37" y="155"/>
                  </a:moveTo>
                  <a:cubicBezTo>
                    <a:pt x="37" y="146"/>
                    <a:pt x="30" y="139"/>
                    <a:pt x="21" y="139"/>
                  </a:cubicBezTo>
                  <a:cubicBezTo>
                    <a:pt x="12" y="139"/>
                    <a:pt x="4" y="146"/>
                    <a:pt x="4" y="155"/>
                  </a:cubicBezTo>
                  <a:cubicBezTo>
                    <a:pt x="4" y="165"/>
                    <a:pt x="12" y="172"/>
                    <a:pt x="21" y="172"/>
                  </a:cubicBezTo>
                  <a:cubicBezTo>
                    <a:pt x="30" y="172"/>
                    <a:pt x="37" y="165"/>
                    <a:pt x="37" y="155"/>
                  </a:cubicBezTo>
                  <a:close/>
                  <a:moveTo>
                    <a:pt x="17" y="140"/>
                  </a:moveTo>
                  <a:lnTo>
                    <a:pt x="25" y="171"/>
                  </a:lnTo>
                  <a:lnTo>
                    <a:pt x="32" y="169"/>
                  </a:lnTo>
                  <a:lnTo>
                    <a:pt x="25" y="138"/>
                  </a:lnTo>
                  <a:lnTo>
                    <a:pt x="17" y="140"/>
                  </a:lnTo>
                  <a:close/>
                  <a:moveTo>
                    <a:pt x="45" y="154"/>
                  </a:moveTo>
                  <a:cubicBezTo>
                    <a:pt x="45" y="145"/>
                    <a:pt x="37" y="137"/>
                    <a:pt x="28" y="137"/>
                  </a:cubicBezTo>
                  <a:cubicBezTo>
                    <a:pt x="19" y="137"/>
                    <a:pt x="12" y="145"/>
                    <a:pt x="12" y="154"/>
                  </a:cubicBezTo>
                  <a:cubicBezTo>
                    <a:pt x="12" y="163"/>
                    <a:pt x="19" y="170"/>
                    <a:pt x="28" y="170"/>
                  </a:cubicBezTo>
                  <a:cubicBezTo>
                    <a:pt x="37" y="170"/>
                    <a:pt x="45" y="163"/>
                    <a:pt x="45" y="154"/>
                  </a:cubicBezTo>
                  <a:close/>
                  <a:moveTo>
                    <a:pt x="24" y="138"/>
                  </a:moveTo>
                  <a:lnTo>
                    <a:pt x="33" y="169"/>
                  </a:lnTo>
                  <a:lnTo>
                    <a:pt x="42" y="167"/>
                  </a:lnTo>
                  <a:lnTo>
                    <a:pt x="33" y="135"/>
                  </a:lnTo>
                  <a:lnTo>
                    <a:pt x="24" y="138"/>
                  </a:lnTo>
                  <a:close/>
                  <a:moveTo>
                    <a:pt x="54" y="151"/>
                  </a:moveTo>
                  <a:cubicBezTo>
                    <a:pt x="54" y="142"/>
                    <a:pt x="47" y="134"/>
                    <a:pt x="38" y="134"/>
                  </a:cubicBezTo>
                  <a:cubicBezTo>
                    <a:pt x="29" y="134"/>
                    <a:pt x="21" y="142"/>
                    <a:pt x="21" y="151"/>
                  </a:cubicBezTo>
                  <a:cubicBezTo>
                    <a:pt x="21" y="160"/>
                    <a:pt x="29" y="167"/>
                    <a:pt x="38" y="167"/>
                  </a:cubicBezTo>
                  <a:cubicBezTo>
                    <a:pt x="47" y="167"/>
                    <a:pt x="54" y="160"/>
                    <a:pt x="54" y="151"/>
                  </a:cubicBezTo>
                  <a:close/>
                  <a:moveTo>
                    <a:pt x="33" y="135"/>
                  </a:moveTo>
                  <a:lnTo>
                    <a:pt x="43" y="167"/>
                  </a:lnTo>
                  <a:lnTo>
                    <a:pt x="55" y="163"/>
                  </a:lnTo>
                  <a:lnTo>
                    <a:pt x="45" y="131"/>
                  </a:lnTo>
                  <a:lnTo>
                    <a:pt x="33" y="135"/>
                  </a:lnTo>
                  <a:close/>
                  <a:moveTo>
                    <a:pt x="66" y="147"/>
                  </a:moveTo>
                  <a:cubicBezTo>
                    <a:pt x="66" y="138"/>
                    <a:pt x="59" y="131"/>
                    <a:pt x="50" y="131"/>
                  </a:cubicBezTo>
                  <a:cubicBezTo>
                    <a:pt x="40" y="131"/>
                    <a:pt x="33" y="138"/>
                    <a:pt x="33" y="147"/>
                  </a:cubicBezTo>
                  <a:cubicBezTo>
                    <a:pt x="33" y="157"/>
                    <a:pt x="40" y="164"/>
                    <a:pt x="50" y="164"/>
                  </a:cubicBezTo>
                  <a:cubicBezTo>
                    <a:pt x="59" y="164"/>
                    <a:pt x="66" y="157"/>
                    <a:pt x="66" y="147"/>
                  </a:cubicBezTo>
                  <a:close/>
                  <a:moveTo>
                    <a:pt x="45" y="131"/>
                  </a:moveTo>
                  <a:lnTo>
                    <a:pt x="54" y="163"/>
                  </a:lnTo>
                  <a:lnTo>
                    <a:pt x="67" y="160"/>
                  </a:lnTo>
                  <a:lnTo>
                    <a:pt x="58" y="128"/>
                  </a:lnTo>
                  <a:lnTo>
                    <a:pt x="45" y="131"/>
                  </a:lnTo>
                  <a:close/>
                  <a:moveTo>
                    <a:pt x="79" y="144"/>
                  </a:moveTo>
                  <a:cubicBezTo>
                    <a:pt x="79" y="134"/>
                    <a:pt x="72" y="127"/>
                    <a:pt x="63" y="127"/>
                  </a:cubicBezTo>
                  <a:cubicBezTo>
                    <a:pt x="53" y="127"/>
                    <a:pt x="46" y="134"/>
                    <a:pt x="46" y="144"/>
                  </a:cubicBezTo>
                  <a:cubicBezTo>
                    <a:pt x="46" y="153"/>
                    <a:pt x="53" y="160"/>
                    <a:pt x="63" y="160"/>
                  </a:cubicBezTo>
                  <a:cubicBezTo>
                    <a:pt x="72" y="160"/>
                    <a:pt x="79" y="153"/>
                    <a:pt x="79" y="144"/>
                  </a:cubicBezTo>
                  <a:close/>
                  <a:moveTo>
                    <a:pt x="59" y="127"/>
                  </a:moveTo>
                  <a:lnTo>
                    <a:pt x="67" y="160"/>
                  </a:lnTo>
                  <a:lnTo>
                    <a:pt x="82" y="156"/>
                  </a:lnTo>
                  <a:lnTo>
                    <a:pt x="74" y="124"/>
                  </a:lnTo>
                  <a:lnTo>
                    <a:pt x="59" y="127"/>
                  </a:lnTo>
                  <a:close/>
                  <a:moveTo>
                    <a:pt x="94" y="140"/>
                  </a:moveTo>
                  <a:cubicBezTo>
                    <a:pt x="94" y="131"/>
                    <a:pt x="87" y="123"/>
                    <a:pt x="77" y="123"/>
                  </a:cubicBezTo>
                  <a:cubicBezTo>
                    <a:pt x="68" y="123"/>
                    <a:pt x="61" y="131"/>
                    <a:pt x="61" y="140"/>
                  </a:cubicBezTo>
                  <a:cubicBezTo>
                    <a:pt x="61" y="149"/>
                    <a:pt x="68" y="157"/>
                    <a:pt x="77" y="157"/>
                  </a:cubicBezTo>
                  <a:cubicBezTo>
                    <a:pt x="87" y="157"/>
                    <a:pt x="94" y="149"/>
                    <a:pt x="94" y="140"/>
                  </a:cubicBezTo>
                  <a:close/>
                  <a:moveTo>
                    <a:pt x="74" y="124"/>
                  </a:moveTo>
                  <a:lnTo>
                    <a:pt x="81" y="157"/>
                  </a:lnTo>
                  <a:lnTo>
                    <a:pt x="97" y="153"/>
                  </a:lnTo>
                  <a:lnTo>
                    <a:pt x="90" y="120"/>
                  </a:lnTo>
                  <a:lnTo>
                    <a:pt x="74" y="124"/>
                  </a:lnTo>
                  <a:close/>
                  <a:moveTo>
                    <a:pt x="111" y="137"/>
                  </a:moveTo>
                  <a:cubicBezTo>
                    <a:pt x="111" y="127"/>
                    <a:pt x="103" y="120"/>
                    <a:pt x="94" y="120"/>
                  </a:cubicBezTo>
                  <a:cubicBezTo>
                    <a:pt x="84" y="120"/>
                    <a:pt x="77" y="127"/>
                    <a:pt x="77" y="137"/>
                  </a:cubicBezTo>
                  <a:cubicBezTo>
                    <a:pt x="77" y="146"/>
                    <a:pt x="84" y="154"/>
                    <a:pt x="94" y="154"/>
                  </a:cubicBezTo>
                  <a:cubicBezTo>
                    <a:pt x="103" y="154"/>
                    <a:pt x="111" y="146"/>
                    <a:pt x="111" y="137"/>
                  </a:cubicBezTo>
                  <a:close/>
                  <a:moveTo>
                    <a:pt x="90" y="120"/>
                  </a:moveTo>
                  <a:lnTo>
                    <a:pt x="97" y="153"/>
                  </a:lnTo>
                  <a:lnTo>
                    <a:pt x="113" y="150"/>
                  </a:lnTo>
                  <a:lnTo>
                    <a:pt x="107" y="117"/>
                  </a:lnTo>
                  <a:lnTo>
                    <a:pt x="90" y="120"/>
                  </a:lnTo>
                  <a:close/>
                  <a:moveTo>
                    <a:pt x="127" y="133"/>
                  </a:moveTo>
                  <a:cubicBezTo>
                    <a:pt x="127" y="124"/>
                    <a:pt x="119" y="116"/>
                    <a:pt x="110" y="116"/>
                  </a:cubicBezTo>
                  <a:cubicBezTo>
                    <a:pt x="100" y="116"/>
                    <a:pt x="93" y="124"/>
                    <a:pt x="93" y="133"/>
                  </a:cubicBezTo>
                  <a:cubicBezTo>
                    <a:pt x="93" y="143"/>
                    <a:pt x="100" y="150"/>
                    <a:pt x="110" y="150"/>
                  </a:cubicBezTo>
                  <a:cubicBezTo>
                    <a:pt x="119" y="150"/>
                    <a:pt x="127" y="143"/>
                    <a:pt x="127" y="133"/>
                  </a:cubicBezTo>
                  <a:close/>
                  <a:moveTo>
                    <a:pt x="107" y="116"/>
                  </a:moveTo>
                  <a:lnTo>
                    <a:pt x="113" y="150"/>
                  </a:lnTo>
                  <a:lnTo>
                    <a:pt x="130" y="147"/>
                  </a:lnTo>
                  <a:lnTo>
                    <a:pt x="123" y="113"/>
                  </a:lnTo>
                  <a:lnTo>
                    <a:pt x="107" y="116"/>
                  </a:lnTo>
                  <a:close/>
                  <a:moveTo>
                    <a:pt x="144" y="130"/>
                  </a:moveTo>
                  <a:cubicBezTo>
                    <a:pt x="144" y="121"/>
                    <a:pt x="136" y="113"/>
                    <a:pt x="126" y="113"/>
                  </a:cubicBezTo>
                  <a:cubicBezTo>
                    <a:pt x="117" y="113"/>
                    <a:pt x="109" y="121"/>
                    <a:pt x="109" y="130"/>
                  </a:cubicBezTo>
                  <a:cubicBezTo>
                    <a:pt x="109" y="140"/>
                    <a:pt x="117" y="147"/>
                    <a:pt x="126" y="147"/>
                  </a:cubicBezTo>
                  <a:cubicBezTo>
                    <a:pt x="136" y="147"/>
                    <a:pt x="144" y="140"/>
                    <a:pt x="144" y="130"/>
                  </a:cubicBezTo>
                  <a:close/>
                  <a:moveTo>
                    <a:pt x="124" y="113"/>
                  </a:moveTo>
                  <a:lnTo>
                    <a:pt x="129" y="147"/>
                  </a:lnTo>
                  <a:lnTo>
                    <a:pt x="146" y="144"/>
                  </a:lnTo>
                  <a:lnTo>
                    <a:pt x="140" y="110"/>
                  </a:lnTo>
                  <a:lnTo>
                    <a:pt x="124" y="113"/>
                  </a:lnTo>
                  <a:close/>
                  <a:moveTo>
                    <a:pt x="160" y="127"/>
                  </a:moveTo>
                  <a:cubicBezTo>
                    <a:pt x="160" y="118"/>
                    <a:pt x="153" y="110"/>
                    <a:pt x="143" y="110"/>
                  </a:cubicBezTo>
                  <a:cubicBezTo>
                    <a:pt x="133" y="110"/>
                    <a:pt x="126" y="118"/>
                    <a:pt x="126" y="127"/>
                  </a:cubicBezTo>
                  <a:cubicBezTo>
                    <a:pt x="126" y="137"/>
                    <a:pt x="133" y="145"/>
                    <a:pt x="143" y="145"/>
                  </a:cubicBezTo>
                  <a:cubicBezTo>
                    <a:pt x="153" y="145"/>
                    <a:pt x="160" y="137"/>
                    <a:pt x="160" y="127"/>
                  </a:cubicBezTo>
                  <a:close/>
                  <a:moveTo>
                    <a:pt x="141" y="110"/>
                  </a:moveTo>
                  <a:lnTo>
                    <a:pt x="145" y="144"/>
                  </a:lnTo>
                  <a:lnTo>
                    <a:pt x="161" y="142"/>
                  </a:lnTo>
                  <a:lnTo>
                    <a:pt x="156" y="108"/>
                  </a:lnTo>
                  <a:lnTo>
                    <a:pt x="141" y="110"/>
                  </a:lnTo>
                  <a:close/>
                  <a:moveTo>
                    <a:pt x="176" y="125"/>
                  </a:moveTo>
                  <a:cubicBezTo>
                    <a:pt x="176" y="116"/>
                    <a:pt x="168" y="108"/>
                    <a:pt x="158" y="108"/>
                  </a:cubicBezTo>
                  <a:cubicBezTo>
                    <a:pt x="149" y="108"/>
                    <a:pt x="141" y="116"/>
                    <a:pt x="141" y="125"/>
                  </a:cubicBezTo>
                  <a:cubicBezTo>
                    <a:pt x="141" y="135"/>
                    <a:pt x="149" y="143"/>
                    <a:pt x="158" y="143"/>
                  </a:cubicBezTo>
                  <a:cubicBezTo>
                    <a:pt x="168" y="143"/>
                    <a:pt x="176" y="135"/>
                    <a:pt x="176" y="125"/>
                  </a:cubicBezTo>
                  <a:close/>
                  <a:moveTo>
                    <a:pt x="157" y="108"/>
                  </a:moveTo>
                  <a:lnTo>
                    <a:pt x="160" y="143"/>
                  </a:lnTo>
                  <a:lnTo>
                    <a:pt x="175" y="141"/>
                  </a:lnTo>
                  <a:lnTo>
                    <a:pt x="172" y="107"/>
                  </a:lnTo>
                  <a:lnTo>
                    <a:pt x="157" y="108"/>
                  </a:lnTo>
                  <a:close/>
                  <a:moveTo>
                    <a:pt x="190" y="124"/>
                  </a:moveTo>
                  <a:cubicBezTo>
                    <a:pt x="190" y="114"/>
                    <a:pt x="183" y="107"/>
                    <a:pt x="173" y="107"/>
                  </a:cubicBezTo>
                  <a:cubicBezTo>
                    <a:pt x="163" y="107"/>
                    <a:pt x="156" y="114"/>
                    <a:pt x="156" y="124"/>
                  </a:cubicBezTo>
                  <a:cubicBezTo>
                    <a:pt x="156" y="134"/>
                    <a:pt x="163" y="141"/>
                    <a:pt x="173" y="141"/>
                  </a:cubicBezTo>
                  <a:cubicBezTo>
                    <a:pt x="183" y="141"/>
                    <a:pt x="190" y="134"/>
                    <a:pt x="190" y="124"/>
                  </a:cubicBezTo>
                  <a:close/>
                  <a:moveTo>
                    <a:pt x="172" y="107"/>
                  </a:moveTo>
                  <a:lnTo>
                    <a:pt x="174" y="141"/>
                  </a:lnTo>
                  <a:lnTo>
                    <a:pt x="188" y="141"/>
                  </a:lnTo>
                  <a:lnTo>
                    <a:pt x="186" y="106"/>
                  </a:lnTo>
                  <a:lnTo>
                    <a:pt x="172" y="107"/>
                  </a:lnTo>
                  <a:close/>
                  <a:moveTo>
                    <a:pt x="204" y="123"/>
                  </a:moveTo>
                  <a:cubicBezTo>
                    <a:pt x="204" y="114"/>
                    <a:pt x="196" y="106"/>
                    <a:pt x="187" y="106"/>
                  </a:cubicBezTo>
                  <a:cubicBezTo>
                    <a:pt x="177" y="106"/>
                    <a:pt x="169" y="114"/>
                    <a:pt x="169" y="123"/>
                  </a:cubicBezTo>
                  <a:cubicBezTo>
                    <a:pt x="169" y="133"/>
                    <a:pt x="177" y="141"/>
                    <a:pt x="187" y="141"/>
                  </a:cubicBezTo>
                  <a:cubicBezTo>
                    <a:pt x="196" y="141"/>
                    <a:pt x="204" y="133"/>
                    <a:pt x="204" y="123"/>
                  </a:cubicBezTo>
                  <a:close/>
                  <a:moveTo>
                    <a:pt x="186" y="106"/>
                  </a:moveTo>
                  <a:lnTo>
                    <a:pt x="188" y="141"/>
                  </a:lnTo>
                  <a:lnTo>
                    <a:pt x="199" y="140"/>
                  </a:lnTo>
                  <a:lnTo>
                    <a:pt x="197" y="105"/>
                  </a:lnTo>
                  <a:lnTo>
                    <a:pt x="186" y="106"/>
                  </a:lnTo>
                  <a:close/>
                  <a:moveTo>
                    <a:pt x="216" y="123"/>
                  </a:moveTo>
                  <a:cubicBezTo>
                    <a:pt x="216" y="113"/>
                    <a:pt x="208" y="105"/>
                    <a:pt x="198" y="105"/>
                  </a:cubicBezTo>
                  <a:cubicBezTo>
                    <a:pt x="189" y="105"/>
                    <a:pt x="181" y="113"/>
                    <a:pt x="181" y="123"/>
                  </a:cubicBezTo>
                  <a:cubicBezTo>
                    <a:pt x="181" y="132"/>
                    <a:pt x="189" y="140"/>
                    <a:pt x="198" y="140"/>
                  </a:cubicBezTo>
                  <a:cubicBezTo>
                    <a:pt x="208" y="140"/>
                    <a:pt x="216" y="132"/>
                    <a:pt x="216" y="123"/>
                  </a:cubicBezTo>
                  <a:close/>
                  <a:moveTo>
                    <a:pt x="198" y="105"/>
                  </a:moveTo>
                  <a:lnTo>
                    <a:pt x="199" y="140"/>
                  </a:lnTo>
                  <a:lnTo>
                    <a:pt x="209" y="140"/>
                  </a:lnTo>
                  <a:lnTo>
                    <a:pt x="208" y="105"/>
                  </a:lnTo>
                  <a:lnTo>
                    <a:pt x="198" y="105"/>
                  </a:lnTo>
                  <a:close/>
                  <a:moveTo>
                    <a:pt x="226" y="122"/>
                  </a:moveTo>
                  <a:cubicBezTo>
                    <a:pt x="226" y="113"/>
                    <a:pt x="218" y="105"/>
                    <a:pt x="209" y="105"/>
                  </a:cubicBezTo>
                  <a:cubicBezTo>
                    <a:pt x="199" y="105"/>
                    <a:pt x="191" y="113"/>
                    <a:pt x="191" y="122"/>
                  </a:cubicBezTo>
                  <a:cubicBezTo>
                    <a:pt x="191" y="132"/>
                    <a:pt x="199" y="140"/>
                    <a:pt x="209" y="140"/>
                  </a:cubicBezTo>
                  <a:cubicBezTo>
                    <a:pt x="218" y="140"/>
                    <a:pt x="226" y="132"/>
                    <a:pt x="226" y="122"/>
                  </a:cubicBezTo>
                  <a:close/>
                  <a:moveTo>
                    <a:pt x="210" y="105"/>
                  </a:moveTo>
                  <a:lnTo>
                    <a:pt x="208" y="140"/>
                  </a:lnTo>
                  <a:lnTo>
                    <a:pt x="218" y="140"/>
                  </a:lnTo>
                  <a:lnTo>
                    <a:pt x="220" y="106"/>
                  </a:lnTo>
                  <a:lnTo>
                    <a:pt x="210" y="105"/>
                  </a:lnTo>
                  <a:close/>
                  <a:moveTo>
                    <a:pt x="236" y="123"/>
                  </a:moveTo>
                  <a:cubicBezTo>
                    <a:pt x="236" y="113"/>
                    <a:pt x="228" y="106"/>
                    <a:pt x="219" y="106"/>
                  </a:cubicBezTo>
                  <a:cubicBezTo>
                    <a:pt x="209" y="106"/>
                    <a:pt x="201" y="113"/>
                    <a:pt x="201" y="123"/>
                  </a:cubicBezTo>
                  <a:cubicBezTo>
                    <a:pt x="201" y="133"/>
                    <a:pt x="209" y="140"/>
                    <a:pt x="219" y="140"/>
                  </a:cubicBezTo>
                  <a:cubicBezTo>
                    <a:pt x="228" y="140"/>
                    <a:pt x="236" y="133"/>
                    <a:pt x="236" y="123"/>
                  </a:cubicBezTo>
                  <a:close/>
                  <a:moveTo>
                    <a:pt x="223" y="106"/>
                  </a:moveTo>
                  <a:lnTo>
                    <a:pt x="215" y="140"/>
                  </a:lnTo>
                  <a:lnTo>
                    <a:pt x="222" y="141"/>
                  </a:lnTo>
                  <a:lnTo>
                    <a:pt x="230" y="108"/>
                  </a:lnTo>
                  <a:lnTo>
                    <a:pt x="223" y="106"/>
                  </a:lnTo>
                  <a:close/>
                  <a:moveTo>
                    <a:pt x="243" y="125"/>
                  </a:moveTo>
                  <a:cubicBezTo>
                    <a:pt x="243" y="115"/>
                    <a:pt x="235" y="108"/>
                    <a:pt x="226" y="108"/>
                  </a:cubicBezTo>
                  <a:cubicBezTo>
                    <a:pt x="216" y="108"/>
                    <a:pt x="209" y="115"/>
                    <a:pt x="209" y="125"/>
                  </a:cubicBezTo>
                  <a:cubicBezTo>
                    <a:pt x="209" y="134"/>
                    <a:pt x="216" y="142"/>
                    <a:pt x="226" y="142"/>
                  </a:cubicBezTo>
                  <a:cubicBezTo>
                    <a:pt x="235" y="142"/>
                    <a:pt x="243" y="134"/>
                    <a:pt x="243" y="125"/>
                  </a:cubicBezTo>
                  <a:close/>
                  <a:moveTo>
                    <a:pt x="234" y="110"/>
                  </a:moveTo>
                  <a:lnTo>
                    <a:pt x="219" y="140"/>
                  </a:lnTo>
                  <a:lnTo>
                    <a:pt x="231" y="146"/>
                  </a:lnTo>
                  <a:lnTo>
                    <a:pt x="246" y="116"/>
                  </a:lnTo>
                  <a:lnTo>
                    <a:pt x="234" y="110"/>
                  </a:lnTo>
                  <a:close/>
                  <a:moveTo>
                    <a:pt x="254" y="131"/>
                  </a:moveTo>
                  <a:cubicBezTo>
                    <a:pt x="254" y="122"/>
                    <a:pt x="246" y="114"/>
                    <a:pt x="237" y="114"/>
                  </a:cubicBezTo>
                  <a:cubicBezTo>
                    <a:pt x="228" y="114"/>
                    <a:pt x="221" y="122"/>
                    <a:pt x="221" y="131"/>
                  </a:cubicBezTo>
                  <a:cubicBezTo>
                    <a:pt x="221" y="140"/>
                    <a:pt x="228" y="147"/>
                    <a:pt x="237" y="147"/>
                  </a:cubicBezTo>
                  <a:cubicBezTo>
                    <a:pt x="246" y="147"/>
                    <a:pt x="254" y="140"/>
                    <a:pt x="254" y="131"/>
                  </a:cubicBezTo>
                  <a:close/>
                  <a:moveTo>
                    <a:pt x="251" y="122"/>
                  </a:moveTo>
                  <a:lnTo>
                    <a:pt x="231" y="146"/>
                  </a:lnTo>
                  <a:lnTo>
                    <a:pt x="240" y="149"/>
                  </a:lnTo>
                  <a:lnTo>
                    <a:pt x="256" y="130"/>
                  </a:lnTo>
                  <a:lnTo>
                    <a:pt x="251" y="122"/>
                  </a:lnTo>
                  <a:close/>
                  <a:moveTo>
                    <a:pt x="258" y="137"/>
                  </a:moveTo>
                  <a:cubicBezTo>
                    <a:pt x="258" y="129"/>
                    <a:pt x="252" y="123"/>
                    <a:pt x="245" y="123"/>
                  </a:cubicBezTo>
                  <a:cubicBezTo>
                    <a:pt x="237" y="123"/>
                    <a:pt x="231" y="129"/>
                    <a:pt x="231" y="137"/>
                  </a:cubicBezTo>
                  <a:cubicBezTo>
                    <a:pt x="231" y="144"/>
                    <a:pt x="237" y="150"/>
                    <a:pt x="245" y="150"/>
                  </a:cubicBezTo>
                  <a:cubicBezTo>
                    <a:pt x="252" y="150"/>
                    <a:pt x="258" y="144"/>
                    <a:pt x="258" y="137"/>
                  </a:cubicBezTo>
                  <a:close/>
                  <a:moveTo>
                    <a:pt x="258" y="136"/>
                  </a:moveTo>
                  <a:lnTo>
                    <a:pt x="243" y="150"/>
                  </a:lnTo>
                  <a:lnTo>
                    <a:pt x="250" y="151"/>
                  </a:lnTo>
                  <a:lnTo>
                    <a:pt x="259" y="143"/>
                  </a:lnTo>
                  <a:lnTo>
                    <a:pt x="258" y="136"/>
                  </a:lnTo>
                  <a:close/>
                  <a:moveTo>
                    <a:pt x="259" y="144"/>
                  </a:moveTo>
                  <a:cubicBezTo>
                    <a:pt x="259" y="139"/>
                    <a:pt x="255" y="136"/>
                    <a:pt x="251" y="136"/>
                  </a:cubicBezTo>
                  <a:cubicBezTo>
                    <a:pt x="247" y="136"/>
                    <a:pt x="243" y="139"/>
                    <a:pt x="243" y="144"/>
                  </a:cubicBezTo>
                  <a:cubicBezTo>
                    <a:pt x="243" y="148"/>
                    <a:pt x="247" y="151"/>
                    <a:pt x="251" y="151"/>
                  </a:cubicBezTo>
                  <a:cubicBezTo>
                    <a:pt x="255" y="151"/>
                    <a:pt x="259" y="148"/>
                    <a:pt x="259" y="144"/>
                  </a:cubicBezTo>
                  <a:close/>
                </a:path>
              </a:pathLst>
            </a:custGeom>
            <a:solidFill>
              <a:srgbClr val="ED1C2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/>
            <p:cNvSpPr>
              <a:spLocks noEditPoints="1"/>
            </p:cNvSpPr>
            <p:nvPr>
              <p:custDataLst>
                <p:tags r:id="rId29"/>
              </p:custDataLst>
            </p:nvPr>
          </p:nvSpPr>
          <p:spPr bwMode="auto">
            <a:xfrm>
              <a:off x="3422" y="1879"/>
              <a:ext cx="85" cy="20"/>
            </a:xfrm>
            <a:custGeom>
              <a:avLst/>
              <a:gdLst/>
              <a:ahLst/>
              <a:cxnLst>
                <a:cxn ang="0">
                  <a:pos x="15" y="28"/>
                </a:cxn>
                <a:cxn ang="0">
                  <a:pos x="24" y="28"/>
                </a:cxn>
                <a:cxn ang="0">
                  <a:pos x="12" y="41"/>
                </a:cxn>
                <a:cxn ang="0">
                  <a:pos x="17" y="39"/>
                </a:cxn>
                <a:cxn ang="0">
                  <a:pos x="21" y="20"/>
                </a:cxn>
                <a:cxn ang="0">
                  <a:pos x="2" y="29"/>
                </a:cxn>
                <a:cxn ang="0">
                  <a:pos x="19" y="14"/>
                </a:cxn>
                <a:cxn ang="0">
                  <a:pos x="28" y="15"/>
                </a:cxn>
                <a:cxn ang="0">
                  <a:pos x="26" y="15"/>
                </a:cxn>
                <a:cxn ang="0">
                  <a:pos x="41" y="30"/>
                </a:cxn>
                <a:cxn ang="0">
                  <a:pos x="32" y="46"/>
                </a:cxn>
                <a:cxn ang="0">
                  <a:pos x="48" y="31"/>
                </a:cxn>
                <a:cxn ang="0">
                  <a:pos x="33" y="46"/>
                </a:cxn>
                <a:cxn ang="0">
                  <a:pos x="33" y="46"/>
                </a:cxn>
                <a:cxn ang="0">
                  <a:pos x="33" y="15"/>
                </a:cxn>
                <a:cxn ang="0">
                  <a:pos x="30" y="31"/>
                </a:cxn>
                <a:cxn ang="0">
                  <a:pos x="46" y="15"/>
                </a:cxn>
                <a:cxn ang="0">
                  <a:pos x="57" y="15"/>
                </a:cxn>
                <a:cxn ang="0">
                  <a:pos x="57" y="15"/>
                </a:cxn>
                <a:cxn ang="0">
                  <a:pos x="72" y="30"/>
                </a:cxn>
                <a:cxn ang="0">
                  <a:pos x="73" y="45"/>
                </a:cxn>
                <a:cxn ang="0">
                  <a:pos x="87" y="29"/>
                </a:cxn>
                <a:cxn ang="0">
                  <a:pos x="71" y="45"/>
                </a:cxn>
                <a:cxn ang="0">
                  <a:pos x="73" y="45"/>
                </a:cxn>
                <a:cxn ang="0">
                  <a:pos x="69" y="14"/>
                </a:cxn>
                <a:cxn ang="0">
                  <a:pos x="68" y="28"/>
                </a:cxn>
                <a:cxn ang="0">
                  <a:pos x="81" y="12"/>
                </a:cxn>
                <a:cxn ang="0">
                  <a:pos x="96" y="9"/>
                </a:cxn>
                <a:cxn ang="0">
                  <a:pos x="98" y="9"/>
                </a:cxn>
                <a:cxn ang="0">
                  <a:pos x="114" y="25"/>
                </a:cxn>
                <a:cxn ang="0">
                  <a:pos x="115" y="37"/>
                </a:cxn>
                <a:cxn ang="0">
                  <a:pos x="127" y="22"/>
                </a:cxn>
                <a:cxn ang="0">
                  <a:pos x="111" y="38"/>
                </a:cxn>
                <a:cxn ang="0">
                  <a:pos x="115" y="37"/>
                </a:cxn>
                <a:cxn ang="0">
                  <a:pos x="108" y="6"/>
                </a:cxn>
                <a:cxn ang="0">
                  <a:pos x="107" y="19"/>
                </a:cxn>
                <a:cxn ang="0">
                  <a:pos x="121" y="4"/>
                </a:cxn>
                <a:cxn ang="0">
                  <a:pos x="131" y="2"/>
                </a:cxn>
                <a:cxn ang="0">
                  <a:pos x="134" y="2"/>
                </a:cxn>
                <a:cxn ang="0">
                  <a:pos x="150" y="18"/>
                </a:cxn>
                <a:cxn ang="0">
                  <a:pos x="145" y="33"/>
                </a:cxn>
                <a:cxn ang="0">
                  <a:pos x="159" y="17"/>
                </a:cxn>
                <a:cxn ang="0">
                  <a:pos x="143" y="33"/>
                </a:cxn>
                <a:cxn ang="0">
                  <a:pos x="144" y="33"/>
                </a:cxn>
                <a:cxn ang="0">
                  <a:pos x="142" y="1"/>
                </a:cxn>
                <a:cxn ang="0">
                  <a:pos x="136" y="16"/>
                </a:cxn>
                <a:cxn ang="0">
                  <a:pos x="152" y="0"/>
                </a:cxn>
                <a:cxn ang="0">
                  <a:pos x="160" y="0"/>
                </a:cxn>
                <a:cxn ang="0">
                  <a:pos x="161" y="0"/>
                </a:cxn>
                <a:cxn ang="0">
                  <a:pos x="177" y="16"/>
                </a:cxn>
                <a:cxn ang="0">
                  <a:pos x="171" y="31"/>
                </a:cxn>
                <a:cxn ang="0">
                  <a:pos x="184" y="16"/>
                </a:cxn>
                <a:cxn ang="0">
                  <a:pos x="169" y="31"/>
                </a:cxn>
                <a:cxn ang="0">
                  <a:pos x="170" y="31"/>
                </a:cxn>
                <a:cxn ang="0">
                  <a:pos x="173" y="1"/>
                </a:cxn>
                <a:cxn ang="0">
                  <a:pos x="170" y="17"/>
                </a:cxn>
                <a:cxn ang="0">
                  <a:pos x="192" y="8"/>
                </a:cxn>
                <a:cxn ang="0">
                  <a:pos x="198" y="14"/>
                </a:cxn>
                <a:cxn ang="0">
                  <a:pos x="191" y="11"/>
                </a:cxn>
                <a:cxn ang="0">
                  <a:pos x="200" y="20"/>
                </a:cxn>
                <a:cxn ang="0">
                  <a:pos x="200" y="25"/>
                </a:cxn>
                <a:cxn ang="0">
                  <a:pos x="202" y="21"/>
                </a:cxn>
                <a:cxn ang="0">
                  <a:pos x="197" y="26"/>
                </a:cxn>
              </a:cxnLst>
              <a:rect l="0" t="0" r="r" b="b"/>
              <a:pathLst>
                <a:path w="202" h="46">
                  <a:moveTo>
                    <a:pt x="23" y="28"/>
                  </a:moveTo>
                  <a:cubicBezTo>
                    <a:pt x="23" y="26"/>
                    <a:pt x="21" y="24"/>
                    <a:pt x="19" y="24"/>
                  </a:cubicBezTo>
                  <a:cubicBezTo>
                    <a:pt x="17" y="24"/>
                    <a:pt x="15" y="26"/>
                    <a:pt x="15" y="28"/>
                  </a:cubicBezTo>
                  <a:cubicBezTo>
                    <a:pt x="15" y="31"/>
                    <a:pt x="17" y="33"/>
                    <a:pt x="19" y="33"/>
                  </a:cubicBezTo>
                  <a:cubicBezTo>
                    <a:pt x="21" y="33"/>
                    <a:pt x="23" y="31"/>
                    <a:pt x="23" y="28"/>
                  </a:cubicBezTo>
                  <a:close/>
                  <a:moveTo>
                    <a:pt x="24" y="28"/>
                  </a:moveTo>
                  <a:cubicBezTo>
                    <a:pt x="24" y="22"/>
                    <a:pt x="19" y="16"/>
                    <a:pt x="12" y="16"/>
                  </a:cubicBezTo>
                  <a:cubicBezTo>
                    <a:pt x="5" y="16"/>
                    <a:pt x="0" y="22"/>
                    <a:pt x="0" y="28"/>
                  </a:cubicBezTo>
                  <a:cubicBezTo>
                    <a:pt x="0" y="35"/>
                    <a:pt x="5" y="41"/>
                    <a:pt x="12" y="41"/>
                  </a:cubicBezTo>
                  <a:cubicBezTo>
                    <a:pt x="19" y="41"/>
                    <a:pt x="24" y="35"/>
                    <a:pt x="24" y="28"/>
                  </a:cubicBezTo>
                  <a:close/>
                  <a:moveTo>
                    <a:pt x="21" y="20"/>
                  </a:moveTo>
                  <a:lnTo>
                    <a:pt x="17" y="39"/>
                  </a:lnTo>
                  <a:lnTo>
                    <a:pt x="23" y="42"/>
                  </a:lnTo>
                  <a:lnTo>
                    <a:pt x="27" y="19"/>
                  </a:lnTo>
                  <a:lnTo>
                    <a:pt x="21" y="20"/>
                  </a:lnTo>
                  <a:close/>
                  <a:moveTo>
                    <a:pt x="31" y="29"/>
                  </a:moveTo>
                  <a:cubicBezTo>
                    <a:pt x="31" y="21"/>
                    <a:pt x="25" y="14"/>
                    <a:pt x="17" y="14"/>
                  </a:cubicBezTo>
                  <a:cubicBezTo>
                    <a:pt x="8" y="14"/>
                    <a:pt x="2" y="21"/>
                    <a:pt x="2" y="29"/>
                  </a:cubicBezTo>
                  <a:cubicBezTo>
                    <a:pt x="2" y="37"/>
                    <a:pt x="8" y="44"/>
                    <a:pt x="17" y="44"/>
                  </a:cubicBezTo>
                  <a:cubicBezTo>
                    <a:pt x="25" y="44"/>
                    <a:pt x="31" y="37"/>
                    <a:pt x="31" y="29"/>
                  </a:cubicBezTo>
                  <a:close/>
                  <a:moveTo>
                    <a:pt x="19" y="14"/>
                  </a:moveTo>
                  <a:lnTo>
                    <a:pt x="15" y="44"/>
                  </a:lnTo>
                  <a:lnTo>
                    <a:pt x="24" y="45"/>
                  </a:lnTo>
                  <a:lnTo>
                    <a:pt x="28" y="15"/>
                  </a:lnTo>
                  <a:lnTo>
                    <a:pt x="19" y="14"/>
                  </a:lnTo>
                  <a:close/>
                  <a:moveTo>
                    <a:pt x="41" y="30"/>
                  </a:moveTo>
                  <a:cubicBezTo>
                    <a:pt x="41" y="22"/>
                    <a:pt x="34" y="15"/>
                    <a:pt x="26" y="15"/>
                  </a:cubicBezTo>
                  <a:cubicBezTo>
                    <a:pt x="17" y="15"/>
                    <a:pt x="10" y="22"/>
                    <a:pt x="10" y="30"/>
                  </a:cubicBezTo>
                  <a:cubicBezTo>
                    <a:pt x="10" y="39"/>
                    <a:pt x="17" y="45"/>
                    <a:pt x="26" y="45"/>
                  </a:cubicBezTo>
                  <a:cubicBezTo>
                    <a:pt x="34" y="45"/>
                    <a:pt x="41" y="39"/>
                    <a:pt x="41" y="30"/>
                  </a:cubicBezTo>
                  <a:close/>
                  <a:moveTo>
                    <a:pt x="27" y="15"/>
                  </a:moveTo>
                  <a:lnTo>
                    <a:pt x="25" y="45"/>
                  </a:lnTo>
                  <a:lnTo>
                    <a:pt x="32" y="46"/>
                  </a:lnTo>
                  <a:lnTo>
                    <a:pt x="34" y="15"/>
                  </a:lnTo>
                  <a:lnTo>
                    <a:pt x="27" y="15"/>
                  </a:lnTo>
                  <a:close/>
                  <a:moveTo>
                    <a:pt x="48" y="31"/>
                  </a:moveTo>
                  <a:cubicBezTo>
                    <a:pt x="48" y="22"/>
                    <a:pt x="41" y="15"/>
                    <a:pt x="33" y="15"/>
                  </a:cubicBezTo>
                  <a:cubicBezTo>
                    <a:pt x="24" y="15"/>
                    <a:pt x="17" y="22"/>
                    <a:pt x="17" y="31"/>
                  </a:cubicBezTo>
                  <a:cubicBezTo>
                    <a:pt x="17" y="39"/>
                    <a:pt x="24" y="46"/>
                    <a:pt x="33" y="46"/>
                  </a:cubicBezTo>
                  <a:cubicBezTo>
                    <a:pt x="41" y="46"/>
                    <a:pt x="48" y="39"/>
                    <a:pt x="48" y="31"/>
                  </a:cubicBezTo>
                  <a:close/>
                  <a:moveTo>
                    <a:pt x="33" y="15"/>
                  </a:moveTo>
                  <a:lnTo>
                    <a:pt x="33" y="46"/>
                  </a:lnTo>
                  <a:lnTo>
                    <a:pt x="46" y="46"/>
                  </a:lnTo>
                  <a:lnTo>
                    <a:pt x="46" y="15"/>
                  </a:lnTo>
                  <a:lnTo>
                    <a:pt x="33" y="15"/>
                  </a:lnTo>
                  <a:close/>
                  <a:moveTo>
                    <a:pt x="61" y="31"/>
                  </a:moveTo>
                  <a:cubicBezTo>
                    <a:pt x="61" y="22"/>
                    <a:pt x="54" y="15"/>
                    <a:pt x="46" y="15"/>
                  </a:cubicBezTo>
                  <a:cubicBezTo>
                    <a:pt x="37" y="15"/>
                    <a:pt x="30" y="22"/>
                    <a:pt x="30" y="31"/>
                  </a:cubicBezTo>
                  <a:cubicBezTo>
                    <a:pt x="30" y="39"/>
                    <a:pt x="37" y="46"/>
                    <a:pt x="46" y="46"/>
                  </a:cubicBezTo>
                  <a:cubicBezTo>
                    <a:pt x="54" y="46"/>
                    <a:pt x="61" y="39"/>
                    <a:pt x="61" y="31"/>
                  </a:cubicBezTo>
                  <a:close/>
                  <a:moveTo>
                    <a:pt x="46" y="15"/>
                  </a:moveTo>
                  <a:lnTo>
                    <a:pt x="46" y="46"/>
                  </a:lnTo>
                  <a:lnTo>
                    <a:pt x="57" y="46"/>
                  </a:lnTo>
                  <a:lnTo>
                    <a:pt x="57" y="15"/>
                  </a:lnTo>
                  <a:lnTo>
                    <a:pt x="46" y="15"/>
                  </a:lnTo>
                  <a:close/>
                  <a:moveTo>
                    <a:pt x="72" y="30"/>
                  </a:moveTo>
                  <a:cubicBezTo>
                    <a:pt x="72" y="22"/>
                    <a:pt x="65" y="15"/>
                    <a:pt x="57" y="15"/>
                  </a:cubicBezTo>
                  <a:cubicBezTo>
                    <a:pt x="48" y="15"/>
                    <a:pt x="41" y="22"/>
                    <a:pt x="41" y="30"/>
                  </a:cubicBezTo>
                  <a:cubicBezTo>
                    <a:pt x="41" y="39"/>
                    <a:pt x="48" y="46"/>
                    <a:pt x="57" y="46"/>
                  </a:cubicBezTo>
                  <a:cubicBezTo>
                    <a:pt x="65" y="46"/>
                    <a:pt x="72" y="39"/>
                    <a:pt x="72" y="30"/>
                  </a:cubicBezTo>
                  <a:close/>
                  <a:moveTo>
                    <a:pt x="56" y="15"/>
                  </a:moveTo>
                  <a:lnTo>
                    <a:pt x="58" y="46"/>
                  </a:lnTo>
                  <a:lnTo>
                    <a:pt x="73" y="45"/>
                  </a:lnTo>
                  <a:lnTo>
                    <a:pt x="70" y="14"/>
                  </a:lnTo>
                  <a:lnTo>
                    <a:pt x="56" y="15"/>
                  </a:lnTo>
                  <a:close/>
                  <a:moveTo>
                    <a:pt x="87" y="29"/>
                  </a:moveTo>
                  <a:cubicBezTo>
                    <a:pt x="87" y="21"/>
                    <a:pt x="80" y="14"/>
                    <a:pt x="71" y="14"/>
                  </a:cubicBezTo>
                  <a:cubicBezTo>
                    <a:pt x="63" y="14"/>
                    <a:pt x="55" y="21"/>
                    <a:pt x="55" y="29"/>
                  </a:cubicBezTo>
                  <a:cubicBezTo>
                    <a:pt x="55" y="38"/>
                    <a:pt x="63" y="45"/>
                    <a:pt x="71" y="45"/>
                  </a:cubicBezTo>
                  <a:cubicBezTo>
                    <a:pt x="80" y="45"/>
                    <a:pt x="87" y="38"/>
                    <a:pt x="87" y="29"/>
                  </a:cubicBezTo>
                  <a:close/>
                  <a:moveTo>
                    <a:pt x="69" y="14"/>
                  </a:moveTo>
                  <a:lnTo>
                    <a:pt x="73" y="45"/>
                  </a:lnTo>
                  <a:lnTo>
                    <a:pt x="86" y="43"/>
                  </a:lnTo>
                  <a:lnTo>
                    <a:pt x="82" y="12"/>
                  </a:lnTo>
                  <a:lnTo>
                    <a:pt x="69" y="14"/>
                  </a:lnTo>
                  <a:close/>
                  <a:moveTo>
                    <a:pt x="100" y="28"/>
                  </a:moveTo>
                  <a:cubicBezTo>
                    <a:pt x="100" y="19"/>
                    <a:pt x="93" y="12"/>
                    <a:pt x="84" y="12"/>
                  </a:cubicBezTo>
                  <a:cubicBezTo>
                    <a:pt x="75" y="12"/>
                    <a:pt x="68" y="19"/>
                    <a:pt x="68" y="28"/>
                  </a:cubicBezTo>
                  <a:cubicBezTo>
                    <a:pt x="68" y="36"/>
                    <a:pt x="75" y="43"/>
                    <a:pt x="84" y="43"/>
                  </a:cubicBezTo>
                  <a:cubicBezTo>
                    <a:pt x="93" y="43"/>
                    <a:pt x="100" y="36"/>
                    <a:pt x="100" y="28"/>
                  </a:cubicBezTo>
                  <a:close/>
                  <a:moveTo>
                    <a:pt x="81" y="12"/>
                  </a:moveTo>
                  <a:lnTo>
                    <a:pt x="87" y="43"/>
                  </a:lnTo>
                  <a:lnTo>
                    <a:pt x="101" y="40"/>
                  </a:lnTo>
                  <a:lnTo>
                    <a:pt x="96" y="9"/>
                  </a:lnTo>
                  <a:lnTo>
                    <a:pt x="81" y="12"/>
                  </a:lnTo>
                  <a:close/>
                  <a:moveTo>
                    <a:pt x="114" y="25"/>
                  </a:moveTo>
                  <a:cubicBezTo>
                    <a:pt x="114" y="16"/>
                    <a:pt x="107" y="9"/>
                    <a:pt x="98" y="9"/>
                  </a:cubicBezTo>
                  <a:cubicBezTo>
                    <a:pt x="90" y="9"/>
                    <a:pt x="83" y="16"/>
                    <a:pt x="83" y="25"/>
                  </a:cubicBezTo>
                  <a:cubicBezTo>
                    <a:pt x="83" y="34"/>
                    <a:pt x="90" y="41"/>
                    <a:pt x="98" y="41"/>
                  </a:cubicBezTo>
                  <a:cubicBezTo>
                    <a:pt x="107" y="41"/>
                    <a:pt x="114" y="34"/>
                    <a:pt x="114" y="25"/>
                  </a:cubicBezTo>
                  <a:close/>
                  <a:moveTo>
                    <a:pt x="95" y="9"/>
                  </a:moveTo>
                  <a:lnTo>
                    <a:pt x="102" y="40"/>
                  </a:lnTo>
                  <a:lnTo>
                    <a:pt x="115" y="37"/>
                  </a:lnTo>
                  <a:lnTo>
                    <a:pt x="108" y="6"/>
                  </a:lnTo>
                  <a:lnTo>
                    <a:pt x="95" y="9"/>
                  </a:lnTo>
                  <a:close/>
                  <a:moveTo>
                    <a:pt x="127" y="22"/>
                  </a:moveTo>
                  <a:cubicBezTo>
                    <a:pt x="127" y="13"/>
                    <a:pt x="120" y="6"/>
                    <a:pt x="111" y="6"/>
                  </a:cubicBezTo>
                  <a:cubicBezTo>
                    <a:pt x="102" y="6"/>
                    <a:pt x="95" y="13"/>
                    <a:pt x="95" y="22"/>
                  </a:cubicBezTo>
                  <a:cubicBezTo>
                    <a:pt x="95" y="31"/>
                    <a:pt x="102" y="38"/>
                    <a:pt x="111" y="38"/>
                  </a:cubicBezTo>
                  <a:cubicBezTo>
                    <a:pt x="120" y="38"/>
                    <a:pt x="127" y="31"/>
                    <a:pt x="127" y="22"/>
                  </a:cubicBezTo>
                  <a:close/>
                  <a:moveTo>
                    <a:pt x="108" y="6"/>
                  </a:moveTo>
                  <a:lnTo>
                    <a:pt x="115" y="37"/>
                  </a:lnTo>
                  <a:lnTo>
                    <a:pt x="127" y="35"/>
                  </a:lnTo>
                  <a:lnTo>
                    <a:pt x="120" y="4"/>
                  </a:lnTo>
                  <a:lnTo>
                    <a:pt x="108" y="6"/>
                  </a:lnTo>
                  <a:close/>
                  <a:moveTo>
                    <a:pt x="139" y="19"/>
                  </a:moveTo>
                  <a:cubicBezTo>
                    <a:pt x="139" y="11"/>
                    <a:pt x="132" y="3"/>
                    <a:pt x="123" y="3"/>
                  </a:cubicBezTo>
                  <a:cubicBezTo>
                    <a:pt x="115" y="3"/>
                    <a:pt x="107" y="11"/>
                    <a:pt x="107" y="19"/>
                  </a:cubicBezTo>
                  <a:cubicBezTo>
                    <a:pt x="107" y="28"/>
                    <a:pt x="115" y="35"/>
                    <a:pt x="123" y="35"/>
                  </a:cubicBezTo>
                  <a:cubicBezTo>
                    <a:pt x="132" y="35"/>
                    <a:pt x="139" y="28"/>
                    <a:pt x="139" y="19"/>
                  </a:cubicBezTo>
                  <a:close/>
                  <a:moveTo>
                    <a:pt x="121" y="4"/>
                  </a:moveTo>
                  <a:lnTo>
                    <a:pt x="126" y="35"/>
                  </a:lnTo>
                  <a:lnTo>
                    <a:pt x="136" y="33"/>
                  </a:lnTo>
                  <a:lnTo>
                    <a:pt x="131" y="2"/>
                  </a:lnTo>
                  <a:lnTo>
                    <a:pt x="121" y="4"/>
                  </a:lnTo>
                  <a:close/>
                  <a:moveTo>
                    <a:pt x="150" y="18"/>
                  </a:moveTo>
                  <a:cubicBezTo>
                    <a:pt x="150" y="9"/>
                    <a:pt x="143" y="2"/>
                    <a:pt x="134" y="2"/>
                  </a:cubicBezTo>
                  <a:cubicBezTo>
                    <a:pt x="125" y="2"/>
                    <a:pt x="118" y="9"/>
                    <a:pt x="118" y="18"/>
                  </a:cubicBezTo>
                  <a:cubicBezTo>
                    <a:pt x="118" y="26"/>
                    <a:pt x="125" y="33"/>
                    <a:pt x="134" y="33"/>
                  </a:cubicBezTo>
                  <a:cubicBezTo>
                    <a:pt x="143" y="33"/>
                    <a:pt x="150" y="26"/>
                    <a:pt x="150" y="18"/>
                  </a:cubicBezTo>
                  <a:close/>
                  <a:moveTo>
                    <a:pt x="132" y="2"/>
                  </a:moveTo>
                  <a:lnTo>
                    <a:pt x="135" y="33"/>
                  </a:lnTo>
                  <a:lnTo>
                    <a:pt x="145" y="33"/>
                  </a:lnTo>
                  <a:lnTo>
                    <a:pt x="142" y="1"/>
                  </a:lnTo>
                  <a:lnTo>
                    <a:pt x="132" y="2"/>
                  </a:lnTo>
                  <a:close/>
                  <a:moveTo>
                    <a:pt x="159" y="17"/>
                  </a:moveTo>
                  <a:cubicBezTo>
                    <a:pt x="159" y="8"/>
                    <a:pt x="152" y="1"/>
                    <a:pt x="143" y="1"/>
                  </a:cubicBezTo>
                  <a:cubicBezTo>
                    <a:pt x="135" y="1"/>
                    <a:pt x="127" y="8"/>
                    <a:pt x="127" y="17"/>
                  </a:cubicBezTo>
                  <a:cubicBezTo>
                    <a:pt x="127" y="25"/>
                    <a:pt x="135" y="33"/>
                    <a:pt x="143" y="33"/>
                  </a:cubicBezTo>
                  <a:cubicBezTo>
                    <a:pt x="152" y="33"/>
                    <a:pt x="159" y="25"/>
                    <a:pt x="159" y="17"/>
                  </a:cubicBezTo>
                  <a:close/>
                  <a:moveTo>
                    <a:pt x="142" y="1"/>
                  </a:moveTo>
                  <a:lnTo>
                    <a:pt x="144" y="33"/>
                  </a:lnTo>
                  <a:lnTo>
                    <a:pt x="153" y="32"/>
                  </a:lnTo>
                  <a:lnTo>
                    <a:pt x="151" y="0"/>
                  </a:lnTo>
                  <a:lnTo>
                    <a:pt x="142" y="1"/>
                  </a:lnTo>
                  <a:close/>
                  <a:moveTo>
                    <a:pt x="168" y="16"/>
                  </a:moveTo>
                  <a:cubicBezTo>
                    <a:pt x="168" y="7"/>
                    <a:pt x="161" y="0"/>
                    <a:pt x="152" y="0"/>
                  </a:cubicBezTo>
                  <a:cubicBezTo>
                    <a:pt x="143" y="0"/>
                    <a:pt x="136" y="7"/>
                    <a:pt x="136" y="16"/>
                  </a:cubicBezTo>
                  <a:cubicBezTo>
                    <a:pt x="136" y="25"/>
                    <a:pt x="143" y="32"/>
                    <a:pt x="152" y="32"/>
                  </a:cubicBezTo>
                  <a:cubicBezTo>
                    <a:pt x="161" y="32"/>
                    <a:pt x="168" y="25"/>
                    <a:pt x="168" y="16"/>
                  </a:cubicBezTo>
                  <a:close/>
                  <a:moveTo>
                    <a:pt x="152" y="0"/>
                  </a:moveTo>
                  <a:lnTo>
                    <a:pt x="153" y="32"/>
                  </a:lnTo>
                  <a:lnTo>
                    <a:pt x="162" y="31"/>
                  </a:lnTo>
                  <a:lnTo>
                    <a:pt x="160" y="0"/>
                  </a:lnTo>
                  <a:lnTo>
                    <a:pt x="152" y="0"/>
                  </a:lnTo>
                  <a:close/>
                  <a:moveTo>
                    <a:pt x="177" y="16"/>
                  </a:moveTo>
                  <a:cubicBezTo>
                    <a:pt x="177" y="7"/>
                    <a:pt x="170" y="0"/>
                    <a:pt x="161" y="0"/>
                  </a:cubicBezTo>
                  <a:cubicBezTo>
                    <a:pt x="152" y="0"/>
                    <a:pt x="145" y="7"/>
                    <a:pt x="145" y="16"/>
                  </a:cubicBezTo>
                  <a:cubicBezTo>
                    <a:pt x="145" y="24"/>
                    <a:pt x="152" y="31"/>
                    <a:pt x="161" y="31"/>
                  </a:cubicBezTo>
                  <a:cubicBezTo>
                    <a:pt x="170" y="31"/>
                    <a:pt x="177" y="24"/>
                    <a:pt x="177" y="16"/>
                  </a:cubicBezTo>
                  <a:close/>
                  <a:moveTo>
                    <a:pt x="162" y="0"/>
                  </a:moveTo>
                  <a:lnTo>
                    <a:pt x="162" y="31"/>
                  </a:lnTo>
                  <a:lnTo>
                    <a:pt x="171" y="31"/>
                  </a:lnTo>
                  <a:lnTo>
                    <a:pt x="170" y="0"/>
                  </a:lnTo>
                  <a:lnTo>
                    <a:pt x="162" y="0"/>
                  </a:lnTo>
                  <a:close/>
                  <a:moveTo>
                    <a:pt x="184" y="16"/>
                  </a:moveTo>
                  <a:cubicBezTo>
                    <a:pt x="184" y="7"/>
                    <a:pt x="178" y="0"/>
                    <a:pt x="169" y="0"/>
                  </a:cubicBezTo>
                  <a:cubicBezTo>
                    <a:pt x="161" y="0"/>
                    <a:pt x="154" y="7"/>
                    <a:pt x="154" y="16"/>
                  </a:cubicBezTo>
                  <a:cubicBezTo>
                    <a:pt x="154" y="24"/>
                    <a:pt x="161" y="31"/>
                    <a:pt x="169" y="31"/>
                  </a:cubicBezTo>
                  <a:cubicBezTo>
                    <a:pt x="178" y="31"/>
                    <a:pt x="184" y="24"/>
                    <a:pt x="184" y="16"/>
                  </a:cubicBezTo>
                  <a:close/>
                  <a:moveTo>
                    <a:pt x="173" y="1"/>
                  </a:moveTo>
                  <a:lnTo>
                    <a:pt x="170" y="31"/>
                  </a:lnTo>
                  <a:lnTo>
                    <a:pt x="183" y="30"/>
                  </a:lnTo>
                  <a:lnTo>
                    <a:pt x="186" y="4"/>
                  </a:lnTo>
                  <a:lnTo>
                    <a:pt x="173" y="1"/>
                  </a:lnTo>
                  <a:close/>
                  <a:moveTo>
                    <a:pt x="196" y="17"/>
                  </a:moveTo>
                  <a:cubicBezTo>
                    <a:pt x="196" y="10"/>
                    <a:pt x="190" y="4"/>
                    <a:pt x="183" y="4"/>
                  </a:cubicBezTo>
                  <a:cubicBezTo>
                    <a:pt x="175" y="4"/>
                    <a:pt x="170" y="10"/>
                    <a:pt x="170" y="17"/>
                  </a:cubicBezTo>
                  <a:cubicBezTo>
                    <a:pt x="170" y="24"/>
                    <a:pt x="175" y="30"/>
                    <a:pt x="183" y="30"/>
                  </a:cubicBezTo>
                  <a:cubicBezTo>
                    <a:pt x="190" y="30"/>
                    <a:pt x="196" y="24"/>
                    <a:pt x="196" y="17"/>
                  </a:cubicBezTo>
                  <a:close/>
                  <a:moveTo>
                    <a:pt x="192" y="8"/>
                  </a:moveTo>
                  <a:lnTo>
                    <a:pt x="183" y="30"/>
                  </a:lnTo>
                  <a:lnTo>
                    <a:pt x="191" y="30"/>
                  </a:lnTo>
                  <a:lnTo>
                    <a:pt x="198" y="14"/>
                  </a:lnTo>
                  <a:lnTo>
                    <a:pt x="192" y="8"/>
                  </a:lnTo>
                  <a:close/>
                  <a:moveTo>
                    <a:pt x="200" y="20"/>
                  </a:moveTo>
                  <a:cubicBezTo>
                    <a:pt x="200" y="15"/>
                    <a:pt x="196" y="11"/>
                    <a:pt x="191" y="11"/>
                  </a:cubicBezTo>
                  <a:cubicBezTo>
                    <a:pt x="186" y="11"/>
                    <a:pt x="181" y="15"/>
                    <a:pt x="181" y="20"/>
                  </a:cubicBezTo>
                  <a:cubicBezTo>
                    <a:pt x="181" y="26"/>
                    <a:pt x="186" y="30"/>
                    <a:pt x="191" y="30"/>
                  </a:cubicBezTo>
                  <a:cubicBezTo>
                    <a:pt x="196" y="30"/>
                    <a:pt x="200" y="26"/>
                    <a:pt x="200" y="20"/>
                  </a:cubicBezTo>
                  <a:close/>
                  <a:moveTo>
                    <a:pt x="199" y="16"/>
                  </a:moveTo>
                  <a:lnTo>
                    <a:pt x="197" y="27"/>
                  </a:lnTo>
                  <a:lnTo>
                    <a:pt x="200" y="25"/>
                  </a:lnTo>
                  <a:lnTo>
                    <a:pt x="201" y="19"/>
                  </a:lnTo>
                  <a:lnTo>
                    <a:pt x="199" y="16"/>
                  </a:lnTo>
                  <a:close/>
                  <a:moveTo>
                    <a:pt x="202" y="21"/>
                  </a:moveTo>
                  <a:cubicBezTo>
                    <a:pt x="202" y="19"/>
                    <a:pt x="199" y="16"/>
                    <a:pt x="197" y="16"/>
                  </a:cubicBezTo>
                  <a:cubicBezTo>
                    <a:pt x="194" y="16"/>
                    <a:pt x="192" y="19"/>
                    <a:pt x="192" y="21"/>
                  </a:cubicBezTo>
                  <a:cubicBezTo>
                    <a:pt x="192" y="24"/>
                    <a:pt x="194" y="26"/>
                    <a:pt x="197" y="26"/>
                  </a:cubicBezTo>
                  <a:cubicBezTo>
                    <a:pt x="199" y="26"/>
                    <a:pt x="202" y="24"/>
                    <a:pt x="202" y="21"/>
                  </a:cubicBezTo>
                  <a:close/>
                </a:path>
              </a:pathLst>
            </a:custGeom>
            <a:solidFill>
              <a:srgbClr val="ED1C2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 noEditPoints="1"/>
            </p:cNvSpPr>
            <p:nvPr>
              <p:custDataLst>
                <p:tags r:id="rId30"/>
              </p:custDataLst>
            </p:nvPr>
          </p:nvSpPr>
          <p:spPr bwMode="auto">
            <a:xfrm>
              <a:off x="3516" y="1879"/>
              <a:ext cx="55" cy="55"/>
            </a:xfrm>
            <a:custGeom>
              <a:avLst/>
              <a:gdLst/>
              <a:ahLst/>
              <a:cxnLst>
                <a:cxn ang="0">
                  <a:pos x="20" y="57"/>
                </a:cxn>
                <a:cxn ang="0">
                  <a:pos x="7" y="58"/>
                </a:cxn>
                <a:cxn ang="0">
                  <a:pos x="18" y="43"/>
                </a:cxn>
                <a:cxn ang="0">
                  <a:pos x="1" y="39"/>
                </a:cxn>
                <a:cxn ang="0">
                  <a:pos x="21" y="37"/>
                </a:cxn>
                <a:cxn ang="0">
                  <a:pos x="4" y="30"/>
                </a:cxn>
                <a:cxn ang="0">
                  <a:pos x="25" y="33"/>
                </a:cxn>
                <a:cxn ang="0">
                  <a:pos x="7" y="25"/>
                </a:cxn>
                <a:cxn ang="0">
                  <a:pos x="32" y="27"/>
                </a:cxn>
                <a:cxn ang="0">
                  <a:pos x="13" y="18"/>
                </a:cxn>
                <a:cxn ang="0">
                  <a:pos x="39" y="22"/>
                </a:cxn>
                <a:cxn ang="0">
                  <a:pos x="21" y="11"/>
                </a:cxn>
                <a:cxn ang="0">
                  <a:pos x="48" y="18"/>
                </a:cxn>
                <a:cxn ang="0">
                  <a:pos x="32" y="5"/>
                </a:cxn>
                <a:cxn ang="0">
                  <a:pos x="57" y="16"/>
                </a:cxn>
                <a:cxn ang="0">
                  <a:pos x="42" y="2"/>
                </a:cxn>
                <a:cxn ang="0">
                  <a:pos x="70" y="15"/>
                </a:cxn>
                <a:cxn ang="0">
                  <a:pos x="57" y="1"/>
                </a:cxn>
                <a:cxn ang="0">
                  <a:pos x="81" y="15"/>
                </a:cxn>
                <a:cxn ang="0">
                  <a:pos x="69" y="0"/>
                </a:cxn>
                <a:cxn ang="0">
                  <a:pos x="94" y="16"/>
                </a:cxn>
                <a:cxn ang="0">
                  <a:pos x="84" y="2"/>
                </a:cxn>
                <a:cxn ang="0">
                  <a:pos x="104" y="20"/>
                </a:cxn>
                <a:cxn ang="0">
                  <a:pos x="96" y="6"/>
                </a:cxn>
                <a:cxn ang="0">
                  <a:pos x="115" y="26"/>
                </a:cxn>
                <a:cxn ang="0">
                  <a:pos x="110" y="14"/>
                </a:cxn>
                <a:cxn ang="0">
                  <a:pos x="123" y="32"/>
                </a:cxn>
                <a:cxn ang="0">
                  <a:pos x="121" y="24"/>
                </a:cxn>
                <a:cxn ang="0">
                  <a:pos x="128" y="41"/>
                </a:cxn>
                <a:cxn ang="0">
                  <a:pos x="128" y="37"/>
                </a:cxn>
                <a:cxn ang="0">
                  <a:pos x="131" y="50"/>
                </a:cxn>
                <a:cxn ang="0">
                  <a:pos x="131" y="49"/>
                </a:cxn>
                <a:cxn ang="0">
                  <a:pos x="131" y="60"/>
                </a:cxn>
                <a:cxn ang="0">
                  <a:pos x="131" y="63"/>
                </a:cxn>
                <a:cxn ang="0">
                  <a:pos x="129" y="70"/>
                </a:cxn>
                <a:cxn ang="0">
                  <a:pos x="127" y="78"/>
                </a:cxn>
                <a:cxn ang="0">
                  <a:pos x="124" y="79"/>
                </a:cxn>
                <a:cxn ang="0">
                  <a:pos x="118" y="91"/>
                </a:cxn>
                <a:cxn ang="0">
                  <a:pos x="114" y="88"/>
                </a:cxn>
                <a:cxn ang="0">
                  <a:pos x="107" y="100"/>
                </a:cxn>
                <a:cxn ang="0">
                  <a:pos x="102" y="96"/>
                </a:cxn>
                <a:cxn ang="0">
                  <a:pos x="94" y="109"/>
                </a:cxn>
                <a:cxn ang="0">
                  <a:pos x="88" y="104"/>
                </a:cxn>
                <a:cxn ang="0">
                  <a:pos x="78" y="118"/>
                </a:cxn>
                <a:cxn ang="0">
                  <a:pos x="74" y="109"/>
                </a:cxn>
                <a:cxn ang="0">
                  <a:pos x="61" y="123"/>
                </a:cxn>
                <a:cxn ang="0">
                  <a:pos x="62" y="112"/>
                </a:cxn>
                <a:cxn ang="0">
                  <a:pos x="49" y="125"/>
                </a:cxn>
                <a:cxn ang="0">
                  <a:pos x="48" y="114"/>
                </a:cxn>
                <a:cxn ang="0">
                  <a:pos x="36" y="124"/>
                </a:cxn>
                <a:cxn ang="0">
                  <a:pos x="35" y="114"/>
                </a:cxn>
                <a:cxn ang="0">
                  <a:pos x="23" y="122"/>
                </a:cxn>
                <a:cxn ang="0">
                  <a:pos x="27" y="114"/>
                </a:cxn>
              </a:cxnLst>
              <a:rect l="0" t="0" r="r" b="b"/>
              <a:pathLst>
                <a:path w="131" h="125">
                  <a:moveTo>
                    <a:pt x="20" y="57"/>
                  </a:moveTo>
                  <a:cubicBezTo>
                    <a:pt x="20" y="54"/>
                    <a:pt x="17" y="51"/>
                    <a:pt x="13" y="51"/>
                  </a:cubicBezTo>
                  <a:cubicBezTo>
                    <a:pt x="10" y="51"/>
                    <a:pt x="7" y="54"/>
                    <a:pt x="7" y="57"/>
                  </a:cubicBezTo>
                  <a:cubicBezTo>
                    <a:pt x="7" y="61"/>
                    <a:pt x="10" y="64"/>
                    <a:pt x="13" y="64"/>
                  </a:cubicBezTo>
                  <a:cubicBezTo>
                    <a:pt x="17" y="64"/>
                    <a:pt x="20" y="61"/>
                    <a:pt x="20" y="57"/>
                  </a:cubicBezTo>
                  <a:close/>
                  <a:moveTo>
                    <a:pt x="7" y="58"/>
                  </a:moveTo>
                  <a:lnTo>
                    <a:pt x="19" y="54"/>
                  </a:lnTo>
                  <a:lnTo>
                    <a:pt x="17" y="39"/>
                  </a:lnTo>
                  <a:lnTo>
                    <a:pt x="0" y="45"/>
                  </a:lnTo>
                  <a:lnTo>
                    <a:pt x="7" y="58"/>
                  </a:lnTo>
                  <a:close/>
                  <a:moveTo>
                    <a:pt x="18" y="43"/>
                  </a:moveTo>
                  <a:cubicBezTo>
                    <a:pt x="18" y="38"/>
                    <a:pt x="14" y="34"/>
                    <a:pt x="9" y="34"/>
                  </a:cubicBezTo>
                  <a:cubicBezTo>
                    <a:pt x="4" y="34"/>
                    <a:pt x="0" y="38"/>
                    <a:pt x="0" y="43"/>
                  </a:cubicBezTo>
                  <a:cubicBezTo>
                    <a:pt x="0" y="48"/>
                    <a:pt x="4" y="52"/>
                    <a:pt x="9" y="52"/>
                  </a:cubicBezTo>
                  <a:cubicBezTo>
                    <a:pt x="14" y="52"/>
                    <a:pt x="18" y="48"/>
                    <a:pt x="18" y="43"/>
                  </a:cubicBezTo>
                  <a:close/>
                  <a:moveTo>
                    <a:pt x="1" y="39"/>
                  </a:moveTo>
                  <a:lnTo>
                    <a:pt x="18" y="43"/>
                  </a:lnTo>
                  <a:lnTo>
                    <a:pt x="21" y="37"/>
                  </a:lnTo>
                  <a:lnTo>
                    <a:pt x="1" y="33"/>
                  </a:lnTo>
                  <a:lnTo>
                    <a:pt x="1" y="39"/>
                  </a:lnTo>
                  <a:close/>
                  <a:moveTo>
                    <a:pt x="21" y="37"/>
                  </a:moveTo>
                  <a:cubicBezTo>
                    <a:pt x="21" y="32"/>
                    <a:pt x="16" y="27"/>
                    <a:pt x="10" y="27"/>
                  </a:cubicBezTo>
                  <a:cubicBezTo>
                    <a:pt x="5" y="27"/>
                    <a:pt x="0" y="32"/>
                    <a:pt x="0" y="37"/>
                  </a:cubicBezTo>
                  <a:cubicBezTo>
                    <a:pt x="0" y="43"/>
                    <a:pt x="5" y="48"/>
                    <a:pt x="10" y="48"/>
                  </a:cubicBezTo>
                  <a:cubicBezTo>
                    <a:pt x="16" y="48"/>
                    <a:pt x="21" y="43"/>
                    <a:pt x="21" y="37"/>
                  </a:cubicBezTo>
                  <a:close/>
                  <a:moveTo>
                    <a:pt x="4" y="30"/>
                  </a:moveTo>
                  <a:lnTo>
                    <a:pt x="19" y="43"/>
                  </a:lnTo>
                  <a:lnTo>
                    <a:pt x="23" y="39"/>
                  </a:lnTo>
                  <a:lnTo>
                    <a:pt x="7" y="25"/>
                  </a:lnTo>
                  <a:lnTo>
                    <a:pt x="4" y="30"/>
                  </a:lnTo>
                  <a:close/>
                  <a:moveTo>
                    <a:pt x="25" y="33"/>
                  </a:moveTo>
                  <a:cubicBezTo>
                    <a:pt x="25" y="27"/>
                    <a:pt x="20" y="22"/>
                    <a:pt x="14" y="22"/>
                  </a:cubicBezTo>
                  <a:cubicBezTo>
                    <a:pt x="8" y="22"/>
                    <a:pt x="3" y="27"/>
                    <a:pt x="3" y="33"/>
                  </a:cubicBezTo>
                  <a:cubicBezTo>
                    <a:pt x="3" y="40"/>
                    <a:pt x="8" y="44"/>
                    <a:pt x="14" y="44"/>
                  </a:cubicBezTo>
                  <a:cubicBezTo>
                    <a:pt x="20" y="44"/>
                    <a:pt x="25" y="40"/>
                    <a:pt x="25" y="33"/>
                  </a:cubicBezTo>
                  <a:close/>
                  <a:moveTo>
                    <a:pt x="7" y="25"/>
                  </a:moveTo>
                  <a:lnTo>
                    <a:pt x="22" y="41"/>
                  </a:lnTo>
                  <a:lnTo>
                    <a:pt x="29" y="35"/>
                  </a:lnTo>
                  <a:lnTo>
                    <a:pt x="13" y="18"/>
                  </a:lnTo>
                  <a:lnTo>
                    <a:pt x="7" y="25"/>
                  </a:lnTo>
                  <a:close/>
                  <a:moveTo>
                    <a:pt x="32" y="27"/>
                  </a:moveTo>
                  <a:cubicBezTo>
                    <a:pt x="32" y="21"/>
                    <a:pt x="27" y="16"/>
                    <a:pt x="20" y="16"/>
                  </a:cubicBezTo>
                  <a:cubicBezTo>
                    <a:pt x="14" y="16"/>
                    <a:pt x="8" y="21"/>
                    <a:pt x="8" y="27"/>
                  </a:cubicBezTo>
                  <a:cubicBezTo>
                    <a:pt x="8" y="34"/>
                    <a:pt x="14" y="39"/>
                    <a:pt x="20" y="39"/>
                  </a:cubicBezTo>
                  <a:cubicBezTo>
                    <a:pt x="27" y="39"/>
                    <a:pt x="32" y="34"/>
                    <a:pt x="32" y="27"/>
                  </a:cubicBezTo>
                  <a:close/>
                  <a:moveTo>
                    <a:pt x="13" y="18"/>
                  </a:moveTo>
                  <a:lnTo>
                    <a:pt x="28" y="36"/>
                  </a:lnTo>
                  <a:lnTo>
                    <a:pt x="35" y="31"/>
                  </a:lnTo>
                  <a:lnTo>
                    <a:pt x="19" y="12"/>
                  </a:lnTo>
                  <a:lnTo>
                    <a:pt x="13" y="18"/>
                  </a:lnTo>
                  <a:close/>
                  <a:moveTo>
                    <a:pt x="39" y="22"/>
                  </a:moveTo>
                  <a:cubicBezTo>
                    <a:pt x="39" y="16"/>
                    <a:pt x="33" y="10"/>
                    <a:pt x="26" y="10"/>
                  </a:cubicBezTo>
                  <a:cubicBezTo>
                    <a:pt x="19" y="10"/>
                    <a:pt x="14" y="16"/>
                    <a:pt x="14" y="22"/>
                  </a:cubicBezTo>
                  <a:cubicBezTo>
                    <a:pt x="14" y="29"/>
                    <a:pt x="19" y="35"/>
                    <a:pt x="26" y="35"/>
                  </a:cubicBezTo>
                  <a:cubicBezTo>
                    <a:pt x="33" y="35"/>
                    <a:pt x="39" y="29"/>
                    <a:pt x="39" y="22"/>
                  </a:cubicBezTo>
                  <a:close/>
                  <a:moveTo>
                    <a:pt x="21" y="11"/>
                  </a:moveTo>
                  <a:lnTo>
                    <a:pt x="32" y="33"/>
                  </a:lnTo>
                  <a:lnTo>
                    <a:pt x="41" y="30"/>
                  </a:lnTo>
                  <a:lnTo>
                    <a:pt x="30" y="6"/>
                  </a:lnTo>
                  <a:lnTo>
                    <a:pt x="21" y="11"/>
                  </a:lnTo>
                  <a:close/>
                  <a:moveTo>
                    <a:pt x="48" y="18"/>
                  </a:moveTo>
                  <a:cubicBezTo>
                    <a:pt x="48" y="11"/>
                    <a:pt x="42" y="5"/>
                    <a:pt x="35" y="5"/>
                  </a:cubicBezTo>
                  <a:cubicBezTo>
                    <a:pt x="27" y="5"/>
                    <a:pt x="22" y="11"/>
                    <a:pt x="22" y="18"/>
                  </a:cubicBezTo>
                  <a:cubicBezTo>
                    <a:pt x="22" y="25"/>
                    <a:pt x="27" y="31"/>
                    <a:pt x="35" y="31"/>
                  </a:cubicBezTo>
                  <a:cubicBezTo>
                    <a:pt x="42" y="31"/>
                    <a:pt x="48" y="25"/>
                    <a:pt x="48" y="18"/>
                  </a:cubicBezTo>
                  <a:close/>
                  <a:moveTo>
                    <a:pt x="32" y="5"/>
                  </a:moveTo>
                  <a:lnTo>
                    <a:pt x="39" y="31"/>
                  </a:lnTo>
                  <a:lnTo>
                    <a:pt x="47" y="29"/>
                  </a:lnTo>
                  <a:lnTo>
                    <a:pt x="41" y="3"/>
                  </a:lnTo>
                  <a:lnTo>
                    <a:pt x="32" y="5"/>
                  </a:lnTo>
                  <a:close/>
                  <a:moveTo>
                    <a:pt x="57" y="16"/>
                  </a:moveTo>
                  <a:cubicBezTo>
                    <a:pt x="57" y="9"/>
                    <a:pt x="51" y="2"/>
                    <a:pt x="43" y="2"/>
                  </a:cubicBezTo>
                  <a:cubicBezTo>
                    <a:pt x="36" y="2"/>
                    <a:pt x="30" y="9"/>
                    <a:pt x="30" y="16"/>
                  </a:cubicBezTo>
                  <a:cubicBezTo>
                    <a:pt x="30" y="24"/>
                    <a:pt x="36" y="30"/>
                    <a:pt x="43" y="30"/>
                  </a:cubicBezTo>
                  <a:cubicBezTo>
                    <a:pt x="51" y="30"/>
                    <a:pt x="57" y="24"/>
                    <a:pt x="57" y="16"/>
                  </a:cubicBezTo>
                  <a:close/>
                  <a:moveTo>
                    <a:pt x="42" y="2"/>
                  </a:moveTo>
                  <a:lnTo>
                    <a:pt x="45" y="30"/>
                  </a:lnTo>
                  <a:lnTo>
                    <a:pt x="58" y="29"/>
                  </a:lnTo>
                  <a:lnTo>
                    <a:pt x="55" y="1"/>
                  </a:lnTo>
                  <a:lnTo>
                    <a:pt x="42" y="2"/>
                  </a:lnTo>
                  <a:close/>
                  <a:moveTo>
                    <a:pt x="70" y="15"/>
                  </a:moveTo>
                  <a:cubicBezTo>
                    <a:pt x="70" y="7"/>
                    <a:pt x="64" y="1"/>
                    <a:pt x="56" y="1"/>
                  </a:cubicBezTo>
                  <a:cubicBezTo>
                    <a:pt x="49" y="1"/>
                    <a:pt x="42" y="7"/>
                    <a:pt x="42" y="15"/>
                  </a:cubicBezTo>
                  <a:cubicBezTo>
                    <a:pt x="42" y="22"/>
                    <a:pt x="49" y="29"/>
                    <a:pt x="56" y="29"/>
                  </a:cubicBezTo>
                  <a:cubicBezTo>
                    <a:pt x="64" y="29"/>
                    <a:pt x="70" y="22"/>
                    <a:pt x="70" y="15"/>
                  </a:cubicBezTo>
                  <a:close/>
                  <a:moveTo>
                    <a:pt x="57" y="1"/>
                  </a:moveTo>
                  <a:lnTo>
                    <a:pt x="57" y="29"/>
                  </a:lnTo>
                  <a:lnTo>
                    <a:pt x="68" y="29"/>
                  </a:lnTo>
                  <a:lnTo>
                    <a:pt x="68" y="0"/>
                  </a:lnTo>
                  <a:lnTo>
                    <a:pt x="57" y="1"/>
                  </a:lnTo>
                  <a:close/>
                  <a:moveTo>
                    <a:pt x="81" y="15"/>
                  </a:moveTo>
                  <a:cubicBezTo>
                    <a:pt x="81" y="7"/>
                    <a:pt x="75" y="0"/>
                    <a:pt x="67" y="0"/>
                  </a:cubicBezTo>
                  <a:cubicBezTo>
                    <a:pt x="59" y="0"/>
                    <a:pt x="53" y="7"/>
                    <a:pt x="53" y="15"/>
                  </a:cubicBezTo>
                  <a:cubicBezTo>
                    <a:pt x="53" y="23"/>
                    <a:pt x="59" y="29"/>
                    <a:pt x="67" y="29"/>
                  </a:cubicBezTo>
                  <a:cubicBezTo>
                    <a:pt x="75" y="29"/>
                    <a:pt x="81" y="23"/>
                    <a:pt x="81" y="15"/>
                  </a:cubicBezTo>
                  <a:close/>
                  <a:moveTo>
                    <a:pt x="69" y="0"/>
                  </a:moveTo>
                  <a:lnTo>
                    <a:pt x="65" y="29"/>
                  </a:lnTo>
                  <a:lnTo>
                    <a:pt x="78" y="31"/>
                  </a:lnTo>
                  <a:lnTo>
                    <a:pt x="82" y="2"/>
                  </a:lnTo>
                  <a:lnTo>
                    <a:pt x="69" y="0"/>
                  </a:lnTo>
                  <a:close/>
                  <a:moveTo>
                    <a:pt x="94" y="16"/>
                  </a:moveTo>
                  <a:cubicBezTo>
                    <a:pt x="94" y="8"/>
                    <a:pt x="88" y="2"/>
                    <a:pt x="79" y="2"/>
                  </a:cubicBezTo>
                  <a:cubicBezTo>
                    <a:pt x="71" y="2"/>
                    <a:pt x="65" y="8"/>
                    <a:pt x="65" y="16"/>
                  </a:cubicBezTo>
                  <a:cubicBezTo>
                    <a:pt x="65" y="25"/>
                    <a:pt x="71" y="31"/>
                    <a:pt x="79" y="31"/>
                  </a:cubicBezTo>
                  <a:cubicBezTo>
                    <a:pt x="88" y="31"/>
                    <a:pt x="94" y="25"/>
                    <a:pt x="94" y="16"/>
                  </a:cubicBezTo>
                  <a:close/>
                  <a:moveTo>
                    <a:pt x="84" y="2"/>
                  </a:moveTo>
                  <a:lnTo>
                    <a:pt x="75" y="31"/>
                  </a:lnTo>
                  <a:lnTo>
                    <a:pt x="85" y="34"/>
                  </a:lnTo>
                  <a:lnTo>
                    <a:pt x="94" y="5"/>
                  </a:lnTo>
                  <a:lnTo>
                    <a:pt x="84" y="2"/>
                  </a:lnTo>
                  <a:close/>
                  <a:moveTo>
                    <a:pt x="104" y="20"/>
                  </a:moveTo>
                  <a:cubicBezTo>
                    <a:pt x="104" y="11"/>
                    <a:pt x="97" y="4"/>
                    <a:pt x="89" y="4"/>
                  </a:cubicBezTo>
                  <a:cubicBezTo>
                    <a:pt x="81" y="4"/>
                    <a:pt x="74" y="11"/>
                    <a:pt x="74" y="20"/>
                  </a:cubicBezTo>
                  <a:cubicBezTo>
                    <a:pt x="74" y="28"/>
                    <a:pt x="81" y="35"/>
                    <a:pt x="89" y="35"/>
                  </a:cubicBezTo>
                  <a:cubicBezTo>
                    <a:pt x="97" y="35"/>
                    <a:pt x="104" y="28"/>
                    <a:pt x="104" y="20"/>
                  </a:cubicBezTo>
                  <a:close/>
                  <a:moveTo>
                    <a:pt x="96" y="6"/>
                  </a:moveTo>
                  <a:lnTo>
                    <a:pt x="82" y="33"/>
                  </a:lnTo>
                  <a:lnTo>
                    <a:pt x="93" y="39"/>
                  </a:lnTo>
                  <a:lnTo>
                    <a:pt x="107" y="12"/>
                  </a:lnTo>
                  <a:lnTo>
                    <a:pt x="96" y="6"/>
                  </a:lnTo>
                  <a:close/>
                  <a:moveTo>
                    <a:pt x="115" y="26"/>
                  </a:moveTo>
                  <a:cubicBezTo>
                    <a:pt x="115" y="17"/>
                    <a:pt x="108" y="10"/>
                    <a:pt x="100" y="10"/>
                  </a:cubicBezTo>
                  <a:cubicBezTo>
                    <a:pt x="91" y="10"/>
                    <a:pt x="85" y="17"/>
                    <a:pt x="85" y="26"/>
                  </a:cubicBezTo>
                  <a:cubicBezTo>
                    <a:pt x="85" y="34"/>
                    <a:pt x="91" y="41"/>
                    <a:pt x="100" y="41"/>
                  </a:cubicBezTo>
                  <a:cubicBezTo>
                    <a:pt x="108" y="41"/>
                    <a:pt x="115" y="34"/>
                    <a:pt x="115" y="26"/>
                  </a:cubicBezTo>
                  <a:close/>
                  <a:moveTo>
                    <a:pt x="110" y="14"/>
                  </a:moveTo>
                  <a:lnTo>
                    <a:pt x="90" y="37"/>
                  </a:lnTo>
                  <a:lnTo>
                    <a:pt x="97" y="44"/>
                  </a:lnTo>
                  <a:lnTo>
                    <a:pt x="118" y="21"/>
                  </a:lnTo>
                  <a:lnTo>
                    <a:pt x="110" y="14"/>
                  </a:lnTo>
                  <a:close/>
                  <a:moveTo>
                    <a:pt x="123" y="32"/>
                  </a:moveTo>
                  <a:cubicBezTo>
                    <a:pt x="123" y="24"/>
                    <a:pt x="116" y="17"/>
                    <a:pt x="107" y="17"/>
                  </a:cubicBezTo>
                  <a:cubicBezTo>
                    <a:pt x="99" y="17"/>
                    <a:pt x="92" y="24"/>
                    <a:pt x="92" y="32"/>
                  </a:cubicBezTo>
                  <a:cubicBezTo>
                    <a:pt x="92" y="41"/>
                    <a:pt x="99" y="48"/>
                    <a:pt x="107" y="48"/>
                  </a:cubicBezTo>
                  <a:cubicBezTo>
                    <a:pt x="116" y="48"/>
                    <a:pt x="123" y="41"/>
                    <a:pt x="123" y="32"/>
                  </a:cubicBezTo>
                  <a:close/>
                  <a:moveTo>
                    <a:pt x="121" y="24"/>
                  </a:moveTo>
                  <a:lnTo>
                    <a:pt x="94" y="40"/>
                  </a:lnTo>
                  <a:lnTo>
                    <a:pt x="100" y="49"/>
                  </a:lnTo>
                  <a:lnTo>
                    <a:pt x="126" y="33"/>
                  </a:lnTo>
                  <a:lnTo>
                    <a:pt x="121" y="24"/>
                  </a:lnTo>
                  <a:close/>
                  <a:moveTo>
                    <a:pt x="128" y="41"/>
                  </a:moveTo>
                  <a:cubicBezTo>
                    <a:pt x="128" y="33"/>
                    <a:pt x="121" y="26"/>
                    <a:pt x="113" y="26"/>
                  </a:cubicBezTo>
                  <a:cubicBezTo>
                    <a:pt x="104" y="26"/>
                    <a:pt x="97" y="33"/>
                    <a:pt x="97" y="41"/>
                  </a:cubicBezTo>
                  <a:cubicBezTo>
                    <a:pt x="97" y="50"/>
                    <a:pt x="104" y="57"/>
                    <a:pt x="113" y="57"/>
                  </a:cubicBezTo>
                  <a:cubicBezTo>
                    <a:pt x="121" y="57"/>
                    <a:pt x="128" y="50"/>
                    <a:pt x="128" y="41"/>
                  </a:cubicBezTo>
                  <a:close/>
                  <a:moveTo>
                    <a:pt x="128" y="37"/>
                  </a:moveTo>
                  <a:lnTo>
                    <a:pt x="98" y="45"/>
                  </a:lnTo>
                  <a:lnTo>
                    <a:pt x="100" y="54"/>
                  </a:lnTo>
                  <a:lnTo>
                    <a:pt x="130" y="46"/>
                  </a:lnTo>
                  <a:lnTo>
                    <a:pt x="128" y="37"/>
                  </a:lnTo>
                  <a:close/>
                  <a:moveTo>
                    <a:pt x="131" y="50"/>
                  </a:moveTo>
                  <a:cubicBezTo>
                    <a:pt x="131" y="41"/>
                    <a:pt x="124" y="34"/>
                    <a:pt x="115" y="34"/>
                  </a:cubicBezTo>
                  <a:cubicBezTo>
                    <a:pt x="107" y="34"/>
                    <a:pt x="100" y="41"/>
                    <a:pt x="100" y="50"/>
                  </a:cubicBezTo>
                  <a:cubicBezTo>
                    <a:pt x="100" y="58"/>
                    <a:pt x="107" y="65"/>
                    <a:pt x="115" y="65"/>
                  </a:cubicBezTo>
                  <a:cubicBezTo>
                    <a:pt x="124" y="65"/>
                    <a:pt x="131" y="58"/>
                    <a:pt x="131" y="50"/>
                  </a:cubicBezTo>
                  <a:close/>
                  <a:moveTo>
                    <a:pt x="131" y="49"/>
                  </a:moveTo>
                  <a:lnTo>
                    <a:pt x="100" y="51"/>
                  </a:lnTo>
                  <a:lnTo>
                    <a:pt x="100" y="60"/>
                  </a:lnTo>
                  <a:lnTo>
                    <a:pt x="131" y="59"/>
                  </a:lnTo>
                  <a:lnTo>
                    <a:pt x="131" y="49"/>
                  </a:lnTo>
                  <a:close/>
                  <a:moveTo>
                    <a:pt x="131" y="60"/>
                  </a:moveTo>
                  <a:cubicBezTo>
                    <a:pt x="131" y="51"/>
                    <a:pt x="124" y="44"/>
                    <a:pt x="116" y="44"/>
                  </a:cubicBezTo>
                  <a:cubicBezTo>
                    <a:pt x="107" y="44"/>
                    <a:pt x="100" y="51"/>
                    <a:pt x="100" y="60"/>
                  </a:cubicBezTo>
                  <a:cubicBezTo>
                    <a:pt x="100" y="68"/>
                    <a:pt x="107" y="75"/>
                    <a:pt x="116" y="75"/>
                  </a:cubicBezTo>
                  <a:cubicBezTo>
                    <a:pt x="124" y="75"/>
                    <a:pt x="131" y="68"/>
                    <a:pt x="131" y="60"/>
                  </a:cubicBezTo>
                  <a:close/>
                  <a:moveTo>
                    <a:pt x="131" y="63"/>
                  </a:moveTo>
                  <a:lnTo>
                    <a:pt x="100" y="57"/>
                  </a:lnTo>
                  <a:lnTo>
                    <a:pt x="98" y="67"/>
                  </a:lnTo>
                  <a:lnTo>
                    <a:pt x="129" y="73"/>
                  </a:lnTo>
                  <a:lnTo>
                    <a:pt x="131" y="63"/>
                  </a:lnTo>
                  <a:close/>
                  <a:moveTo>
                    <a:pt x="129" y="70"/>
                  </a:moveTo>
                  <a:cubicBezTo>
                    <a:pt x="129" y="61"/>
                    <a:pt x="122" y="54"/>
                    <a:pt x="114" y="54"/>
                  </a:cubicBezTo>
                  <a:cubicBezTo>
                    <a:pt x="105" y="54"/>
                    <a:pt x="98" y="61"/>
                    <a:pt x="98" y="70"/>
                  </a:cubicBezTo>
                  <a:cubicBezTo>
                    <a:pt x="98" y="79"/>
                    <a:pt x="105" y="86"/>
                    <a:pt x="114" y="86"/>
                  </a:cubicBezTo>
                  <a:cubicBezTo>
                    <a:pt x="122" y="86"/>
                    <a:pt x="129" y="79"/>
                    <a:pt x="129" y="70"/>
                  </a:cubicBezTo>
                  <a:close/>
                  <a:moveTo>
                    <a:pt x="127" y="78"/>
                  </a:moveTo>
                  <a:lnTo>
                    <a:pt x="100" y="62"/>
                  </a:lnTo>
                  <a:lnTo>
                    <a:pt x="95" y="71"/>
                  </a:lnTo>
                  <a:lnTo>
                    <a:pt x="121" y="87"/>
                  </a:lnTo>
                  <a:lnTo>
                    <a:pt x="127" y="78"/>
                  </a:lnTo>
                  <a:close/>
                  <a:moveTo>
                    <a:pt x="124" y="79"/>
                  </a:moveTo>
                  <a:cubicBezTo>
                    <a:pt x="124" y="70"/>
                    <a:pt x="117" y="63"/>
                    <a:pt x="108" y="63"/>
                  </a:cubicBezTo>
                  <a:cubicBezTo>
                    <a:pt x="99" y="63"/>
                    <a:pt x="92" y="70"/>
                    <a:pt x="92" y="79"/>
                  </a:cubicBezTo>
                  <a:cubicBezTo>
                    <a:pt x="92" y="88"/>
                    <a:pt x="99" y="95"/>
                    <a:pt x="108" y="95"/>
                  </a:cubicBezTo>
                  <a:cubicBezTo>
                    <a:pt x="117" y="95"/>
                    <a:pt x="124" y="88"/>
                    <a:pt x="124" y="79"/>
                  </a:cubicBezTo>
                  <a:close/>
                  <a:moveTo>
                    <a:pt x="118" y="91"/>
                  </a:moveTo>
                  <a:lnTo>
                    <a:pt x="98" y="67"/>
                  </a:lnTo>
                  <a:lnTo>
                    <a:pt x="88" y="76"/>
                  </a:lnTo>
                  <a:lnTo>
                    <a:pt x="108" y="99"/>
                  </a:lnTo>
                  <a:lnTo>
                    <a:pt x="118" y="91"/>
                  </a:lnTo>
                  <a:close/>
                  <a:moveTo>
                    <a:pt x="114" y="88"/>
                  </a:moveTo>
                  <a:cubicBezTo>
                    <a:pt x="114" y="79"/>
                    <a:pt x="107" y="72"/>
                    <a:pt x="98" y="72"/>
                  </a:cubicBezTo>
                  <a:cubicBezTo>
                    <a:pt x="90" y="72"/>
                    <a:pt x="83" y="79"/>
                    <a:pt x="83" y="88"/>
                  </a:cubicBezTo>
                  <a:cubicBezTo>
                    <a:pt x="83" y="96"/>
                    <a:pt x="90" y="103"/>
                    <a:pt x="98" y="103"/>
                  </a:cubicBezTo>
                  <a:cubicBezTo>
                    <a:pt x="107" y="103"/>
                    <a:pt x="114" y="96"/>
                    <a:pt x="114" y="88"/>
                  </a:cubicBezTo>
                  <a:close/>
                  <a:moveTo>
                    <a:pt x="107" y="100"/>
                  </a:moveTo>
                  <a:lnTo>
                    <a:pt x="89" y="75"/>
                  </a:lnTo>
                  <a:lnTo>
                    <a:pt x="77" y="83"/>
                  </a:lnTo>
                  <a:lnTo>
                    <a:pt x="95" y="109"/>
                  </a:lnTo>
                  <a:lnTo>
                    <a:pt x="107" y="100"/>
                  </a:lnTo>
                  <a:close/>
                  <a:moveTo>
                    <a:pt x="102" y="96"/>
                  </a:moveTo>
                  <a:cubicBezTo>
                    <a:pt x="102" y="87"/>
                    <a:pt x="95" y="80"/>
                    <a:pt x="86" y="80"/>
                  </a:cubicBezTo>
                  <a:cubicBezTo>
                    <a:pt x="78" y="80"/>
                    <a:pt x="71" y="87"/>
                    <a:pt x="71" y="96"/>
                  </a:cubicBezTo>
                  <a:cubicBezTo>
                    <a:pt x="71" y="104"/>
                    <a:pt x="78" y="111"/>
                    <a:pt x="86" y="111"/>
                  </a:cubicBezTo>
                  <a:cubicBezTo>
                    <a:pt x="95" y="111"/>
                    <a:pt x="102" y="104"/>
                    <a:pt x="102" y="96"/>
                  </a:cubicBezTo>
                  <a:close/>
                  <a:moveTo>
                    <a:pt x="94" y="109"/>
                  </a:moveTo>
                  <a:lnTo>
                    <a:pt x="78" y="83"/>
                  </a:lnTo>
                  <a:lnTo>
                    <a:pt x="65" y="91"/>
                  </a:lnTo>
                  <a:lnTo>
                    <a:pt x="81" y="117"/>
                  </a:lnTo>
                  <a:lnTo>
                    <a:pt x="94" y="109"/>
                  </a:lnTo>
                  <a:close/>
                  <a:moveTo>
                    <a:pt x="88" y="104"/>
                  </a:moveTo>
                  <a:cubicBezTo>
                    <a:pt x="88" y="95"/>
                    <a:pt x="82" y="89"/>
                    <a:pt x="73" y="89"/>
                  </a:cubicBezTo>
                  <a:cubicBezTo>
                    <a:pt x="65" y="89"/>
                    <a:pt x="58" y="95"/>
                    <a:pt x="58" y="104"/>
                  </a:cubicBezTo>
                  <a:cubicBezTo>
                    <a:pt x="58" y="112"/>
                    <a:pt x="65" y="119"/>
                    <a:pt x="73" y="119"/>
                  </a:cubicBezTo>
                  <a:cubicBezTo>
                    <a:pt x="82" y="119"/>
                    <a:pt x="88" y="112"/>
                    <a:pt x="88" y="104"/>
                  </a:cubicBezTo>
                  <a:close/>
                  <a:moveTo>
                    <a:pt x="78" y="118"/>
                  </a:moveTo>
                  <a:lnTo>
                    <a:pt x="67" y="90"/>
                  </a:lnTo>
                  <a:lnTo>
                    <a:pt x="53" y="97"/>
                  </a:lnTo>
                  <a:lnTo>
                    <a:pt x="64" y="123"/>
                  </a:lnTo>
                  <a:lnTo>
                    <a:pt x="78" y="118"/>
                  </a:lnTo>
                  <a:close/>
                  <a:moveTo>
                    <a:pt x="74" y="109"/>
                  </a:moveTo>
                  <a:cubicBezTo>
                    <a:pt x="74" y="102"/>
                    <a:pt x="67" y="95"/>
                    <a:pt x="59" y="95"/>
                  </a:cubicBezTo>
                  <a:cubicBezTo>
                    <a:pt x="52" y="95"/>
                    <a:pt x="45" y="102"/>
                    <a:pt x="45" y="109"/>
                  </a:cubicBezTo>
                  <a:cubicBezTo>
                    <a:pt x="45" y="117"/>
                    <a:pt x="52" y="123"/>
                    <a:pt x="59" y="123"/>
                  </a:cubicBezTo>
                  <a:cubicBezTo>
                    <a:pt x="67" y="123"/>
                    <a:pt x="74" y="117"/>
                    <a:pt x="74" y="109"/>
                  </a:cubicBezTo>
                  <a:close/>
                  <a:moveTo>
                    <a:pt x="61" y="123"/>
                  </a:moveTo>
                  <a:lnTo>
                    <a:pt x="53" y="97"/>
                  </a:lnTo>
                  <a:lnTo>
                    <a:pt x="44" y="101"/>
                  </a:lnTo>
                  <a:lnTo>
                    <a:pt x="51" y="125"/>
                  </a:lnTo>
                  <a:lnTo>
                    <a:pt x="61" y="123"/>
                  </a:lnTo>
                  <a:close/>
                  <a:moveTo>
                    <a:pt x="62" y="112"/>
                  </a:moveTo>
                  <a:cubicBezTo>
                    <a:pt x="62" y="105"/>
                    <a:pt x="56" y="100"/>
                    <a:pt x="50" y="100"/>
                  </a:cubicBezTo>
                  <a:cubicBezTo>
                    <a:pt x="43" y="100"/>
                    <a:pt x="37" y="105"/>
                    <a:pt x="37" y="112"/>
                  </a:cubicBezTo>
                  <a:cubicBezTo>
                    <a:pt x="37" y="119"/>
                    <a:pt x="43" y="125"/>
                    <a:pt x="50" y="125"/>
                  </a:cubicBezTo>
                  <a:cubicBezTo>
                    <a:pt x="56" y="125"/>
                    <a:pt x="62" y="119"/>
                    <a:pt x="62" y="112"/>
                  </a:cubicBezTo>
                  <a:close/>
                  <a:moveTo>
                    <a:pt x="49" y="125"/>
                  </a:moveTo>
                  <a:lnTo>
                    <a:pt x="45" y="101"/>
                  </a:lnTo>
                  <a:lnTo>
                    <a:pt x="34" y="105"/>
                  </a:lnTo>
                  <a:lnTo>
                    <a:pt x="38" y="125"/>
                  </a:lnTo>
                  <a:lnTo>
                    <a:pt x="49" y="125"/>
                  </a:lnTo>
                  <a:close/>
                  <a:moveTo>
                    <a:pt x="48" y="114"/>
                  </a:moveTo>
                  <a:cubicBezTo>
                    <a:pt x="48" y="109"/>
                    <a:pt x="44" y="104"/>
                    <a:pt x="38" y="104"/>
                  </a:cubicBezTo>
                  <a:cubicBezTo>
                    <a:pt x="33" y="104"/>
                    <a:pt x="28" y="109"/>
                    <a:pt x="28" y="114"/>
                  </a:cubicBezTo>
                  <a:cubicBezTo>
                    <a:pt x="28" y="120"/>
                    <a:pt x="33" y="125"/>
                    <a:pt x="38" y="125"/>
                  </a:cubicBezTo>
                  <a:cubicBezTo>
                    <a:pt x="44" y="125"/>
                    <a:pt x="48" y="120"/>
                    <a:pt x="48" y="114"/>
                  </a:cubicBezTo>
                  <a:close/>
                  <a:moveTo>
                    <a:pt x="36" y="124"/>
                  </a:moveTo>
                  <a:lnTo>
                    <a:pt x="36" y="104"/>
                  </a:lnTo>
                  <a:lnTo>
                    <a:pt x="25" y="107"/>
                  </a:lnTo>
                  <a:lnTo>
                    <a:pt x="25" y="122"/>
                  </a:lnTo>
                  <a:lnTo>
                    <a:pt x="36" y="124"/>
                  </a:lnTo>
                  <a:close/>
                  <a:moveTo>
                    <a:pt x="35" y="114"/>
                  </a:moveTo>
                  <a:cubicBezTo>
                    <a:pt x="35" y="110"/>
                    <a:pt x="31" y="106"/>
                    <a:pt x="27" y="106"/>
                  </a:cubicBezTo>
                  <a:cubicBezTo>
                    <a:pt x="22" y="106"/>
                    <a:pt x="19" y="110"/>
                    <a:pt x="19" y="114"/>
                  </a:cubicBezTo>
                  <a:cubicBezTo>
                    <a:pt x="19" y="119"/>
                    <a:pt x="22" y="122"/>
                    <a:pt x="27" y="122"/>
                  </a:cubicBezTo>
                  <a:cubicBezTo>
                    <a:pt x="31" y="122"/>
                    <a:pt x="35" y="119"/>
                    <a:pt x="35" y="114"/>
                  </a:cubicBezTo>
                  <a:close/>
                  <a:moveTo>
                    <a:pt x="23" y="122"/>
                  </a:moveTo>
                  <a:lnTo>
                    <a:pt x="23" y="107"/>
                  </a:lnTo>
                  <a:lnTo>
                    <a:pt x="19" y="109"/>
                  </a:lnTo>
                  <a:lnTo>
                    <a:pt x="19" y="119"/>
                  </a:lnTo>
                  <a:lnTo>
                    <a:pt x="23" y="122"/>
                  </a:lnTo>
                  <a:close/>
                  <a:moveTo>
                    <a:pt x="27" y="114"/>
                  </a:moveTo>
                  <a:cubicBezTo>
                    <a:pt x="27" y="111"/>
                    <a:pt x="24" y="109"/>
                    <a:pt x="21" y="109"/>
                  </a:cubicBezTo>
                  <a:cubicBezTo>
                    <a:pt x="18" y="109"/>
                    <a:pt x="15" y="111"/>
                    <a:pt x="15" y="114"/>
                  </a:cubicBezTo>
                  <a:cubicBezTo>
                    <a:pt x="15" y="117"/>
                    <a:pt x="18" y="120"/>
                    <a:pt x="21" y="120"/>
                  </a:cubicBezTo>
                  <a:cubicBezTo>
                    <a:pt x="24" y="120"/>
                    <a:pt x="27" y="117"/>
                    <a:pt x="27" y="114"/>
                  </a:cubicBezTo>
                  <a:close/>
                </a:path>
              </a:pathLst>
            </a:custGeom>
            <a:solidFill>
              <a:srgbClr val="ED1C2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/>
            <p:cNvSpPr>
              <a:spLocks noEditPoints="1"/>
            </p:cNvSpPr>
            <p:nvPr>
              <p:custDataLst>
                <p:tags r:id="rId31"/>
              </p:custDataLst>
            </p:nvPr>
          </p:nvSpPr>
          <p:spPr bwMode="auto">
            <a:xfrm>
              <a:off x="3516" y="1895"/>
              <a:ext cx="31" cy="10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29" y="12"/>
                </a:cxn>
                <a:cxn ang="0">
                  <a:pos x="32" y="23"/>
                </a:cxn>
                <a:cxn ang="0">
                  <a:pos x="17" y="10"/>
                </a:cxn>
                <a:cxn ang="0">
                  <a:pos x="32" y="25"/>
                </a:cxn>
                <a:cxn ang="0">
                  <a:pos x="6" y="46"/>
                </a:cxn>
                <a:cxn ang="0">
                  <a:pos x="36" y="43"/>
                </a:cxn>
                <a:cxn ang="0">
                  <a:pos x="20" y="58"/>
                </a:cxn>
                <a:cxn ang="0">
                  <a:pos x="6" y="47"/>
                </a:cxn>
                <a:cxn ang="0">
                  <a:pos x="35" y="40"/>
                </a:cxn>
                <a:cxn ang="0">
                  <a:pos x="8" y="55"/>
                </a:cxn>
                <a:cxn ang="0">
                  <a:pos x="38" y="52"/>
                </a:cxn>
                <a:cxn ang="0">
                  <a:pos x="43" y="68"/>
                </a:cxn>
                <a:cxn ang="0">
                  <a:pos x="27" y="56"/>
                </a:cxn>
                <a:cxn ang="0">
                  <a:pos x="43" y="72"/>
                </a:cxn>
                <a:cxn ang="0">
                  <a:pos x="16" y="92"/>
                </a:cxn>
                <a:cxn ang="0">
                  <a:pos x="47" y="88"/>
                </a:cxn>
                <a:cxn ang="0">
                  <a:pos x="31" y="104"/>
                </a:cxn>
                <a:cxn ang="0">
                  <a:pos x="16" y="92"/>
                </a:cxn>
                <a:cxn ang="0">
                  <a:pos x="47" y="85"/>
                </a:cxn>
                <a:cxn ang="0">
                  <a:pos x="20" y="108"/>
                </a:cxn>
                <a:cxn ang="0">
                  <a:pos x="52" y="104"/>
                </a:cxn>
                <a:cxn ang="0">
                  <a:pos x="56" y="123"/>
                </a:cxn>
                <a:cxn ang="0">
                  <a:pos x="41" y="111"/>
                </a:cxn>
                <a:cxn ang="0">
                  <a:pos x="57" y="127"/>
                </a:cxn>
                <a:cxn ang="0">
                  <a:pos x="30" y="149"/>
                </a:cxn>
                <a:cxn ang="0">
                  <a:pos x="61" y="145"/>
                </a:cxn>
                <a:cxn ang="0">
                  <a:pos x="45" y="162"/>
                </a:cxn>
                <a:cxn ang="0">
                  <a:pos x="30" y="149"/>
                </a:cxn>
                <a:cxn ang="0">
                  <a:pos x="61" y="142"/>
                </a:cxn>
                <a:cxn ang="0">
                  <a:pos x="33" y="164"/>
                </a:cxn>
                <a:cxn ang="0">
                  <a:pos x="65" y="160"/>
                </a:cxn>
                <a:cxn ang="0">
                  <a:pos x="69" y="177"/>
                </a:cxn>
                <a:cxn ang="0">
                  <a:pos x="53" y="164"/>
                </a:cxn>
                <a:cxn ang="0">
                  <a:pos x="69" y="180"/>
                </a:cxn>
                <a:cxn ang="0">
                  <a:pos x="40" y="197"/>
                </a:cxn>
                <a:cxn ang="0">
                  <a:pos x="72" y="193"/>
                </a:cxn>
                <a:cxn ang="0">
                  <a:pos x="56" y="209"/>
                </a:cxn>
                <a:cxn ang="0">
                  <a:pos x="40" y="196"/>
                </a:cxn>
                <a:cxn ang="0">
                  <a:pos x="71" y="191"/>
                </a:cxn>
                <a:cxn ang="0">
                  <a:pos x="41" y="204"/>
                </a:cxn>
                <a:cxn ang="0">
                  <a:pos x="73" y="203"/>
                </a:cxn>
                <a:cxn ang="0">
                  <a:pos x="74" y="213"/>
                </a:cxn>
                <a:cxn ang="0">
                  <a:pos x="59" y="198"/>
                </a:cxn>
                <a:cxn ang="0">
                  <a:pos x="74" y="214"/>
                </a:cxn>
                <a:cxn ang="0">
                  <a:pos x="45" y="226"/>
                </a:cxn>
                <a:cxn ang="0">
                  <a:pos x="73" y="223"/>
                </a:cxn>
                <a:cxn ang="0">
                  <a:pos x="59" y="237"/>
                </a:cxn>
                <a:cxn ang="0">
                  <a:pos x="70" y="215"/>
                </a:cxn>
                <a:cxn ang="0">
                  <a:pos x="45" y="222"/>
                </a:cxn>
                <a:cxn ang="0">
                  <a:pos x="46" y="216"/>
                </a:cxn>
                <a:cxn ang="0">
                  <a:pos x="46" y="214"/>
                </a:cxn>
                <a:cxn ang="0">
                  <a:pos x="46" y="208"/>
                </a:cxn>
                <a:cxn ang="0">
                  <a:pos x="55" y="200"/>
                </a:cxn>
                <a:cxn ang="0">
                  <a:pos x="64" y="209"/>
                </a:cxn>
                <a:cxn ang="0">
                  <a:pos x="59" y="197"/>
                </a:cxn>
                <a:cxn ang="0">
                  <a:pos x="60" y="200"/>
                </a:cxn>
                <a:cxn ang="0">
                  <a:pos x="54" y="207"/>
                </a:cxn>
                <a:cxn ang="0">
                  <a:pos x="60" y="197"/>
                </a:cxn>
                <a:cxn ang="0">
                  <a:pos x="47" y="200"/>
                </a:cxn>
                <a:cxn ang="0">
                  <a:pos x="47" y="191"/>
                </a:cxn>
              </a:cxnLst>
              <a:rect l="0" t="0" r="r" b="b"/>
              <a:pathLst>
                <a:path w="74" h="237">
                  <a:moveTo>
                    <a:pt x="29" y="14"/>
                  </a:moveTo>
                  <a:cubicBezTo>
                    <a:pt x="29" y="6"/>
                    <a:pt x="22" y="0"/>
                    <a:pt x="15" y="0"/>
                  </a:cubicBezTo>
                  <a:cubicBezTo>
                    <a:pt x="7" y="0"/>
                    <a:pt x="0" y="6"/>
                    <a:pt x="0" y="14"/>
                  </a:cubicBezTo>
                  <a:cubicBezTo>
                    <a:pt x="0" y="22"/>
                    <a:pt x="7" y="28"/>
                    <a:pt x="15" y="28"/>
                  </a:cubicBezTo>
                  <a:cubicBezTo>
                    <a:pt x="22" y="28"/>
                    <a:pt x="29" y="22"/>
                    <a:pt x="29" y="14"/>
                  </a:cubicBezTo>
                  <a:close/>
                  <a:moveTo>
                    <a:pt x="29" y="12"/>
                  </a:moveTo>
                  <a:lnTo>
                    <a:pt x="1" y="18"/>
                  </a:lnTo>
                  <a:lnTo>
                    <a:pt x="2" y="29"/>
                  </a:lnTo>
                  <a:lnTo>
                    <a:pt x="32" y="23"/>
                  </a:lnTo>
                  <a:lnTo>
                    <a:pt x="29" y="12"/>
                  </a:lnTo>
                  <a:close/>
                  <a:moveTo>
                    <a:pt x="32" y="25"/>
                  </a:moveTo>
                  <a:cubicBezTo>
                    <a:pt x="32" y="17"/>
                    <a:pt x="25" y="10"/>
                    <a:pt x="17" y="10"/>
                  </a:cubicBezTo>
                  <a:cubicBezTo>
                    <a:pt x="8" y="10"/>
                    <a:pt x="2" y="17"/>
                    <a:pt x="2" y="25"/>
                  </a:cubicBezTo>
                  <a:cubicBezTo>
                    <a:pt x="2" y="34"/>
                    <a:pt x="8" y="40"/>
                    <a:pt x="17" y="40"/>
                  </a:cubicBezTo>
                  <a:cubicBezTo>
                    <a:pt x="25" y="40"/>
                    <a:pt x="32" y="34"/>
                    <a:pt x="32" y="25"/>
                  </a:cubicBezTo>
                  <a:close/>
                  <a:moveTo>
                    <a:pt x="31" y="23"/>
                  </a:moveTo>
                  <a:lnTo>
                    <a:pt x="2" y="29"/>
                  </a:lnTo>
                  <a:lnTo>
                    <a:pt x="6" y="46"/>
                  </a:lnTo>
                  <a:lnTo>
                    <a:pt x="36" y="40"/>
                  </a:lnTo>
                  <a:lnTo>
                    <a:pt x="31" y="23"/>
                  </a:lnTo>
                  <a:close/>
                  <a:moveTo>
                    <a:pt x="36" y="43"/>
                  </a:moveTo>
                  <a:cubicBezTo>
                    <a:pt x="36" y="34"/>
                    <a:pt x="29" y="28"/>
                    <a:pt x="20" y="28"/>
                  </a:cubicBezTo>
                  <a:cubicBezTo>
                    <a:pt x="12" y="28"/>
                    <a:pt x="5" y="34"/>
                    <a:pt x="5" y="43"/>
                  </a:cubicBezTo>
                  <a:cubicBezTo>
                    <a:pt x="5" y="51"/>
                    <a:pt x="12" y="58"/>
                    <a:pt x="20" y="58"/>
                  </a:cubicBezTo>
                  <a:cubicBezTo>
                    <a:pt x="29" y="58"/>
                    <a:pt x="36" y="51"/>
                    <a:pt x="36" y="43"/>
                  </a:cubicBezTo>
                  <a:close/>
                  <a:moveTo>
                    <a:pt x="35" y="40"/>
                  </a:moveTo>
                  <a:lnTo>
                    <a:pt x="6" y="47"/>
                  </a:lnTo>
                  <a:lnTo>
                    <a:pt x="8" y="59"/>
                  </a:lnTo>
                  <a:lnTo>
                    <a:pt x="39" y="52"/>
                  </a:lnTo>
                  <a:lnTo>
                    <a:pt x="35" y="40"/>
                  </a:lnTo>
                  <a:close/>
                  <a:moveTo>
                    <a:pt x="39" y="55"/>
                  </a:moveTo>
                  <a:cubicBezTo>
                    <a:pt x="39" y="47"/>
                    <a:pt x="32" y="40"/>
                    <a:pt x="23" y="40"/>
                  </a:cubicBezTo>
                  <a:cubicBezTo>
                    <a:pt x="15" y="40"/>
                    <a:pt x="8" y="47"/>
                    <a:pt x="8" y="55"/>
                  </a:cubicBezTo>
                  <a:cubicBezTo>
                    <a:pt x="8" y="64"/>
                    <a:pt x="15" y="71"/>
                    <a:pt x="23" y="71"/>
                  </a:cubicBezTo>
                  <a:cubicBezTo>
                    <a:pt x="32" y="71"/>
                    <a:pt x="39" y="64"/>
                    <a:pt x="39" y="55"/>
                  </a:cubicBezTo>
                  <a:close/>
                  <a:moveTo>
                    <a:pt x="38" y="52"/>
                  </a:moveTo>
                  <a:lnTo>
                    <a:pt x="8" y="59"/>
                  </a:lnTo>
                  <a:lnTo>
                    <a:pt x="12" y="76"/>
                  </a:lnTo>
                  <a:lnTo>
                    <a:pt x="43" y="68"/>
                  </a:lnTo>
                  <a:lnTo>
                    <a:pt x="38" y="52"/>
                  </a:lnTo>
                  <a:close/>
                  <a:moveTo>
                    <a:pt x="43" y="72"/>
                  </a:moveTo>
                  <a:cubicBezTo>
                    <a:pt x="43" y="63"/>
                    <a:pt x="36" y="56"/>
                    <a:pt x="27" y="56"/>
                  </a:cubicBezTo>
                  <a:cubicBezTo>
                    <a:pt x="19" y="56"/>
                    <a:pt x="12" y="63"/>
                    <a:pt x="12" y="72"/>
                  </a:cubicBezTo>
                  <a:cubicBezTo>
                    <a:pt x="12" y="80"/>
                    <a:pt x="19" y="87"/>
                    <a:pt x="27" y="87"/>
                  </a:cubicBezTo>
                  <a:cubicBezTo>
                    <a:pt x="36" y="87"/>
                    <a:pt x="43" y="80"/>
                    <a:pt x="43" y="72"/>
                  </a:cubicBezTo>
                  <a:close/>
                  <a:moveTo>
                    <a:pt x="43" y="68"/>
                  </a:moveTo>
                  <a:lnTo>
                    <a:pt x="12" y="76"/>
                  </a:lnTo>
                  <a:lnTo>
                    <a:pt x="16" y="92"/>
                  </a:lnTo>
                  <a:lnTo>
                    <a:pt x="47" y="85"/>
                  </a:lnTo>
                  <a:lnTo>
                    <a:pt x="43" y="68"/>
                  </a:lnTo>
                  <a:close/>
                  <a:moveTo>
                    <a:pt x="47" y="88"/>
                  </a:moveTo>
                  <a:cubicBezTo>
                    <a:pt x="47" y="80"/>
                    <a:pt x="40" y="73"/>
                    <a:pt x="31" y="73"/>
                  </a:cubicBezTo>
                  <a:cubicBezTo>
                    <a:pt x="23" y="73"/>
                    <a:pt x="16" y="80"/>
                    <a:pt x="16" y="88"/>
                  </a:cubicBezTo>
                  <a:cubicBezTo>
                    <a:pt x="16" y="97"/>
                    <a:pt x="23" y="104"/>
                    <a:pt x="31" y="104"/>
                  </a:cubicBezTo>
                  <a:cubicBezTo>
                    <a:pt x="40" y="104"/>
                    <a:pt x="47" y="97"/>
                    <a:pt x="47" y="88"/>
                  </a:cubicBezTo>
                  <a:close/>
                  <a:moveTo>
                    <a:pt x="47" y="85"/>
                  </a:moveTo>
                  <a:lnTo>
                    <a:pt x="16" y="92"/>
                  </a:lnTo>
                  <a:lnTo>
                    <a:pt x="21" y="112"/>
                  </a:lnTo>
                  <a:lnTo>
                    <a:pt x="52" y="104"/>
                  </a:lnTo>
                  <a:lnTo>
                    <a:pt x="47" y="85"/>
                  </a:lnTo>
                  <a:close/>
                  <a:moveTo>
                    <a:pt x="52" y="108"/>
                  </a:moveTo>
                  <a:cubicBezTo>
                    <a:pt x="52" y="99"/>
                    <a:pt x="45" y="92"/>
                    <a:pt x="36" y="92"/>
                  </a:cubicBezTo>
                  <a:cubicBezTo>
                    <a:pt x="27" y="92"/>
                    <a:pt x="20" y="99"/>
                    <a:pt x="20" y="108"/>
                  </a:cubicBezTo>
                  <a:cubicBezTo>
                    <a:pt x="20" y="117"/>
                    <a:pt x="27" y="124"/>
                    <a:pt x="36" y="124"/>
                  </a:cubicBezTo>
                  <a:cubicBezTo>
                    <a:pt x="45" y="124"/>
                    <a:pt x="52" y="117"/>
                    <a:pt x="52" y="108"/>
                  </a:cubicBezTo>
                  <a:close/>
                  <a:moveTo>
                    <a:pt x="52" y="104"/>
                  </a:moveTo>
                  <a:lnTo>
                    <a:pt x="21" y="112"/>
                  </a:lnTo>
                  <a:lnTo>
                    <a:pt x="25" y="131"/>
                  </a:lnTo>
                  <a:lnTo>
                    <a:pt x="56" y="123"/>
                  </a:lnTo>
                  <a:lnTo>
                    <a:pt x="52" y="104"/>
                  </a:lnTo>
                  <a:close/>
                  <a:moveTo>
                    <a:pt x="57" y="127"/>
                  </a:moveTo>
                  <a:cubicBezTo>
                    <a:pt x="57" y="118"/>
                    <a:pt x="50" y="111"/>
                    <a:pt x="41" y="111"/>
                  </a:cubicBezTo>
                  <a:cubicBezTo>
                    <a:pt x="32" y="111"/>
                    <a:pt x="25" y="118"/>
                    <a:pt x="25" y="127"/>
                  </a:cubicBezTo>
                  <a:cubicBezTo>
                    <a:pt x="25" y="136"/>
                    <a:pt x="32" y="143"/>
                    <a:pt x="41" y="143"/>
                  </a:cubicBezTo>
                  <a:cubicBezTo>
                    <a:pt x="50" y="143"/>
                    <a:pt x="57" y="136"/>
                    <a:pt x="57" y="127"/>
                  </a:cubicBezTo>
                  <a:close/>
                  <a:moveTo>
                    <a:pt x="56" y="123"/>
                  </a:moveTo>
                  <a:lnTo>
                    <a:pt x="25" y="131"/>
                  </a:lnTo>
                  <a:lnTo>
                    <a:pt x="30" y="149"/>
                  </a:lnTo>
                  <a:lnTo>
                    <a:pt x="61" y="142"/>
                  </a:lnTo>
                  <a:lnTo>
                    <a:pt x="56" y="123"/>
                  </a:lnTo>
                  <a:close/>
                  <a:moveTo>
                    <a:pt x="61" y="145"/>
                  </a:moveTo>
                  <a:cubicBezTo>
                    <a:pt x="61" y="137"/>
                    <a:pt x="54" y="129"/>
                    <a:pt x="45" y="129"/>
                  </a:cubicBezTo>
                  <a:cubicBezTo>
                    <a:pt x="36" y="129"/>
                    <a:pt x="29" y="137"/>
                    <a:pt x="29" y="145"/>
                  </a:cubicBezTo>
                  <a:cubicBezTo>
                    <a:pt x="29" y="154"/>
                    <a:pt x="36" y="162"/>
                    <a:pt x="45" y="162"/>
                  </a:cubicBezTo>
                  <a:cubicBezTo>
                    <a:pt x="54" y="162"/>
                    <a:pt x="61" y="154"/>
                    <a:pt x="61" y="145"/>
                  </a:cubicBezTo>
                  <a:close/>
                  <a:moveTo>
                    <a:pt x="61" y="142"/>
                  </a:moveTo>
                  <a:lnTo>
                    <a:pt x="30" y="149"/>
                  </a:lnTo>
                  <a:lnTo>
                    <a:pt x="34" y="167"/>
                  </a:lnTo>
                  <a:lnTo>
                    <a:pt x="65" y="160"/>
                  </a:lnTo>
                  <a:lnTo>
                    <a:pt x="61" y="142"/>
                  </a:lnTo>
                  <a:close/>
                  <a:moveTo>
                    <a:pt x="66" y="164"/>
                  </a:moveTo>
                  <a:cubicBezTo>
                    <a:pt x="66" y="155"/>
                    <a:pt x="58" y="147"/>
                    <a:pt x="50" y="147"/>
                  </a:cubicBezTo>
                  <a:cubicBezTo>
                    <a:pt x="41" y="147"/>
                    <a:pt x="33" y="155"/>
                    <a:pt x="33" y="164"/>
                  </a:cubicBezTo>
                  <a:cubicBezTo>
                    <a:pt x="33" y="172"/>
                    <a:pt x="41" y="180"/>
                    <a:pt x="50" y="180"/>
                  </a:cubicBezTo>
                  <a:cubicBezTo>
                    <a:pt x="58" y="180"/>
                    <a:pt x="66" y="172"/>
                    <a:pt x="66" y="164"/>
                  </a:cubicBezTo>
                  <a:close/>
                  <a:moveTo>
                    <a:pt x="65" y="160"/>
                  </a:moveTo>
                  <a:lnTo>
                    <a:pt x="34" y="167"/>
                  </a:lnTo>
                  <a:lnTo>
                    <a:pt x="37" y="184"/>
                  </a:lnTo>
                  <a:lnTo>
                    <a:pt x="69" y="177"/>
                  </a:lnTo>
                  <a:lnTo>
                    <a:pt x="65" y="160"/>
                  </a:lnTo>
                  <a:close/>
                  <a:moveTo>
                    <a:pt x="69" y="180"/>
                  </a:moveTo>
                  <a:cubicBezTo>
                    <a:pt x="69" y="171"/>
                    <a:pt x="62" y="164"/>
                    <a:pt x="53" y="164"/>
                  </a:cubicBezTo>
                  <a:cubicBezTo>
                    <a:pt x="44" y="164"/>
                    <a:pt x="37" y="171"/>
                    <a:pt x="37" y="180"/>
                  </a:cubicBezTo>
                  <a:cubicBezTo>
                    <a:pt x="37" y="189"/>
                    <a:pt x="44" y="196"/>
                    <a:pt x="53" y="196"/>
                  </a:cubicBezTo>
                  <a:cubicBezTo>
                    <a:pt x="62" y="196"/>
                    <a:pt x="69" y="189"/>
                    <a:pt x="69" y="180"/>
                  </a:cubicBezTo>
                  <a:close/>
                  <a:moveTo>
                    <a:pt x="69" y="177"/>
                  </a:moveTo>
                  <a:lnTo>
                    <a:pt x="37" y="183"/>
                  </a:lnTo>
                  <a:lnTo>
                    <a:pt x="40" y="197"/>
                  </a:lnTo>
                  <a:lnTo>
                    <a:pt x="71" y="190"/>
                  </a:lnTo>
                  <a:lnTo>
                    <a:pt x="69" y="177"/>
                  </a:lnTo>
                  <a:close/>
                  <a:moveTo>
                    <a:pt x="72" y="193"/>
                  </a:moveTo>
                  <a:cubicBezTo>
                    <a:pt x="72" y="185"/>
                    <a:pt x="64" y="177"/>
                    <a:pt x="56" y="177"/>
                  </a:cubicBezTo>
                  <a:cubicBezTo>
                    <a:pt x="47" y="177"/>
                    <a:pt x="40" y="185"/>
                    <a:pt x="40" y="193"/>
                  </a:cubicBezTo>
                  <a:cubicBezTo>
                    <a:pt x="40" y="202"/>
                    <a:pt x="47" y="209"/>
                    <a:pt x="56" y="209"/>
                  </a:cubicBezTo>
                  <a:cubicBezTo>
                    <a:pt x="64" y="209"/>
                    <a:pt x="72" y="202"/>
                    <a:pt x="72" y="193"/>
                  </a:cubicBezTo>
                  <a:close/>
                  <a:moveTo>
                    <a:pt x="71" y="191"/>
                  </a:moveTo>
                  <a:lnTo>
                    <a:pt x="40" y="196"/>
                  </a:lnTo>
                  <a:lnTo>
                    <a:pt x="42" y="207"/>
                  </a:lnTo>
                  <a:lnTo>
                    <a:pt x="73" y="202"/>
                  </a:lnTo>
                  <a:lnTo>
                    <a:pt x="71" y="191"/>
                  </a:lnTo>
                  <a:close/>
                  <a:moveTo>
                    <a:pt x="73" y="204"/>
                  </a:moveTo>
                  <a:cubicBezTo>
                    <a:pt x="73" y="196"/>
                    <a:pt x="66" y="188"/>
                    <a:pt x="57" y="188"/>
                  </a:cubicBezTo>
                  <a:cubicBezTo>
                    <a:pt x="49" y="188"/>
                    <a:pt x="41" y="196"/>
                    <a:pt x="41" y="204"/>
                  </a:cubicBezTo>
                  <a:cubicBezTo>
                    <a:pt x="41" y="213"/>
                    <a:pt x="49" y="220"/>
                    <a:pt x="57" y="220"/>
                  </a:cubicBezTo>
                  <a:cubicBezTo>
                    <a:pt x="66" y="220"/>
                    <a:pt x="73" y="213"/>
                    <a:pt x="73" y="204"/>
                  </a:cubicBezTo>
                  <a:close/>
                  <a:moveTo>
                    <a:pt x="73" y="203"/>
                  </a:moveTo>
                  <a:lnTo>
                    <a:pt x="42" y="207"/>
                  </a:lnTo>
                  <a:lnTo>
                    <a:pt x="43" y="216"/>
                  </a:lnTo>
                  <a:lnTo>
                    <a:pt x="74" y="213"/>
                  </a:lnTo>
                  <a:lnTo>
                    <a:pt x="73" y="203"/>
                  </a:lnTo>
                  <a:close/>
                  <a:moveTo>
                    <a:pt x="74" y="214"/>
                  </a:moveTo>
                  <a:cubicBezTo>
                    <a:pt x="74" y="205"/>
                    <a:pt x="67" y="198"/>
                    <a:pt x="59" y="198"/>
                  </a:cubicBezTo>
                  <a:cubicBezTo>
                    <a:pt x="50" y="198"/>
                    <a:pt x="43" y="205"/>
                    <a:pt x="43" y="214"/>
                  </a:cubicBezTo>
                  <a:cubicBezTo>
                    <a:pt x="43" y="222"/>
                    <a:pt x="50" y="229"/>
                    <a:pt x="59" y="229"/>
                  </a:cubicBezTo>
                  <a:cubicBezTo>
                    <a:pt x="67" y="229"/>
                    <a:pt x="74" y="222"/>
                    <a:pt x="74" y="214"/>
                  </a:cubicBezTo>
                  <a:close/>
                  <a:moveTo>
                    <a:pt x="74" y="216"/>
                  </a:moveTo>
                  <a:lnTo>
                    <a:pt x="43" y="217"/>
                  </a:lnTo>
                  <a:lnTo>
                    <a:pt x="45" y="226"/>
                  </a:lnTo>
                  <a:lnTo>
                    <a:pt x="73" y="224"/>
                  </a:lnTo>
                  <a:lnTo>
                    <a:pt x="74" y="216"/>
                  </a:lnTo>
                  <a:close/>
                  <a:moveTo>
                    <a:pt x="73" y="223"/>
                  </a:moveTo>
                  <a:cubicBezTo>
                    <a:pt x="73" y="215"/>
                    <a:pt x="67" y="209"/>
                    <a:pt x="59" y="209"/>
                  </a:cubicBezTo>
                  <a:cubicBezTo>
                    <a:pt x="51" y="209"/>
                    <a:pt x="45" y="215"/>
                    <a:pt x="45" y="223"/>
                  </a:cubicBezTo>
                  <a:cubicBezTo>
                    <a:pt x="45" y="231"/>
                    <a:pt x="51" y="237"/>
                    <a:pt x="59" y="237"/>
                  </a:cubicBezTo>
                  <a:cubicBezTo>
                    <a:pt x="67" y="237"/>
                    <a:pt x="73" y="231"/>
                    <a:pt x="73" y="223"/>
                  </a:cubicBezTo>
                  <a:close/>
                  <a:moveTo>
                    <a:pt x="45" y="222"/>
                  </a:moveTo>
                  <a:lnTo>
                    <a:pt x="70" y="215"/>
                  </a:lnTo>
                  <a:lnTo>
                    <a:pt x="66" y="209"/>
                  </a:lnTo>
                  <a:lnTo>
                    <a:pt x="46" y="215"/>
                  </a:lnTo>
                  <a:lnTo>
                    <a:pt x="45" y="222"/>
                  </a:lnTo>
                  <a:close/>
                  <a:moveTo>
                    <a:pt x="69" y="216"/>
                  </a:moveTo>
                  <a:cubicBezTo>
                    <a:pt x="69" y="210"/>
                    <a:pt x="63" y="204"/>
                    <a:pt x="57" y="204"/>
                  </a:cubicBezTo>
                  <a:cubicBezTo>
                    <a:pt x="51" y="204"/>
                    <a:pt x="46" y="210"/>
                    <a:pt x="46" y="216"/>
                  </a:cubicBezTo>
                  <a:cubicBezTo>
                    <a:pt x="46" y="222"/>
                    <a:pt x="51" y="228"/>
                    <a:pt x="57" y="228"/>
                  </a:cubicBezTo>
                  <a:cubicBezTo>
                    <a:pt x="63" y="228"/>
                    <a:pt x="69" y="222"/>
                    <a:pt x="69" y="216"/>
                  </a:cubicBezTo>
                  <a:close/>
                  <a:moveTo>
                    <a:pt x="46" y="214"/>
                  </a:moveTo>
                  <a:lnTo>
                    <a:pt x="67" y="209"/>
                  </a:lnTo>
                  <a:lnTo>
                    <a:pt x="63" y="204"/>
                  </a:lnTo>
                  <a:lnTo>
                    <a:pt x="46" y="208"/>
                  </a:lnTo>
                  <a:lnTo>
                    <a:pt x="46" y="214"/>
                  </a:lnTo>
                  <a:close/>
                  <a:moveTo>
                    <a:pt x="64" y="209"/>
                  </a:moveTo>
                  <a:cubicBezTo>
                    <a:pt x="64" y="204"/>
                    <a:pt x="60" y="200"/>
                    <a:pt x="55" y="200"/>
                  </a:cubicBezTo>
                  <a:cubicBezTo>
                    <a:pt x="50" y="200"/>
                    <a:pt x="46" y="204"/>
                    <a:pt x="46" y="209"/>
                  </a:cubicBezTo>
                  <a:cubicBezTo>
                    <a:pt x="46" y="214"/>
                    <a:pt x="50" y="218"/>
                    <a:pt x="55" y="218"/>
                  </a:cubicBezTo>
                  <a:cubicBezTo>
                    <a:pt x="60" y="218"/>
                    <a:pt x="64" y="214"/>
                    <a:pt x="64" y="209"/>
                  </a:cubicBezTo>
                  <a:close/>
                  <a:moveTo>
                    <a:pt x="46" y="209"/>
                  </a:moveTo>
                  <a:lnTo>
                    <a:pt x="64" y="205"/>
                  </a:lnTo>
                  <a:lnTo>
                    <a:pt x="59" y="197"/>
                  </a:lnTo>
                  <a:lnTo>
                    <a:pt x="47" y="200"/>
                  </a:lnTo>
                  <a:lnTo>
                    <a:pt x="46" y="209"/>
                  </a:lnTo>
                  <a:close/>
                  <a:moveTo>
                    <a:pt x="60" y="200"/>
                  </a:moveTo>
                  <a:cubicBezTo>
                    <a:pt x="60" y="197"/>
                    <a:pt x="57" y="194"/>
                    <a:pt x="54" y="194"/>
                  </a:cubicBezTo>
                  <a:cubicBezTo>
                    <a:pt x="50" y="194"/>
                    <a:pt x="47" y="197"/>
                    <a:pt x="47" y="200"/>
                  </a:cubicBezTo>
                  <a:cubicBezTo>
                    <a:pt x="47" y="204"/>
                    <a:pt x="50" y="207"/>
                    <a:pt x="54" y="207"/>
                  </a:cubicBezTo>
                  <a:cubicBezTo>
                    <a:pt x="57" y="207"/>
                    <a:pt x="60" y="204"/>
                    <a:pt x="60" y="200"/>
                  </a:cubicBezTo>
                  <a:close/>
                  <a:moveTo>
                    <a:pt x="47" y="200"/>
                  </a:moveTo>
                  <a:lnTo>
                    <a:pt x="60" y="197"/>
                  </a:lnTo>
                  <a:lnTo>
                    <a:pt x="56" y="189"/>
                  </a:lnTo>
                  <a:lnTo>
                    <a:pt x="47" y="190"/>
                  </a:lnTo>
                  <a:lnTo>
                    <a:pt x="47" y="200"/>
                  </a:lnTo>
                  <a:close/>
                  <a:moveTo>
                    <a:pt x="56" y="191"/>
                  </a:moveTo>
                  <a:cubicBezTo>
                    <a:pt x="56" y="188"/>
                    <a:pt x="54" y="186"/>
                    <a:pt x="52" y="186"/>
                  </a:cubicBezTo>
                  <a:cubicBezTo>
                    <a:pt x="49" y="186"/>
                    <a:pt x="47" y="188"/>
                    <a:pt x="47" y="191"/>
                  </a:cubicBezTo>
                  <a:cubicBezTo>
                    <a:pt x="47" y="193"/>
                    <a:pt x="49" y="195"/>
                    <a:pt x="52" y="195"/>
                  </a:cubicBezTo>
                  <a:cubicBezTo>
                    <a:pt x="54" y="195"/>
                    <a:pt x="56" y="193"/>
                    <a:pt x="56" y="191"/>
                  </a:cubicBezTo>
                  <a:close/>
                </a:path>
              </a:pathLst>
            </a:custGeom>
            <a:solidFill>
              <a:srgbClr val="ED1C2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Oval 12"/>
          <p:cNvSpPr/>
          <p:nvPr>
            <p:custDataLst>
              <p:tags r:id="rId5"/>
            </p:custDataLst>
          </p:nvPr>
        </p:nvSpPr>
        <p:spPr>
          <a:xfrm>
            <a:off x="1787433" y="5512526"/>
            <a:ext cx="720636" cy="7184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~x</a:t>
            </a:r>
            <a:r>
              <a:rPr lang="en-US" b="1" baseline="-25000" dirty="0" smtClean="0">
                <a:solidFill>
                  <a:schemeClr val="tx1"/>
                </a:solidFill>
              </a:rPr>
              <a:t>1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>
            <p:custDataLst>
              <p:tags r:id="rId6"/>
            </p:custDataLst>
          </p:nvPr>
        </p:nvSpPr>
        <p:spPr>
          <a:xfrm>
            <a:off x="1787433" y="4506686"/>
            <a:ext cx="720636" cy="705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x</a:t>
            </a:r>
            <a:r>
              <a:rPr lang="en-US" b="1" baseline="-25000" dirty="0" smtClean="0">
                <a:solidFill>
                  <a:schemeClr val="tx1"/>
                </a:solidFill>
              </a:rPr>
              <a:t>1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stCxn id="14" idx="4"/>
            <a:endCxn id="13" idx="0"/>
          </p:cNvCxnSpPr>
          <p:nvPr>
            <p:custDataLst>
              <p:tags r:id="rId7"/>
            </p:custDataLst>
          </p:nvPr>
        </p:nvCxnSpPr>
        <p:spPr>
          <a:xfrm>
            <a:off x="2147751" y="5212079"/>
            <a:ext cx="0" cy="3004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>
            <p:custDataLst>
              <p:tags r:id="rId8"/>
            </p:custDataLst>
          </p:nvPr>
        </p:nvSpPr>
        <p:spPr>
          <a:xfrm>
            <a:off x="2984862" y="5547360"/>
            <a:ext cx="720636" cy="7184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~x</a:t>
            </a:r>
            <a:r>
              <a:rPr lang="en-US" b="1" baseline="-25000" dirty="0" smtClean="0">
                <a:solidFill>
                  <a:schemeClr val="tx1"/>
                </a:solidFill>
              </a:rPr>
              <a:t>2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>
            <p:custDataLst>
              <p:tags r:id="rId9"/>
            </p:custDataLst>
          </p:nvPr>
        </p:nvSpPr>
        <p:spPr>
          <a:xfrm>
            <a:off x="2984862" y="4541520"/>
            <a:ext cx="720636" cy="705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x</a:t>
            </a:r>
            <a:r>
              <a:rPr lang="en-US" b="1" baseline="-25000" dirty="0" smtClean="0">
                <a:solidFill>
                  <a:schemeClr val="tx1"/>
                </a:solidFill>
              </a:rPr>
              <a:t>2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  <p:cxnSp>
        <p:nvCxnSpPr>
          <p:cNvPr id="42" name="Straight Connector 41"/>
          <p:cNvCxnSpPr>
            <a:stCxn id="41" idx="4"/>
            <a:endCxn id="40" idx="0"/>
          </p:cNvCxnSpPr>
          <p:nvPr>
            <p:custDataLst>
              <p:tags r:id="rId10"/>
            </p:custDataLst>
          </p:nvPr>
        </p:nvCxnSpPr>
        <p:spPr>
          <a:xfrm>
            <a:off x="3345180" y="5246913"/>
            <a:ext cx="0" cy="3004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>
            <p:custDataLst>
              <p:tags r:id="rId11"/>
            </p:custDataLst>
          </p:nvPr>
        </p:nvSpPr>
        <p:spPr>
          <a:xfrm>
            <a:off x="4134393" y="5560424"/>
            <a:ext cx="720636" cy="7184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~x</a:t>
            </a:r>
            <a:r>
              <a:rPr lang="en-US" b="1" baseline="-25000" dirty="0" smtClean="0">
                <a:solidFill>
                  <a:schemeClr val="tx1"/>
                </a:solidFill>
              </a:rPr>
              <a:t>3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>
            <p:custDataLst>
              <p:tags r:id="rId12"/>
            </p:custDataLst>
          </p:nvPr>
        </p:nvSpPr>
        <p:spPr>
          <a:xfrm>
            <a:off x="4134393" y="4554584"/>
            <a:ext cx="720636" cy="705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x</a:t>
            </a:r>
            <a:r>
              <a:rPr lang="en-US" b="1" baseline="-25000" dirty="0" smtClean="0">
                <a:solidFill>
                  <a:schemeClr val="tx1"/>
                </a:solidFill>
              </a:rPr>
              <a:t>3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  <p:cxnSp>
        <p:nvCxnSpPr>
          <p:cNvPr id="45" name="Straight Connector 44"/>
          <p:cNvCxnSpPr>
            <a:stCxn id="44" idx="4"/>
            <a:endCxn id="43" idx="0"/>
          </p:cNvCxnSpPr>
          <p:nvPr>
            <p:custDataLst>
              <p:tags r:id="rId13"/>
            </p:custDataLst>
          </p:nvPr>
        </p:nvCxnSpPr>
        <p:spPr>
          <a:xfrm>
            <a:off x="4494711" y="5259977"/>
            <a:ext cx="0" cy="3004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>
            <p:custDataLst>
              <p:tags r:id="rId14"/>
            </p:custDataLst>
          </p:nvPr>
        </p:nvSpPr>
        <p:spPr>
          <a:xfrm>
            <a:off x="7021285" y="5599611"/>
            <a:ext cx="720636" cy="7184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~</a:t>
            </a:r>
            <a:r>
              <a:rPr lang="en-US" b="1" dirty="0" err="1" smtClean="0">
                <a:solidFill>
                  <a:schemeClr val="tx1"/>
                </a:solidFill>
              </a:rPr>
              <a:t>x</a:t>
            </a:r>
            <a:r>
              <a:rPr lang="en-US" b="1" baseline="-25000" dirty="0" err="1" smtClean="0">
                <a:solidFill>
                  <a:schemeClr val="tx1"/>
                </a:solidFill>
              </a:rPr>
              <a:t>n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>
            <p:custDataLst>
              <p:tags r:id="rId15"/>
            </p:custDataLst>
          </p:nvPr>
        </p:nvSpPr>
        <p:spPr>
          <a:xfrm>
            <a:off x="7021285" y="4593771"/>
            <a:ext cx="720636" cy="705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x</a:t>
            </a:r>
            <a:r>
              <a:rPr lang="en-US" b="1" baseline="-25000" dirty="0" err="1" smtClean="0">
                <a:solidFill>
                  <a:schemeClr val="tx1"/>
                </a:solidFill>
              </a:rPr>
              <a:t>n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  <p:cxnSp>
        <p:nvCxnSpPr>
          <p:cNvPr id="48" name="Straight Connector 47"/>
          <p:cNvCxnSpPr>
            <a:stCxn id="47" idx="4"/>
            <a:endCxn id="46" idx="0"/>
          </p:cNvCxnSpPr>
          <p:nvPr>
            <p:custDataLst>
              <p:tags r:id="rId16"/>
            </p:custDataLst>
          </p:nvPr>
        </p:nvCxnSpPr>
        <p:spPr>
          <a:xfrm>
            <a:off x="7381603" y="5299164"/>
            <a:ext cx="0" cy="3004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>
            <p:custDataLst>
              <p:tags r:id="rId17"/>
            </p:custDataLst>
          </p:nvPr>
        </p:nvSpPr>
        <p:spPr>
          <a:xfrm>
            <a:off x="5640976" y="3655422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S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51" name="Straight Connector 50"/>
          <p:cNvCxnSpPr>
            <a:stCxn id="14" idx="7"/>
            <a:endCxn id="49" idx="2"/>
          </p:cNvCxnSpPr>
          <p:nvPr>
            <p:custDataLst>
              <p:tags r:id="rId18"/>
            </p:custDataLst>
          </p:nvPr>
        </p:nvCxnSpPr>
        <p:spPr>
          <a:xfrm flipV="1">
            <a:off x="2402534" y="3845922"/>
            <a:ext cx="3238442" cy="7640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7" idx="1"/>
            <a:endCxn id="49" idx="5"/>
          </p:cNvCxnSpPr>
          <p:nvPr>
            <p:custDataLst>
              <p:tags r:id="rId19"/>
            </p:custDataLst>
          </p:nvPr>
        </p:nvCxnSpPr>
        <p:spPr>
          <a:xfrm flipH="1" flipV="1">
            <a:off x="5966180" y="3980626"/>
            <a:ext cx="1160640" cy="7164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6" idx="1"/>
            <a:endCxn id="49" idx="5"/>
          </p:cNvCxnSpPr>
          <p:nvPr>
            <p:custDataLst>
              <p:tags r:id="rId20"/>
            </p:custDataLst>
          </p:nvPr>
        </p:nvCxnSpPr>
        <p:spPr>
          <a:xfrm flipH="1" flipV="1">
            <a:off x="5966180" y="3980626"/>
            <a:ext cx="1160640" cy="17242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9" idx="4"/>
            <a:endCxn id="43" idx="7"/>
          </p:cNvCxnSpPr>
          <p:nvPr>
            <p:custDataLst>
              <p:tags r:id="rId21"/>
            </p:custDataLst>
          </p:nvPr>
        </p:nvCxnSpPr>
        <p:spPr>
          <a:xfrm flipH="1">
            <a:off x="4749494" y="4036422"/>
            <a:ext cx="1081982" cy="16292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9" idx="3"/>
            <a:endCxn id="44" idx="7"/>
          </p:cNvCxnSpPr>
          <p:nvPr>
            <p:custDataLst>
              <p:tags r:id="rId22"/>
            </p:custDataLst>
          </p:nvPr>
        </p:nvCxnSpPr>
        <p:spPr>
          <a:xfrm flipH="1">
            <a:off x="4749494" y="3980626"/>
            <a:ext cx="947278" cy="6772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9" idx="2"/>
            <a:endCxn id="41" idx="7"/>
          </p:cNvCxnSpPr>
          <p:nvPr>
            <p:custDataLst>
              <p:tags r:id="rId23"/>
            </p:custDataLst>
          </p:nvPr>
        </p:nvCxnSpPr>
        <p:spPr>
          <a:xfrm flipH="1">
            <a:off x="3599963" y="3845922"/>
            <a:ext cx="2041013" cy="798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Freeform 84"/>
          <p:cNvSpPr/>
          <p:nvPr>
            <p:custDataLst>
              <p:tags r:id="rId24"/>
            </p:custDataLst>
          </p:nvPr>
        </p:nvSpPr>
        <p:spPr>
          <a:xfrm>
            <a:off x="1428972" y="3625562"/>
            <a:ext cx="4253371" cy="1978404"/>
          </a:xfrm>
          <a:custGeom>
            <a:avLst/>
            <a:gdLst>
              <a:gd name="connsiteX0" fmla="*/ 452079 w 4253371"/>
              <a:gd name="connsiteY0" fmla="*/ 1978404 h 1978404"/>
              <a:gd name="connsiteX1" fmla="*/ 360639 w 4253371"/>
              <a:gd name="connsiteY1" fmla="*/ 1952278 h 1978404"/>
              <a:gd name="connsiteX2" fmla="*/ 295325 w 4253371"/>
              <a:gd name="connsiteY2" fmla="*/ 1913089 h 1978404"/>
              <a:gd name="connsiteX3" fmla="*/ 256137 w 4253371"/>
              <a:gd name="connsiteY3" fmla="*/ 1886964 h 1978404"/>
              <a:gd name="connsiteX4" fmla="*/ 164697 w 4253371"/>
              <a:gd name="connsiteY4" fmla="*/ 1782461 h 1978404"/>
              <a:gd name="connsiteX5" fmla="*/ 112445 w 4253371"/>
              <a:gd name="connsiteY5" fmla="*/ 1677958 h 1978404"/>
              <a:gd name="connsiteX6" fmla="*/ 73257 w 4253371"/>
              <a:gd name="connsiteY6" fmla="*/ 1638769 h 1978404"/>
              <a:gd name="connsiteX7" fmla="*/ 34068 w 4253371"/>
              <a:gd name="connsiteY7" fmla="*/ 1547329 h 1978404"/>
              <a:gd name="connsiteX8" fmla="*/ 21005 w 4253371"/>
              <a:gd name="connsiteY8" fmla="*/ 1508141 h 1978404"/>
              <a:gd name="connsiteX9" fmla="*/ 60194 w 4253371"/>
              <a:gd name="connsiteY9" fmla="*/ 1077067 h 1978404"/>
              <a:gd name="connsiteX10" fmla="*/ 138571 w 4253371"/>
              <a:gd name="connsiteY10" fmla="*/ 933375 h 1978404"/>
              <a:gd name="connsiteX11" fmla="*/ 151634 w 4253371"/>
              <a:gd name="connsiteY11" fmla="*/ 894187 h 1978404"/>
              <a:gd name="connsiteX12" fmla="*/ 282262 w 4253371"/>
              <a:gd name="connsiteY12" fmla="*/ 776621 h 1978404"/>
              <a:gd name="connsiteX13" fmla="*/ 334514 w 4253371"/>
              <a:gd name="connsiteY13" fmla="*/ 750495 h 1978404"/>
              <a:gd name="connsiteX14" fmla="*/ 399828 w 4253371"/>
              <a:gd name="connsiteY14" fmla="*/ 698244 h 1978404"/>
              <a:gd name="connsiteX15" fmla="*/ 517394 w 4253371"/>
              <a:gd name="connsiteY15" fmla="*/ 659055 h 1978404"/>
              <a:gd name="connsiteX16" fmla="*/ 556582 w 4253371"/>
              <a:gd name="connsiteY16" fmla="*/ 645992 h 1978404"/>
              <a:gd name="connsiteX17" fmla="*/ 608834 w 4253371"/>
              <a:gd name="connsiteY17" fmla="*/ 619867 h 1978404"/>
              <a:gd name="connsiteX18" fmla="*/ 700274 w 4253371"/>
              <a:gd name="connsiteY18" fmla="*/ 580678 h 1978404"/>
              <a:gd name="connsiteX19" fmla="*/ 739462 w 4253371"/>
              <a:gd name="connsiteY19" fmla="*/ 554552 h 1978404"/>
              <a:gd name="connsiteX20" fmla="*/ 804777 w 4253371"/>
              <a:gd name="connsiteY20" fmla="*/ 541489 h 1978404"/>
              <a:gd name="connsiteX21" fmla="*/ 948468 w 4253371"/>
              <a:gd name="connsiteY21" fmla="*/ 515364 h 1978404"/>
              <a:gd name="connsiteX22" fmla="*/ 1405668 w 4253371"/>
              <a:gd name="connsiteY22" fmla="*/ 489238 h 1978404"/>
              <a:gd name="connsiteX23" fmla="*/ 1444857 w 4253371"/>
              <a:gd name="connsiteY23" fmla="*/ 476175 h 1978404"/>
              <a:gd name="connsiteX24" fmla="*/ 1523234 w 4253371"/>
              <a:gd name="connsiteY24" fmla="*/ 463112 h 1978404"/>
              <a:gd name="connsiteX25" fmla="*/ 1588548 w 4253371"/>
              <a:gd name="connsiteY25" fmla="*/ 450049 h 1978404"/>
              <a:gd name="connsiteX26" fmla="*/ 1719177 w 4253371"/>
              <a:gd name="connsiteY26" fmla="*/ 384735 h 1978404"/>
              <a:gd name="connsiteX27" fmla="*/ 1836742 w 4253371"/>
              <a:gd name="connsiteY27" fmla="*/ 319421 h 1978404"/>
              <a:gd name="connsiteX28" fmla="*/ 2045748 w 4253371"/>
              <a:gd name="connsiteY28" fmla="*/ 293295 h 1978404"/>
              <a:gd name="connsiteX29" fmla="*/ 2176377 w 4253371"/>
              <a:gd name="connsiteY29" fmla="*/ 267169 h 1978404"/>
              <a:gd name="connsiteX30" fmla="*/ 2241691 w 4253371"/>
              <a:gd name="connsiteY30" fmla="*/ 254107 h 1978404"/>
              <a:gd name="connsiteX31" fmla="*/ 2685828 w 4253371"/>
              <a:gd name="connsiteY31" fmla="*/ 267169 h 1978404"/>
              <a:gd name="connsiteX32" fmla="*/ 2751142 w 4253371"/>
              <a:gd name="connsiteY32" fmla="*/ 280232 h 1978404"/>
              <a:gd name="connsiteX33" fmla="*/ 2920959 w 4253371"/>
              <a:gd name="connsiteY33" fmla="*/ 267169 h 1978404"/>
              <a:gd name="connsiteX34" fmla="*/ 3182217 w 4253371"/>
              <a:gd name="connsiteY34" fmla="*/ 241044 h 1978404"/>
              <a:gd name="connsiteX35" fmla="*/ 3221405 w 4253371"/>
              <a:gd name="connsiteY35" fmla="*/ 227981 h 1978404"/>
              <a:gd name="connsiteX36" fmla="*/ 3286719 w 4253371"/>
              <a:gd name="connsiteY36" fmla="*/ 214918 h 1978404"/>
              <a:gd name="connsiteX37" fmla="*/ 3312845 w 4253371"/>
              <a:gd name="connsiteY37" fmla="*/ 162667 h 1978404"/>
              <a:gd name="connsiteX38" fmla="*/ 3456537 w 4253371"/>
              <a:gd name="connsiteY38" fmla="*/ 149604 h 1978404"/>
              <a:gd name="connsiteX39" fmla="*/ 3547977 w 4253371"/>
              <a:gd name="connsiteY39" fmla="*/ 110415 h 1978404"/>
              <a:gd name="connsiteX40" fmla="*/ 3600228 w 4253371"/>
              <a:gd name="connsiteY40" fmla="*/ 97352 h 1978404"/>
              <a:gd name="connsiteX41" fmla="*/ 3743919 w 4253371"/>
              <a:gd name="connsiteY41" fmla="*/ 32038 h 1978404"/>
              <a:gd name="connsiteX42" fmla="*/ 4031302 w 4253371"/>
              <a:gd name="connsiteY42" fmla="*/ 45101 h 1978404"/>
              <a:gd name="connsiteX43" fmla="*/ 4109679 w 4253371"/>
              <a:gd name="connsiteY43" fmla="*/ 71227 h 1978404"/>
              <a:gd name="connsiteX44" fmla="*/ 4148868 w 4253371"/>
              <a:gd name="connsiteY44" fmla="*/ 84289 h 1978404"/>
              <a:gd name="connsiteX45" fmla="*/ 4253371 w 4253371"/>
              <a:gd name="connsiteY45" fmla="*/ 84289 h 1978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253371" h="1978404">
                <a:moveTo>
                  <a:pt x="452079" y="1978404"/>
                </a:moveTo>
                <a:cubicBezTo>
                  <a:pt x="421599" y="1969695"/>
                  <a:pt x="389900" y="1964470"/>
                  <a:pt x="360639" y="1952278"/>
                </a:cubicBezTo>
                <a:cubicBezTo>
                  <a:pt x="337202" y="1942513"/>
                  <a:pt x="316855" y="1926546"/>
                  <a:pt x="295325" y="1913089"/>
                </a:cubicBezTo>
                <a:cubicBezTo>
                  <a:pt x="282012" y="1904768"/>
                  <a:pt x="268057" y="1897181"/>
                  <a:pt x="256137" y="1886964"/>
                </a:cubicBezTo>
                <a:cubicBezTo>
                  <a:pt x="208784" y="1846376"/>
                  <a:pt x="200727" y="1830501"/>
                  <a:pt x="164697" y="1782461"/>
                </a:cubicBezTo>
                <a:cubicBezTo>
                  <a:pt x="148624" y="1734241"/>
                  <a:pt x="149465" y="1727318"/>
                  <a:pt x="112445" y="1677958"/>
                </a:cubicBezTo>
                <a:cubicBezTo>
                  <a:pt x="101361" y="1663179"/>
                  <a:pt x="86320" y="1651832"/>
                  <a:pt x="73257" y="1638769"/>
                </a:cubicBezTo>
                <a:cubicBezTo>
                  <a:pt x="42622" y="1546867"/>
                  <a:pt x="82494" y="1660321"/>
                  <a:pt x="34068" y="1547329"/>
                </a:cubicBezTo>
                <a:cubicBezTo>
                  <a:pt x="28644" y="1534673"/>
                  <a:pt x="25359" y="1521204"/>
                  <a:pt x="21005" y="1508141"/>
                </a:cubicBezTo>
                <a:cubicBezTo>
                  <a:pt x="21694" y="1489527"/>
                  <a:pt x="0" y="1182408"/>
                  <a:pt x="60194" y="1077067"/>
                </a:cubicBezTo>
                <a:cubicBezTo>
                  <a:pt x="79020" y="1044121"/>
                  <a:pt x="120646" y="975201"/>
                  <a:pt x="138571" y="933375"/>
                </a:cubicBezTo>
                <a:cubicBezTo>
                  <a:pt x="143995" y="920719"/>
                  <a:pt x="143032" y="904939"/>
                  <a:pt x="151634" y="894187"/>
                </a:cubicBezTo>
                <a:cubicBezTo>
                  <a:pt x="187471" y="849391"/>
                  <a:pt x="231503" y="805626"/>
                  <a:pt x="282262" y="776621"/>
                </a:cubicBezTo>
                <a:cubicBezTo>
                  <a:pt x="299169" y="766960"/>
                  <a:pt x="318311" y="761297"/>
                  <a:pt x="334514" y="750495"/>
                </a:cubicBezTo>
                <a:cubicBezTo>
                  <a:pt x="357712" y="735030"/>
                  <a:pt x="374891" y="710713"/>
                  <a:pt x="399828" y="698244"/>
                </a:cubicBezTo>
                <a:cubicBezTo>
                  <a:pt x="436775" y="679770"/>
                  <a:pt x="478205" y="672118"/>
                  <a:pt x="517394" y="659055"/>
                </a:cubicBezTo>
                <a:cubicBezTo>
                  <a:pt x="530457" y="654701"/>
                  <a:pt x="544266" y="652150"/>
                  <a:pt x="556582" y="645992"/>
                </a:cubicBezTo>
                <a:cubicBezTo>
                  <a:pt x="573999" y="637284"/>
                  <a:pt x="590935" y="627538"/>
                  <a:pt x="608834" y="619867"/>
                </a:cubicBezTo>
                <a:cubicBezTo>
                  <a:pt x="682100" y="588468"/>
                  <a:pt x="613638" y="630185"/>
                  <a:pt x="700274" y="580678"/>
                </a:cubicBezTo>
                <a:cubicBezTo>
                  <a:pt x="713905" y="572889"/>
                  <a:pt x="724762" y="560065"/>
                  <a:pt x="739462" y="554552"/>
                </a:cubicBezTo>
                <a:cubicBezTo>
                  <a:pt x="760251" y="546756"/>
                  <a:pt x="783237" y="546874"/>
                  <a:pt x="804777" y="541489"/>
                </a:cubicBezTo>
                <a:cubicBezTo>
                  <a:pt x="941375" y="507340"/>
                  <a:pt x="666860" y="555594"/>
                  <a:pt x="948468" y="515364"/>
                </a:cubicBezTo>
                <a:cubicBezTo>
                  <a:pt x="1196076" y="479991"/>
                  <a:pt x="787611" y="510551"/>
                  <a:pt x="1405668" y="489238"/>
                </a:cubicBezTo>
                <a:cubicBezTo>
                  <a:pt x="1418731" y="484884"/>
                  <a:pt x="1431415" y="479162"/>
                  <a:pt x="1444857" y="476175"/>
                </a:cubicBezTo>
                <a:cubicBezTo>
                  <a:pt x="1470712" y="470429"/>
                  <a:pt x="1497175" y="467850"/>
                  <a:pt x="1523234" y="463112"/>
                </a:cubicBezTo>
                <a:cubicBezTo>
                  <a:pt x="1545078" y="459140"/>
                  <a:pt x="1566777" y="454403"/>
                  <a:pt x="1588548" y="450049"/>
                </a:cubicBezTo>
                <a:cubicBezTo>
                  <a:pt x="1632091" y="428278"/>
                  <a:pt x="1677432" y="409782"/>
                  <a:pt x="1719177" y="384735"/>
                </a:cubicBezTo>
                <a:cubicBezTo>
                  <a:pt x="1740100" y="372182"/>
                  <a:pt x="1808635" y="328790"/>
                  <a:pt x="1836742" y="319421"/>
                </a:cubicBezTo>
                <a:cubicBezTo>
                  <a:pt x="1889175" y="301943"/>
                  <a:pt x="2010006" y="297500"/>
                  <a:pt x="2045748" y="293295"/>
                </a:cubicBezTo>
                <a:cubicBezTo>
                  <a:pt x="2127344" y="283695"/>
                  <a:pt x="2108251" y="282308"/>
                  <a:pt x="2176377" y="267169"/>
                </a:cubicBezTo>
                <a:cubicBezTo>
                  <a:pt x="2198051" y="262353"/>
                  <a:pt x="2219920" y="258461"/>
                  <a:pt x="2241691" y="254107"/>
                </a:cubicBezTo>
                <a:cubicBezTo>
                  <a:pt x="2389737" y="258461"/>
                  <a:pt x="2537913" y="259584"/>
                  <a:pt x="2685828" y="267169"/>
                </a:cubicBezTo>
                <a:cubicBezTo>
                  <a:pt x="2708001" y="268306"/>
                  <a:pt x="2728939" y="280232"/>
                  <a:pt x="2751142" y="280232"/>
                </a:cubicBezTo>
                <a:cubicBezTo>
                  <a:pt x="2807915" y="280232"/>
                  <a:pt x="2864353" y="271523"/>
                  <a:pt x="2920959" y="267169"/>
                </a:cubicBezTo>
                <a:cubicBezTo>
                  <a:pt x="3058178" y="232867"/>
                  <a:pt x="2888236" y="271990"/>
                  <a:pt x="3182217" y="241044"/>
                </a:cubicBezTo>
                <a:cubicBezTo>
                  <a:pt x="3195911" y="239603"/>
                  <a:pt x="3208047" y="231321"/>
                  <a:pt x="3221405" y="227981"/>
                </a:cubicBezTo>
                <a:cubicBezTo>
                  <a:pt x="3242945" y="222596"/>
                  <a:pt x="3264948" y="219272"/>
                  <a:pt x="3286719" y="214918"/>
                </a:cubicBezTo>
                <a:cubicBezTo>
                  <a:pt x="3295428" y="197501"/>
                  <a:pt x="3294670" y="169657"/>
                  <a:pt x="3312845" y="162667"/>
                </a:cubicBezTo>
                <a:cubicBezTo>
                  <a:pt x="3357734" y="145402"/>
                  <a:pt x="3408926" y="156406"/>
                  <a:pt x="3456537" y="149604"/>
                </a:cubicBezTo>
                <a:cubicBezTo>
                  <a:pt x="3491468" y="144614"/>
                  <a:pt x="3515557" y="122573"/>
                  <a:pt x="3547977" y="110415"/>
                </a:cubicBezTo>
                <a:cubicBezTo>
                  <a:pt x="3564787" y="104111"/>
                  <a:pt x="3583656" y="104257"/>
                  <a:pt x="3600228" y="97352"/>
                </a:cubicBezTo>
                <a:cubicBezTo>
                  <a:pt x="3833874" y="0"/>
                  <a:pt x="3626480" y="71185"/>
                  <a:pt x="3743919" y="32038"/>
                </a:cubicBezTo>
                <a:cubicBezTo>
                  <a:pt x="3839713" y="36392"/>
                  <a:pt x="3935954" y="34885"/>
                  <a:pt x="4031302" y="45101"/>
                </a:cubicBezTo>
                <a:cubicBezTo>
                  <a:pt x="4058684" y="48035"/>
                  <a:pt x="4083553" y="62519"/>
                  <a:pt x="4109679" y="71227"/>
                </a:cubicBezTo>
                <a:cubicBezTo>
                  <a:pt x="4122742" y="75581"/>
                  <a:pt x="4135098" y="84289"/>
                  <a:pt x="4148868" y="84289"/>
                </a:cubicBezTo>
                <a:lnTo>
                  <a:pt x="4253371" y="84289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>
            <p:custDataLst>
              <p:tags r:id="rId25"/>
            </p:custDataLst>
          </p:nvPr>
        </p:nvSpPr>
        <p:spPr>
          <a:xfrm>
            <a:off x="3500846" y="3931920"/>
            <a:ext cx="2147533" cy="1632857"/>
          </a:xfrm>
          <a:custGeom>
            <a:avLst/>
            <a:gdLst>
              <a:gd name="connsiteX0" fmla="*/ 0 w 2147533"/>
              <a:gd name="connsiteY0" fmla="*/ 1632857 h 1632857"/>
              <a:gd name="connsiteX1" fmla="*/ 52251 w 2147533"/>
              <a:gd name="connsiteY1" fmla="*/ 1502229 h 1632857"/>
              <a:gd name="connsiteX2" fmla="*/ 104503 w 2147533"/>
              <a:gd name="connsiteY2" fmla="*/ 1423851 h 1632857"/>
              <a:gd name="connsiteX3" fmla="*/ 156754 w 2147533"/>
              <a:gd name="connsiteY3" fmla="*/ 1332411 h 1632857"/>
              <a:gd name="connsiteX4" fmla="*/ 169817 w 2147533"/>
              <a:gd name="connsiteY4" fmla="*/ 1293223 h 1632857"/>
              <a:gd name="connsiteX5" fmla="*/ 209005 w 2147533"/>
              <a:gd name="connsiteY5" fmla="*/ 1254034 h 1632857"/>
              <a:gd name="connsiteX6" fmla="*/ 274320 w 2147533"/>
              <a:gd name="connsiteY6" fmla="*/ 1188720 h 1632857"/>
              <a:gd name="connsiteX7" fmla="*/ 313508 w 2147533"/>
              <a:gd name="connsiteY7" fmla="*/ 1097280 h 1632857"/>
              <a:gd name="connsiteX8" fmla="*/ 365760 w 2147533"/>
              <a:gd name="connsiteY8" fmla="*/ 1018903 h 1632857"/>
              <a:gd name="connsiteX9" fmla="*/ 391885 w 2147533"/>
              <a:gd name="connsiteY9" fmla="*/ 979714 h 1632857"/>
              <a:gd name="connsiteX10" fmla="*/ 457200 w 2147533"/>
              <a:gd name="connsiteY10" fmla="*/ 849086 h 1632857"/>
              <a:gd name="connsiteX11" fmla="*/ 509451 w 2147533"/>
              <a:gd name="connsiteY11" fmla="*/ 744583 h 1632857"/>
              <a:gd name="connsiteX12" fmla="*/ 548640 w 2147533"/>
              <a:gd name="connsiteY12" fmla="*/ 705394 h 1632857"/>
              <a:gd name="connsiteX13" fmla="*/ 627017 w 2147533"/>
              <a:gd name="connsiteY13" fmla="*/ 653143 h 1632857"/>
              <a:gd name="connsiteX14" fmla="*/ 705394 w 2147533"/>
              <a:gd name="connsiteY14" fmla="*/ 627017 h 1632857"/>
              <a:gd name="connsiteX15" fmla="*/ 744583 w 2147533"/>
              <a:gd name="connsiteY15" fmla="*/ 613954 h 1632857"/>
              <a:gd name="connsiteX16" fmla="*/ 783771 w 2147533"/>
              <a:gd name="connsiteY16" fmla="*/ 587829 h 1632857"/>
              <a:gd name="connsiteX17" fmla="*/ 822960 w 2147533"/>
              <a:gd name="connsiteY17" fmla="*/ 548640 h 1632857"/>
              <a:gd name="connsiteX18" fmla="*/ 888274 w 2147533"/>
              <a:gd name="connsiteY18" fmla="*/ 535577 h 1632857"/>
              <a:gd name="connsiteX19" fmla="*/ 927463 w 2147533"/>
              <a:gd name="connsiteY19" fmla="*/ 522514 h 1632857"/>
              <a:gd name="connsiteX20" fmla="*/ 992777 w 2147533"/>
              <a:gd name="connsiteY20" fmla="*/ 509451 h 1632857"/>
              <a:gd name="connsiteX21" fmla="*/ 1071154 w 2147533"/>
              <a:gd name="connsiteY21" fmla="*/ 483326 h 1632857"/>
              <a:gd name="connsiteX22" fmla="*/ 1149531 w 2147533"/>
              <a:gd name="connsiteY22" fmla="*/ 457200 h 1632857"/>
              <a:gd name="connsiteX23" fmla="*/ 1227908 w 2147533"/>
              <a:gd name="connsiteY23" fmla="*/ 431074 h 1632857"/>
              <a:gd name="connsiteX24" fmla="*/ 1267097 w 2147533"/>
              <a:gd name="connsiteY24" fmla="*/ 418011 h 1632857"/>
              <a:gd name="connsiteX25" fmla="*/ 1384663 w 2147533"/>
              <a:gd name="connsiteY25" fmla="*/ 352697 h 1632857"/>
              <a:gd name="connsiteX26" fmla="*/ 1463040 w 2147533"/>
              <a:gd name="connsiteY26" fmla="*/ 313509 h 1632857"/>
              <a:gd name="connsiteX27" fmla="*/ 1580605 w 2147533"/>
              <a:gd name="connsiteY27" fmla="*/ 261257 h 1632857"/>
              <a:gd name="connsiteX28" fmla="*/ 1711234 w 2147533"/>
              <a:gd name="connsiteY28" fmla="*/ 222069 h 1632857"/>
              <a:gd name="connsiteX29" fmla="*/ 1789611 w 2147533"/>
              <a:gd name="connsiteY29" fmla="*/ 195943 h 1632857"/>
              <a:gd name="connsiteX30" fmla="*/ 1867988 w 2147533"/>
              <a:gd name="connsiteY30" fmla="*/ 143691 h 1632857"/>
              <a:gd name="connsiteX31" fmla="*/ 1907177 w 2147533"/>
              <a:gd name="connsiteY31" fmla="*/ 117566 h 1632857"/>
              <a:gd name="connsiteX32" fmla="*/ 1985554 w 2147533"/>
              <a:gd name="connsiteY32" fmla="*/ 91440 h 1632857"/>
              <a:gd name="connsiteX33" fmla="*/ 2063931 w 2147533"/>
              <a:gd name="connsiteY33" fmla="*/ 65314 h 1632857"/>
              <a:gd name="connsiteX34" fmla="*/ 2142308 w 2147533"/>
              <a:gd name="connsiteY34" fmla="*/ 26126 h 1632857"/>
              <a:gd name="connsiteX35" fmla="*/ 2142308 w 2147533"/>
              <a:gd name="connsiteY35" fmla="*/ 0 h 163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147533" h="1632857">
                <a:moveTo>
                  <a:pt x="0" y="1632857"/>
                </a:moveTo>
                <a:cubicBezTo>
                  <a:pt x="18693" y="1576775"/>
                  <a:pt x="23418" y="1550283"/>
                  <a:pt x="52251" y="1502229"/>
                </a:cubicBezTo>
                <a:cubicBezTo>
                  <a:pt x="68406" y="1475304"/>
                  <a:pt x="104503" y="1423851"/>
                  <a:pt x="104503" y="1423851"/>
                </a:cubicBezTo>
                <a:cubicBezTo>
                  <a:pt x="134451" y="1334003"/>
                  <a:pt x="93490" y="1443123"/>
                  <a:pt x="156754" y="1332411"/>
                </a:cubicBezTo>
                <a:cubicBezTo>
                  <a:pt x="163586" y="1320456"/>
                  <a:pt x="162179" y="1304680"/>
                  <a:pt x="169817" y="1293223"/>
                </a:cubicBezTo>
                <a:cubicBezTo>
                  <a:pt x="180064" y="1277852"/>
                  <a:pt x="197178" y="1268226"/>
                  <a:pt x="209005" y="1254034"/>
                </a:cubicBezTo>
                <a:cubicBezTo>
                  <a:pt x="263432" y="1188722"/>
                  <a:pt x="202476" y="1236616"/>
                  <a:pt x="274320" y="1188720"/>
                </a:cubicBezTo>
                <a:cubicBezTo>
                  <a:pt x="287833" y="1148181"/>
                  <a:pt x="289297" y="1137632"/>
                  <a:pt x="313508" y="1097280"/>
                </a:cubicBezTo>
                <a:cubicBezTo>
                  <a:pt x="329663" y="1070355"/>
                  <a:pt x="348343" y="1045029"/>
                  <a:pt x="365760" y="1018903"/>
                </a:cubicBezTo>
                <a:cubicBezTo>
                  <a:pt x="374469" y="1005840"/>
                  <a:pt x="384864" y="993756"/>
                  <a:pt x="391885" y="979714"/>
                </a:cubicBezTo>
                <a:lnTo>
                  <a:pt x="457200" y="849086"/>
                </a:lnTo>
                <a:cubicBezTo>
                  <a:pt x="457202" y="849081"/>
                  <a:pt x="509447" y="744587"/>
                  <a:pt x="509451" y="744583"/>
                </a:cubicBezTo>
                <a:cubicBezTo>
                  <a:pt x="522514" y="731520"/>
                  <a:pt x="534058" y="716736"/>
                  <a:pt x="548640" y="705394"/>
                </a:cubicBezTo>
                <a:cubicBezTo>
                  <a:pt x="573425" y="686117"/>
                  <a:pt x="597229" y="663072"/>
                  <a:pt x="627017" y="653143"/>
                </a:cubicBezTo>
                <a:lnTo>
                  <a:pt x="705394" y="627017"/>
                </a:lnTo>
                <a:cubicBezTo>
                  <a:pt x="718457" y="622663"/>
                  <a:pt x="733126" y="621592"/>
                  <a:pt x="744583" y="613954"/>
                </a:cubicBezTo>
                <a:cubicBezTo>
                  <a:pt x="757646" y="605246"/>
                  <a:pt x="771710" y="597879"/>
                  <a:pt x="783771" y="587829"/>
                </a:cubicBezTo>
                <a:cubicBezTo>
                  <a:pt x="797963" y="576002"/>
                  <a:pt x="806436" y="556902"/>
                  <a:pt x="822960" y="548640"/>
                </a:cubicBezTo>
                <a:cubicBezTo>
                  <a:pt x="842818" y="538711"/>
                  <a:pt x="866734" y="540962"/>
                  <a:pt x="888274" y="535577"/>
                </a:cubicBezTo>
                <a:cubicBezTo>
                  <a:pt x="901632" y="532237"/>
                  <a:pt x="914105" y="525854"/>
                  <a:pt x="927463" y="522514"/>
                </a:cubicBezTo>
                <a:cubicBezTo>
                  <a:pt x="949003" y="517129"/>
                  <a:pt x="971357" y="515293"/>
                  <a:pt x="992777" y="509451"/>
                </a:cubicBezTo>
                <a:cubicBezTo>
                  <a:pt x="1019345" y="502205"/>
                  <a:pt x="1045028" y="492034"/>
                  <a:pt x="1071154" y="483326"/>
                </a:cubicBezTo>
                <a:lnTo>
                  <a:pt x="1149531" y="457200"/>
                </a:lnTo>
                <a:lnTo>
                  <a:pt x="1227908" y="431074"/>
                </a:lnTo>
                <a:cubicBezTo>
                  <a:pt x="1240971" y="426720"/>
                  <a:pt x="1255640" y="425649"/>
                  <a:pt x="1267097" y="418011"/>
                </a:cubicBezTo>
                <a:cubicBezTo>
                  <a:pt x="1356931" y="358122"/>
                  <a:pt x="1315686" y="375689"/>
                  <a:pt x="1384663" y="352697"/>
                </a:cubicBezTo>
                <a:cubicBezTo>
                  <a:pt x="1496970" y="277824"/>
                  <a:pt x="1354875" y="367591"/>
                  <a:pt x="1463040" y="313509"/>
                </a:cubicBezTo>
                <a:cubicBezTo>
                  <a:pt x="1548824" y="270618"/>
                  <a:pt x="1445792" y="294960"/>
                  <a:pt x="1580605" y="261257"/>
                </a:cubicBezTo>
                <a:cubicBezTo>
                  <a:pt x="1659571" y="241515"/>
                  <a:pt x="1615828" y="253870"/>
                  <a:pt x="1711234" y="222069"/>
                </a:cubicBezTo>
                <a:cubicBezTo>
                  <a:pt x="1711235" y="222069"/>
                  <a:pt x="1789610" y="195944"/>
                  <a:pt x="1789611" y="195943"/>
                </a:cubicBezTo>
                <a:lnTo>
                  <a:pt x="1867988" y="143691"/>
                </a:lnTo>
                <a:cubicBezTo>
                  <a:pt x="1881051" y="134982"/>
                  <a:pt x="1892283" y="122531"/>
                  <a:pt x="1907177" y="117566"/>
                </a:cubicBezTo>
                <a:lnTo>
                  <a:pt x="1985554" y="91440"/>
                </a:lnTo>
                <a:lnTo>
                  <a:pt x="2063931" y="65314"/>
                </a:lnTo>
                <a:cubicBezTo>
                  <a:pt x="2088400" y="57158"/>
                  <a:pt x="2125427" y="48634"/>
                  <a:pt x="2142308" y="26126"/>
                </a:cubicBezTo>
                <a:cubicBezTo>
                  <a:pt x="2147533" y="19159"/>
                  <a:pt x="2142308" y="8709"/>
                  <a:pt x="2142308" y="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>
            <p:custDataLst>
              <p:tags r:id="rId26"/>
            </p:custDataLst>
          </p:nvPr>
        </p:nvSpPr>
        <p:spPr>
          <a:xfrm>
            <a:off x="5499463" y="4650377"/>
            <a:ext cx="13193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…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09303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3SAT      G3C 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Third step: For each clause, create this </a:t>
            </a:r>
            <a:r>
              <a:rPr lang="en-US" b="1" dirty="0" smtClean="0"/>
              <a:t>gadget</a:t>
            </a:r>
            <a:r>
              <a:rPr lang="en-US" dirty="0" smtClean="0"/>
              <a:t>:</a:t>
            </a:r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Connect the 3 literals in that clause to the black nodes</a:t>
            </a:r>
          </a:p>
          <a:p>
            <a:pPr marL="514350" indent="-514350"/>
            <a:r>
              <a:rPr lang="en-US" dirty="0" smtClean="0"/>
              <a:t>Connect the yellow nodes to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2" name="Group 6"/>
          <p:cNvGrpSpPr>
            <a:grpSpLocks noChangeAspect="1"/>
          </p:cNvGrpSpPr>
          <p:nvPr>
            <p:custDataLst>
              <p:tags r:id="rId4"/>
            </p:custDataLst>
          </p:nvPr>
        </p:nvGrpSpPr>
        <p:grpSpPr bwMode="auto">
          <a:xfrm>
            <a:off x="4332515" y="533400"/>
            <a:ext cx="533400" cy="717226"/>
            <a:chOff x="3408" y="1776"/>
            <a:chExt cx="177" cy="238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>
              <p:custDataLst>
                <p:tags r:id="rId16"/>
              </p:custDataLst>
            </p:nvPr>
          </p:nvSpPr>
          <p:spPr bwMode="auto">
            <a:xfrm>
              <a:off x="3408" y="1776"/>
              <a:ext cx="177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 noEditPoints="1"/>
            </p:cNvSpPr>
            <p:nvPr>
              <p:custDataLst>
                <p:tags r:id="rId17"/>
              </p:custDataLst>
            </p:nvPr>
          </p:nvSpPr>
          <p:spPr bwMode="auto">
            <a:xfrm>
              <a:off x="3424" y="1791"/>
              <a:ext cx="110" cy="76"/>
            </a:xfrm>
            <a:custGeom>
              <a:avLst/>
              <a:gdLst/>
              <a:ahLst/>
              <a:cxnLst>
                <a:cxn ang="0">
                  <a:pos x="223" y="31"/>
                </a:cxn>
                <a:cxn ang="0">
                  <a:pos x="221" y="35"/>
                </a:cxn>
                <a:cxn ang="0">
                  <a:pos x="236" y="21"/>
                </a:cxn>
                <a:cxn ang="0">
                  <a:pos x="242" y="17"/>
                </a:cxn>
                <a:cxn ang="0">
                  <a:pos x="242" y="15"/>
                </a:cxn>
                <a:cxn ang="0">
                  <a:pos x="225" y="4"/>
                </a:cxn>
                <a:cxn ang="0">
                  <a:pos x="233" y="38"/>
                </a:cxn>
                <a:cxn ang="0">
                  <a:pos x="231" y="41"/>
                </a:cxn>
                <a:cxn ang="0">
                  <a:pos x="197" y="33"/>
                </a:cxn>
                <a:cxn ang="0">
                  <a:pos x="224" y="47"/>
                </a:cxn>
                <a:cxn ang="0">
                  <a:pos x="196" y="26"/>
                </a:cxn>
                <a:cxn ang="0">
                  <a:pos x="197" y="63"/>
                </a:cxn>
                <a:cxn ang="0">
                  <a:pos x="204" y="53"/>
                </a:cxn>
                <a:cxn ang="0">
                  <a:pos x="165" y="46"/>
                </a:cxn>
                <a:cxn ang="0">
                  <a:pos x="191" y="60"/>
                </a:cxn>
                <a:cxn ang="0">
                  <a:pos x="160" y="51"/>
                </a:cxn>
                <a:cxn ang="0">
                  <a:pos x="153" y="91"/>
                </a:cxn>
                <a:cxn ang="0">
                  <a:pos x="153" y="91"/>
                </a:cxn>
                <a:cxn ang="0">
                  <a:pos x="112" y="86"/>
                </a:cxn>
                <a:cxn ang="0">
                  <a:pos x="137" y="100"/>
                </a:cxn>
                <a:cxn ang="0">
                  <a:pos x="103" y="81"/>
                </a:cxn>
                <a:cxn ang="0">
                  <a:pos x="94" y="123"/>
                </a:cxn>
                <a:cxn ang="0">
                  <a:pos x="94" y="117"/>
                </a:cxn>
                <a:cxn ang="0">
                  <a:pos x="53" y="112"/>
                </a:cxn>
                <a:cxn ang="0">
                  <a:pos x="79" y="126"/>
                </a:cxn>
                <a:cxn ang="0">
                  <a:pos x="48" y="119"/>
                </a:cxn>
                <a:cxn ang="0">
                  <a:pos x="45" y="156"/>
                </a:cxn>
                <a:cxn ang="0">
                  <a:pos x="46" y="156"/>
                </a:cxn>
                <a:cxn ang="0">
                  <a:pos x="11" y="149"/>
                </a:cxn>
                <a:cxn ang="0">
                  <a:pos x="37" y="162"/>
                </a:cxn>
                <a:cxn ang="0">
                  <a:pos x="20" y="172"/>
                </a:cxn>
                <a:cxn ang="0">
                  <a:pos x="21" y="172"/>
                </a:cxn>
                <a:cxn ang="0">
                  <a:pos x="45" y="154"/>
                </a:cxn>
                <a:cxn ang="0">
                  <a:pos x="42" y="167"/>
                </a:cxn>
                <a:cxn ang="0">
                  <a:pos x="54" y="151"/>
                </a:cxn>
                <a:cxn ang="0">
                  <a:pos x="50" y="131"/>
                </a:cxn>
                <a:cxn ang="0">
                  <a:pos x="58" y="128"/>
                </a:cxn>
                <a:cxn ang="0">
                  <a:pos x="59" y="127"/>
                </a:cxn>
                <a:cxn ang="0">
                  <a:pos x="61" y="140"/>
                </a:cxn>
                <a:cxn ang="0">
                  <a:pos x="74" y="124"/>
                </a:cxn>
                <a:cxn ang="0">
                  <a:pos x="97" y="153"/>
                </a:cxn>
                <a:cxn ang="0">
                  <a:pos x="110" y="150"/>
                </a:cxn>
                <a:cxn ang="0">
                  <a:pos x="144" y="130"/>
                </a:cxn>
                <a:cxn ang="0">
                  <a:pos x="146" y="144"/>
                </a:cxn>
                <a:cxn ang="0">
                  <a:pos x="160" y="127"/>
                </a:cxn>
                <a:cxn ang="0">
                  <a:pos x="158" y="108"/>
                </a:cxn>
                <a:cxn ang="0">
                  <a:pos x="172" y="107"/>
                </a:cxn>
                <a:cxn ang="0">
                  <a:pos x="172" y="107"/>
                </a:cxn>
                <a:cxn ang="0">
                  <a:pos x="169" y="123"/>
                </a:cxn>
                <a:cxn ang="0">
                  <a:pos x="186" y="106"/>
                </a:cxn>
                <a:cxn ang="0">
                  <a:pos x="199" y="140"/>
                </a:cxn>
                <a:cxn ang="0">
                  <a:pos x="209" y="140"/>
                </a:cxn>
                <a:cxn ang="0">
                  <a:pos x="236" y="123"/>
                </a:cxn>
                <a:cxn ang="0">
                  <a:pos x="222" y="141"/>
                </a:cxn>
                <a:cxn ang="0">
                  <a:pos x="243" y="125"/>
                </a:cxn>
                <a:cxn ang="0">
                  <a:pos x="237" y="114"/>
                </a:cxn>
                <a:cxn ang="0">
                  <a:pos x="256" y="130"/>
                </a:cxn>
                <a:cxn ang="0">
                  <a:pos x="258" y="136"/>
                </a:cxn>
                <a:cxn ang="0">
                  <a:pos x="243" y="144"/>
                </a:cxn>
              </a:cxnLst>
              <a:rect l="0" t="0" r="r" b="b"/>
              <a:pathLst>
                <a:path w="259" h="173">
                  <a:moveTo>
                    <a:pt x="223" y="33"/>
                  </a:moveTo>
                  <a:cubicBezTo>
                    <a:pt x="223" y="30"/>
                    <a:pt x="221" y="28"/>
                    <a:pt x="219" y="28"/>
                  </a:cubicBezTo>
                  <a:cubicBezTo>
                    <a:pt x="217" y="28"/>
                    <a:pt x="215" y="30"/>
                    <a:pt x="215" y="33"/>
                  </a:cubicBezTo>
                  <a:cubicBezTo>
                    <a:pt x="215" y="35"/>
                    <a:pt x="217" y="37"/>
                    <a:pt x="219" y="37"/>
                  </a:cubicBezTo>
                  <a:cubicBezTo>
                    <a:pt x="221" y="37"/>
                    <a:pt x="223" y="35"/>
                    <a:pt x="223" y="33"/>
                  </a:cubicBezTo>
                  <a:close/>
                  <a:moveTo>
                    <a:pt x="217" y="29"/>
                  </a:moveTo>
                  <a:lnTo>
                    <a:pt x="223" y="31"/>
                  </a:lnTo>
                  <a:lnTo>
                    <a:pt x="229" y="24"/>
                  </a:lnTo>
                  <a:lnTo>
                    <a:pt x="217" y="20"/>
                  </a:lnTo>
                  <a:lnTo>
                    <a:pt x="217" y="29"/>
                  </a:lnTo>
                  <a:close/>
                  <a:moveTo>
                    <a:pt x="229" y="27"/>
                  </a:moveTo>
                  <a:cubicBezTo>
                    <a:pt x="229" y="22"/>
                    <a:pt x="226" y="18"/>
                    <a:pt x="221" y="18"/>
                  </a:cubicBezTo>
                  <a:cubicBezTo>
                    <a:pt x="216" y="18"/>
                    <a:pt x="212" y="22"/>
                    <a:pt x="212" y="27"/>
                  </a:cubicBezTo>
                  <a:cubicBezTo>
                    <a:pt x="212" y="32"/>
                    <a:pt x="216" y="35"/>
                    <a:pt x="221" y="35"/>
                  </a:cubicBezTo>
                  <a:cubicBezTo>
                    <a:pt x="226" y="35"/>
                    <a:pt x="229" y="32"/>
                    <a:pt x="229" y="27"/>
                  </a:cubicBezTo>
                  <a:close/>
                  <a:moveTo>
                    <a:pt x="218" y="19"/>
                  </a:moveTo>
                  <a:lnTo>
                    <a:pt x="229" y="25"/>
                  </a:lnTo>
                  <a:lnTo>
                    <a:pt x="236" y="18"/>
                  </a:lnTo>
                  <a:lnTo>
                    <a:pt x="219" y="10"/>
                  </a:lnTo>
                  <a:lnTo>
                    <a:pt x="218" y="19"/>
                  </a:lnTo>
                  <a:close/>
                  <a:moveTo>
                    <a:pt x="236" y="21"/>
                  </a:moveTo>
                  <a:cubicBezTo>
                    <a:pt x="236" y="14"/>
                    <a:pt x="231" y="9"/>
                    <a:pt x="224" y="9"/>
                  </a:cubicBezTo>
                  <a:cubicBezTo>
                    <a:pt x="217" y="9"/>
                    <a:pt x="211" y="14"/>
                    <a:pt x="211" y="21"/>
                  </a:cubicBezTo>
                  <a:cubicBezTo>
                    <a:pt x="211" y="28"/>
                    <a:pt x="217" y="34"/>
                    <a:pt x="224" y="34"/>
                  </a:cubicBezTo>
                  <a:cubicBezTo>
                    <a:pt x="231" y="34"/>
                    <a:pt x="236" y="28"/>
                    <a:pt x="236" y="21"/>
                  </a:cubicBezTo>
                  <a:close/>
                  <a:moveTo>
                    <a:pt x="216" y="12"/>
                  </a:moveTo>
                  <a:lnTo>
                    <a:pt x="236" y="23"/>
                  </a:lnTo>
                  <a:lnTo>
                    <a:pt x="242" y="17"/>
                  </a:lnTo>
                  <a:lnTo>
                    <a:pt x="217" y="3"/>
                  </a:lnTo>
                  <a:lnTo>
                    <a:pt x="216" y="12"/>
                  </a:lnTo>
                  <a:close/>
                  <a:moveTo>
                    <a:pt x="242" y="15"/>
                  </a:moveTo>
                  <a:cubicBezTo>
                    <a:pt x="242" y="7"/>
                    <a:pt x="236" y="0"/>
                    <a:pt x="227" y="0"/>
                  </a:cubicBezTo>
                  <a:cubicBezTo>
                    <a:pt x="219" y="0"/>
                    <a:pt x="212" y="7"/>
                    <a:pt x="212" y="15"/>
                  </a:cubicBezTo>
                  <a:cubicBezTo>
                    <a:pt x="212" y="24"/>
                    <a:pt x="219" y="30"/>
                    <a:pt x="227" y="30"/>
                  </a:cubicBezTo>
                  <a:cubicBezTo>
                    <a:pt x="236" y="30"/>
                    <a:pt x="242" y="24"/>
                    <a:pt x="242" y="15"/>
                  </a:cubicBezTo>
                  <a:close/>
                  <a:moveTo>
                    <a:pt x="240" y="23"/>
                  </a:moveTo>
                  <a:lnTo>
                    <a:pt x="212" y="12"/>
                  </a:lnTo>
                  <a:lnTo>
                    <a:pt x="209" y="17"/>
                  </a:lnTo>
                  <a:lnTo>
                    <a:pt x="239" y="29"/>
                  </a:lnTo>
                  <a:lnTo>
                    <a:pt x="240" y="23"/>
                  </a:lnTo>
                  <a:close/>
                  <a:moveTo>
                    <a:pt x="241" y="20"/>
                  </a:moveTo>
                  <a:cubicBezTo>
                    <a:pt x="241" y="11"/>
                    <a:pt x="234" y="4"/>
                    <a:pt x="225" y="4"/>
                  </a:cubicBezTo>
                  <a:cubicBezTo>
                    <a:pt x="216" y="4"/>
                    <a:pt x="209" y="11"/>
                    <a:pt x="209" y="20"/>
                  </a:cubicBezTo>
                  <a:cubicBezTo>
                    <a:pt x="209" y="29"/>
                    <a:pt x="216" y="37"/>
                    <a:pt x="225" y="37"/>
                  </a:cubicBezTo>
                  <a:cubicBezTo>
                    <a:pt x="234" y="37"/>
                    <a:pt x="241" y="29"/>
                    <a:pt x="241" y="20"/>
                  </a:cubicBezTo>
                  <a:close/>
                  <a:moveTo>
                    <a:pt x="238" y="30"/>
                  </a:moveTo>
                  <a:lnTo>
                    <a:pt x="211" y="11"/>
                  </a:lnTo>
                  <a:lnTo>
                    <a:pt x="206" y="19"/>
                  </a:lnTo>
                  <a:lnTo>
                    <a:pt x="233" y="38"/>
                  </a:lnTo>
                  <a:lnTo>
                    <a:pt x="238" y="30"/>
                  </a:lnTo>
                  <a:close/>
                  <a:moveTo>
                    <a:pt x="236" y="28"/>
                  </a:moveTo>
                  <a:cubicBezTo>
                    <a:pt x="236" y="19"/>
                    <a:pt x="229" y="12"/>
                    <a:pt x="219" y="12"/>
                  </a:cubicBezTo>
                  <a:cubicBezTo>
                    <a:pt x="210" y="12"/>
                    <a:pt x="203" y="19"/>
                    <a:pt x="203" y="28"/>
                  </a:cubicBezTo>
                  <a:cubicBezTo>
                    <a:pt x="203" y="37"/>
                    <a:pt x="210" y="45"/>
                    <a:pt x="219" y="45"/>
                  </a:cubicBezTo>
                  <a:cubicBezTo>
                    <a:pt x="229" y="45"/>
                    <a:pt x="236" y="37"/>
                    <a:pt x="236" y="28"/>
                  </a:cubicBezTo>
                  <a:close/>
                  <a:moveTo>
                    <a:pt x="231" y="41"/>
                  </a:moveTo>
                  <a:lnTo>
                    <a:pt x="208" y="16"/>
                  </a:lnTo>
                  <a:lnTo>
                    <a:pt x="202" y="21"/>
                  </a:lnTo>
                  <a:lnTo>
                    <a:pt x="225" y="46"/>
                  </a:lnTo>
                  <a:lnTo>
                    <a:pt x="231" y="41"/>
                  </a:lnTo>
                  <a:close/>
                  <a:moveTo>
                    <a:pt x="231" y="33"/>
                  </a:moveTo>
                  <a:cubicBezTo>
                    <a:pt x="231" y="24"/>
                    <a:pt x="223" y="17"/>
                    <a:pt x="214" y="17"/>
                  </a:cubicBezTo>
                  <a:cubicBezTo>
                    <a:pt x="205" y="17"/>
                    <a:pt x="197" y="24"/>
                    <a:pt x="197" y="33"/>
                  </a:cubicBezTo>
                  <a:cubicBezTo>
                    <a:pt x="197" y="43"/>
                    <a:pt x="205" y="50"/>
                    <a:pt x="214" y="50"/>
                  </a:cubicBezTo>
                  <a:cubicBezTo>
                    <a:pt x="223" y="50"/>
                    <a:pt x="231" y="43"/>
                    <a:pt x="231" y="33"/>
                  </a:cubicBezTo>
                  <a:close/>
                  <a:moveTo>
                    <a:pt x="224" y="47"/>
                  </a:moveTo>
                  <a:lnTo>
                    <a:pt x="204" y="20"/>
                  </a:lnTo>
                  <a:lnTo>
                    <a:pt x="196" y="26"/>
                  </a:lnTo>
                  <a:lnTo>
                    <a:pt x="217" y="53"/>
                  </a:lnTo>
                  <a:lnTo>
                    <a:pt x="224" y="47"/>
                  </a:lnTo>
                  <a:close/>
                  <a:moveTo>
                    <a:pt x="223" y="40"/>
                  </a:moveTo>
                  <a:cubicBezTo>
                    <a:pt x="223" y="30"/>
                    <a:pt x="215" y="23"/>
                    <a:pt x="206" y="23"/>
                  </a:cubicBezTo>
                  <a:cubicBezTo>
                    <a:pt x="197" y="23"/>
                    <a:pt x="190" y="30"/>
                    <a:pt x="190" y="40"/>
                  </a:cubicBezTo>
                  <a:cubicBezTo>
                    <a:pt x="190" y="49"/>
                    <a:pt x="197" y="56"/>
                    <a:pt x="206" y="56"/>
                  </a:cubicBezTo>
                  <a:cubicBezTo>
                    <a:pt x="215" y="56"/>
                    <a:pt x="223" y="49"/>
                    <a:pt x="223" y="40"/>
                  </a:cubicBezTo>
                  <a:close/>
                  <a:moveTo>
                    <a:pt x="216" y="53"/>
                  </a:moveTo>
                  <a:lnTo>
                    <a:pt x="196" y="26"/>
                  </a:lnTo>
                  <a:lnTo>
                    <a:pt x="187" y="32"/>
                  </a:lnTo>
                  <a:lnTo>
                    <a:pt x="207" y="60"/>
                  </a:lnTo>
                  <a:lnTo>
                    <a:pt x="216" y="53"/>
                  </a:lnTo>
                  <a:close/>
                  <a:moveTo>
                    <a:pt x="214" y="46"/>
                  </a:moveTo>
                  <a:cubicBezTo>
                    <a:pt x="214" y="37"/>
                    <a:pt x="207" y="29"/>
                    <a:pt x="197" y="29"/>
                  </a:cubicBezTo>
                  <a:cubicBezTo>
                    <a:pt x="188" y="29"/>
                    <a:pt x="180" y="37"/>
                    <a:pt x="180" y="46"/>
                  </a:cubicBezTo>
                  <a:cubicBezTo>
                    <a:pt x="180" y="55"/>
                    <a:pt x="188" y="63"/>
                    <a:pt x="197" y="63"/>
                  </a:cubicBezTo>
                  <a:cubicBezTo>
                    <a:pt x="207" y="63"/>
                    <a:pt x="214" y="55"/>
                    <a:pt x="214" y="46"/>
                  </a:cubicBezTo>
                  <a:close/>
                  <a:moveTo>
                    <a:pt x="206" y="60"/>
                  </a:moveTo>
                  <a:lnTo>
                    <a:pt x="188" y="32"/>
                  </a:lnTo>
                  <a:lnTo>
                    <a:pt x="178" y="38"/>
                  </a:lnTo>
                  <a:lnTo>
                    <a:pt x="196" y="67"/>
                  </a:lnTo>
                  <a:lnTo>
                    <a:pt x="206" y="60"/>
                  </a:lnTo>
                  <a:close/>
                  <a:moveTo>
                    <a:pt x="204" y="53"/>
                  </a:moveTo>
                  <a:cubicBezTo>
                    <a:pt x="204" y="43"/>
                    <a:pt x="196" y="36"/>
                    <a:pt x="187" y="36"/>
                  </a:cubicBezTo>
                  <a:cubicBezTo>
                    <a:pt x="177" y="36"/>
                    <a:pt x="170" y="43"/>
                    <a:pt x="170" y="53"/>
                  </a:cubicBezTo>
                  <a:cubicBezTo>
                    <a:pt x="170" y="62"/>
                    <a:pt x="177" y="69"/>
                    <a:pt x="187" y="69"/>
                  </a:cubicBezTo>
                  <a:cubicBezTo>
                    <a:pt x="196" y="69"/>
                    <a:pt x="204" y="62"/>
                    <a:pt x="204" y="53"/>
                  </a:cubicBezTo>
                  <a:close/>
                  <a:moveTo>
                    <a:pt x="195" y="67"/>
                  </a:moveTo>
                  <a:lnTo>
                    <a:pt x="178" y="38"/>
                  </a:lnTo>
                  <a:lnTo>
                    <a:pt x="165" y="46"/>
                  </a:lnTo>
                  <a:lnTo>
                    <a:pt x="182" y="75"/>
                  </a:lnTo>
                  <a:lnTo>
                    <a:pt x="195" y="67"/>
                  </a:lnTo>
                  <a:close/>
                  <a:moveTo>
                    <a:pt x="191" y="60"/>
                  </a:moveTo>
                  <a:cubicBezTo>
                    <a:pt x="191" y="51"/>
                    <a:pt x="183" y="43"/>
                    <a:pt x="174" y="43"/>
                  </a:cubicBezTo>
                  <a:cubicBezTo>
                    <a:pt x="164" y="43"/>
                    <a:pt x="157" y="51"/>
                    <a:pt x="157" y="60"/>
                  </a:cubicBezTo>
                  <a:cubicBezTo>
                    <a:pt x="157" y="69"/>
                    <a:pt x="164" y="77"/>
                    <a:pt x="174" y="77"/>
                  </a:cubicBezTo>
                  <a:cubicBezTo>
                    <a:pt x="183" y="77"/>
                    <a:pt x="191" y="69"/>
                    <a:pt x="191" y="60"/>
                  </a:cubicBezTo>
                  <a:close/>
                  <a:moveTo>
                    <a:pt x="182" y="75"/>
                  </a:moveTo>
                  <a:lnTo>
                    <a:pt x="165" y="45"/>
                  </a:lnTo>
                  <a:lnTo>
                    <a:pt x="152" y="53"/>
                  </a:lnTo>
                  <a:lnTo>
                    <a:pt x="169" y="82"/>
                  </a:lnTo>
                  <a:lnTo>
                    <a:pt x="182" y="75"/>
                  </a:lnTo>
                  <a:close/>
                  <a:moveTo>
                    <a:pt x="177" y="68"/>
                  </a:moveTo>
                  <a:cubicBezTo>
                    <a:pt x="177" y="58"/>
                    <a:pt x="170" y="51"/>
                    <a:pt x="160" y="51"/>
                  </a:cubicBezTo>
                  <a:cubicBezTo>
                    <a:pt x="151" y="51"/>
                    <a:pt x="144" y="58"/>
                    <a:pt x="144" y="68"/>
                  </a:cubicBezTo>
                  <a:cubicBezTo>
                    <a:pt x="144" y="77"/>
                    <a:pt x="151" y="84"/>
                    <a:pt x="160" y="84"/>
                  </a:cubicBezTo>
                  <a:cubicBezTo>
                    <a:pt x="170" y="84"/>
                    <a:pt x="177" y="77"/>
                    <a:pt x="177" y="68"/>
                  </a:cubicBezTo>
                  <a:close/>
                  <a:moveTo>
                    <a:pt x="169" y="82"/>
                  </a:moveTo>
                  <a:lnTo>
                    <a:pt x="152" y="53"/>
                  </a:lnTo>
                  <a:lnTo>
                    <a:pt x="137" y="62"/>
                  </a:lnTo>
                  <a:lnTo>
                    <a:pt x="153" y="91"/>
                  </a:lnTo>
                  <a:lnTo>
                    <a:pt x="169" y="82"/>
                  </a:lnTo>
                  <a:close/>
                  <a:moveTo>
                    <a:pt x="162" y="77"/>
                  </a:moveTo>
                  <a:cubicBezTo>
                    <a:pt x="162" y="67"/>
                    <a:pt x="154" y="60"/>
                    <a:pt x="145" y="60"/>
                  </a:cubicBezTo>
                  <a:cubicBezTo>
                    <a:pt x="136" y="60"/>
                    <a:pt x="128" y="67"/>
                    <a:pt x="128" y="77"/>
                  </a:cubicBezTo>
                  <a:cubicBezTo>
                    <a:pt x="128" y="86"/>
                    <a:pt x="136" y="93"/>
                    <a:pt x="145" y="93"/>
                  </a:cubicBezTo>
                  <a:cubicBezTo>
                    <a:pt x="154" y="93"/>
                    <a:pt x="162" y="86"/>
                    <a:pt x="162" y="77"/>
                  </a:cubicBezTo>
                  <a:close/>
                  <a:moveTo>
                    <a:pt x="153" y="91"/>
                  </a:moveTo>
                  <a:lnTo>
                    <a:pt x="137" y="62"/>
                  </a:lnTo>
                  <a:lnTo>
                    <a:pt x="120" y="71"/>
                  </a:lnTo>
                  <a:lnTo>
                    <a:pt x="137" y="100"/>
                  </a:lnTo>
                  <a:lnTo>
                    <a:pt x="153" y="91"/>
                  </a:lnTo>
                  <a:close/>
                  <a:moveTo>
                    <a:pt x="145" y="86"/>
                  </a:moveTo>
                  <a:cubicBezTo>
                    <a:pt x="145" y="77"/>
                    <a:pt x="138" y="69"/>
                    <a:pt x="129" y="69"/>
                  </a:cubicBezTo>
                  <a:cubicBezTo>
                    <a:pt x="119" y="69"/>
                    <a:pt x="112" y="77"/>
                    <a:pt x="112" y="86"/>
                  </a:cubicBezTo>
                  <a:cubicBezTo>
                    <a:pt x="112" y="95"/>
                    <a:pt x="119" y="103"/>
                    <a:pt x="129" y="103"/>
                  </a:cubicBezTo>
                  <a:cubicBezTo>
                    <a:pt x="138" y="103"/>
                    <a:pt x="145" y="95"/>
                    <a:pt x="145" y="86"/>
                  </a:cubicBezTo>
                  <a:close/>
                  <a:moveTo>
                    <a:pt x="137" y="100"/>
                  </a:moveTo>
                  <a:lnTo>
                    <a:pt x="120" y="71"/>
                  </a:lnTo>
                  <a:lnTo>
                    <a:pt x="103" y="81"/>
                  </a:lnTo>
                  <a:lnTo>
                    <a:pt x="120" y="110"/>
                  </a:lnTo>
                  <a:lnTo>
                    <a:pt x="137" y="100"/>
                  </a:lnTo>
                  <a:close/>
                  <a:moveTo>
                    <a:pt x="128" y="96"/>
                  </a:moveTo>
                  <a:cubicBezTo>
                    <a:pt x="128" y="87"/>
                    <a:pt x="121" y="79"/>
                    <a:pt x="111" y="79"/>
                  </a:cubicBezTo>
                  <a:cubicBezTo>
                    <a:pt x="102" y="79"/>
                    <a:pt x="95" y="87"/>
                    <a:pt x="95" y="96"/>
                  </a:cubicBezTo>
                  <a:cubicBezTo>
                    <a:pt x="95" y="105"/>
                    <a:pt x="102" y="113"/>
                    <a:pt x="111" y="113"/>
                  </a:cubicBezTo>
                  <a:cubicBezTo>
                    <a:pt x="121" y="113"/>
                    <a:pt x="128" y="105"/>
                    <a:pt x="128" y="96"/>
                  </a:cubicBezTo>
                  <a:close/>
                  <a:moveTo>
                    <a:pt x="120" y="110"/>
                  </a:moveTo>
                  <a:lnTo>
                    <a:pt x="103" y="81"/>
                  </a:lnTo>
                  <a:lnTo>
                    <a:pt x="85" y="92"/>
                  </a:lnTo>
                  <a:lnTo>
                    <a:pt x="102" y="121"/>
                  </a:lnTo>
                  <a:lnTo>
                    <a:pt x="120" y="110"/>
                  </a:lnTo>
                  <a:close/>
                  <a:moveTo>
                    <a:pt x="111" y="106"/>
                  </a:moveTo>
                  <a:cubicBezTo>
                    <a:pt x="111" y="97"/>
                    <a:pt x="103" y="89"/>
                    <a:pt x="94" y="89"/>
                  </a:cubicBezTo>
                  <a:cubicBezTo>
                    <a:pt x="85" y="89"/>
                    <a:pt x="77" y="97"/>
                    <a:pt x="77" y="106"/>
                  </a:cubicBezTo>
                  <a:cubicBezTo>
                    <a:pt x="77" y="115"/>
                    <a:pt x="85" y="123"/>
                    <a:pt x="94" y="123"/>
                  </a:cubicBezTo>
                  <a:cubicBezTo>
                    <a:pt x="103" y="123"/>
                    <a:pt x="111" y="115"/>
                    <a:pt x="111" y="106"/>
                  </a:cubicBezTo>
                  <a:close/>
                  <a:moveTo>
                    <a:pt x="103" y="120"/>
                  </a:moveTo>
                  <a:lnTo>
                    <a:pt x="85" y="92"/>
                  </a:lnTo>
                  <a:lnTo>
                    <a:pt x="69" y="102"/>
                  </a:lnTo>
                  <a:lnTo>
                    <a:pt x="86" y="131"/>
                  </a:lnTo>
                  <a:lnTo>
                    <a:pt x="103" y="120"/>
                  </a:lnTo>
                  <a:close/>
                  <a:moveTo>
                    <a:pt x="94" y="117"/>
                  </a:moveTo>
                  <a:cubicBezTo>
                    <a:pt x="94" y="107"/>
                    <a:pt x="87" y="100"/>
                    <a:pt x="78" y="100"/>
                  </a:cubicBezTo>
                  <a:cubicBezTo>
                    <a:pt x="68" y="100"/>
                    <a:pt x="61" y="107"/>
                    <a:pt x="61" y="117"/>
                  </a:cubicBezTo>
                  <a:cubicBezTo>
                    <a:pt x="61" y="126"/>
                    <a:pt x="68" y="133"/>
                    <a:pt x="78" y="133"/>
                  </a:cubicBezTo>
                  <a:cubicBezTo>
                    <a:pt x="87" y="133"/>
                    <a:pt x="94" y="126"/>
                    <a:pt x="94" y="117"/>
                  </a:cubicBezTo>
                  <a:close/>
                  <a:moveTo>
                    <a:pt x="87" y="131"/>
                  </a:moveTo>
                  <a:lnTo>
                    <a:pt x="69" y="103"/>
                  </a:lnTo>
                  <a:lnTo>
                    <a:pt x="53" y="112"/>
                  </a:lnTo>
                  <a:lnTo>
                    <a:pt x="71" y="140"/>
                  </a:lnTo>
                  <a:lnTo>
                    <a:pt x="87" y="131"/>
                  </a:lnTo>
                  <a:close/>
                  <a:moveTo>
                    <a:pt x="79" y="126"/>
                  </a:moveTo>
                  <a:cubicBezTo>
                    <a:pt x="79" y="117"/>
                    <a:pt x="71" y="110"/>
                    <a:pt x="62" y="110"/>
                  </a:cubicBezTo>
                  <a:cubicBezTo>
                    <a:pt x="53" y="110"/>
                    <a:pt x="46" y="117"/>
                    <a:pt x="46" y="126"/>
                  </a:cubicBezTo>
                  <a:cubicBezTo>
                    <a:pt x="46" y="136"/>
                    <a:pt x="53" y="143"/>
                    <a:pt x="62" y="143"/>
                  </a:cubicBezTo>
                  <a:cubicBezTo>
                    <a:pt x="71" y="143"/>
                    <a:pt x="79" y="136"/>
                    <a:pt x="79" y="126"/>
                  </a:cubicBezTo>
                  <a:close/>
                  <a:moveTo>
                    <a:pt x="71" y="141"/>
                  </a:moveTo>
                  <a:lnTo>
                    <a:pt x="53" y="112"/>
                  </a:lnTo>
                  <a:lnTo>
                    <a:pt x="39" y="121"/>
                  </a:lnTo>
                  <a:lnTo>
                    <a:pt x="57" y="149"/>
                  </a:lnTo>
                  <a:lnTo>
                    <a:pt x="71" y="141"/>
                  </a:lnTo>
                  <a:close/>
                  <a:moveTo>
                    <a:pt x="65" y="135"/>
                  </a:moveTo>
                  <a:cubicBezTo>
                    <a:pt x="65" y="126"/>
                    <a:pt x="57" y="119"/>
                    <a:pt x="48" y="119"/>
                  </a:cubicBezTo>
                  <a:cubicBezTo>
                    <a:pt x="39" y="119"/>
                    <a:pt x="32" y="126"/>
                    <a:pt x="32" y="135"/>
                  </a:cubicBezTo>
                  <a:cubicBezTo>
                    <a:pt x="32" y="144"/>
                    <a:pt x="39" y="152"/>
                    <a:pt x="48" y="152"/>
                  </a:cubicBezTo>
                  <a:cubicBezTo>
                    <a:pt x="57" y="152"/>
                    <a:pt x="65" y="144"/>
                    <a:pt x="65" y="135"/>
                  </a:cubicBezTo>
                  <a:close/>
                  <a:moveTo>
                    <a:pt x="57" y="149"/>
                  </a:moveTo>
                  <a:lnTo>
                    <a:pt x="39" y="121"/>
                  </a:lnTo>
                  <a:lnTo>
                    <a:pt x="28" y="129"/>
                  </a:lnTo>
                  <a:lnTo>
                    <a:pt x="45" y="156"/>
                  </a:lnTo>
                  <a:lnTo>
                    <a:pt x="57" y="149"/>
                  </a:lnTo>
                  <a:close/>
                  <a:moveTo>
                    <a:pt x="53" y="143"/>
                  </a:moveTo>
                  <a:cubicBezTo>
                    <a:pt x="53" y="133"/>
                    <a:pt x="46" y="126"/>
                    <a:pt x="37" y="126"/>
                  </a:cubicBezTo>
                  <a:cubicBezTo>
                    <a:pt x="28" y="126"/>
                    <a:pt x="20" y="133"/>
                    <a:pt x="20" y="143"/>
                  </a:cubicBezTo>
                  <a:cubicBezTo>
                    <a:pt x="20" y="152"/>
                    <a:pt x="28" y="159"/>
                    <a:pt x="37" y="159"/>
                  </a:cubicBezTo>
                  <a:cubicBezTo>
                    <a:pt x="46" y="159"/>
                    <a:pt x="53" y="152"/>
                    <a:pt x="53" y="143"/>
                  </a:cubicBezTo>
                  <a:close/>
                  <a:moveTo>
                    <a:pt x="46" y="156"/>
                  </a:moveTo>
                  <a:lnTo>
                    <a:pt x="27" y="129"/>
                  </a:lnTo>
                  <a:lnTo>
                    <a:pt x="18" y="135"/>
                  </a:lnTo>
                  <a:lnTo>
                    <a:pt x="36" y="162"/>
                  </a:lnTo>
                  <a:lnTo>
                    <a:pt x="46" y="156"/>
                  </a:lnTo>
                  <a:close/>
                  <a:moveTo>
                    <a:pt x="44" y="149"/>
                  </a:moveTo>
                  <a:cubicBezTo>
                    <a:pt x="44" y="140"/>
                    <a:pt x="36" y="132"/>
                    <a:pt x="27" y="132"/>
                  </a:cubicBezTo>
                  <a:cubicBezTo>
                    <a:pt x="18" y="132"/>
                    <a:pt x="11" y="140"/>
                    <a:pt x="11" y="149"/>
                  </a:cubicBezTo>
                  <a:cubicBezTo>
                    <a:pt x="11" y="158"/>
                    <a:pt x="18" y="165"/>
                    <a:pt x="27" y="165"/>
                  </a:cubicBezTo>
                  <a:cubicBezTo>
                    <a:pt x="36" y="165"/>
                    <a:pt x="44" y="158"/>
                    <a:pt x="44" y="149"/>
                  </a:cubicBezTo>
                  <a:close/>
                  <a:moveTo>
                    <a:pt x="37" y="162"/>
                  </a:moveTo>
                  <a:lnTo>
                    <a:pt x="18" y="135"/>
                  </a:lnTo>
                  <a:lnTo>
                    <a:pt x="7" y="143"/>
                  </a:lnTo>
                  <a:lnTo>
                    <a:pt x="26" y="170"/>
                  </a:lnTo>
                  <a:lnTo>
                    <a:pt x="37" y="162"/>
                  </a:lnTo>
                  <a:close/>
                  <a:moveTo>
                    <a:pt x="33" y="156"/>
                  </a:moveTo>
                  <a:cubicBezTo>
                    <a:pt x="33" y="147"/>
                    <a:pt x="25" y="140"/>
                    <a:pt x="16" y="140"/>
                  </a:cubicBezTo>
                  <a:cubicBezTo>
                    <a:pt x="7" y="140"/>
                    <a:pt x="0" y="147"/>
                    <a:pt x="0" y="156"/>
                  </a:cubicBezTo>
                  <a:cubicBezTo>
                    <a:pt x="0" y="165"/>
                    <a:pt x="7" y="173"/>
                    <a:pt x="16" y="173"/>
                  </a:cubicBezTo>
                  <a:cubicBezTo>
                    <a:pt x="25" y="173"/>
                    <a:pt x="33" y="165"/>
                    <a:pt x="33" y="156"/>
                  </a:cubicBezTo>
                  <a:close/>
                  <a:moveTo>
                    <a:pt x="13" y="140"/>
                  </a:moveTo>
                  <a:lnTo>
                    <a:pt x="20" y="172"/>
                  </a:lnTo>
                  <a:lnTo>
                    <a:pt x="24" y="171"/>
                  </a:lnTo>
                  <a:lnTo>
                    <a:pt x="17" y="140"/>
                  </a:lnTo>
                  <a:lnTo>
                    <a:pt x="13" y="140"/>
                  </a:lnTo>
                  <a:close/>
                  <a:moveTo>
                    <a:pt x="37" y="155"/>
                  </a:moveTo>
                  <a:cubicBezTo>
                    <a:pt x="37" y="146"/>
                    <a:pt x="30" y="139"/>
                    <a:pt x="21" y="139"/>
                  </a:cubicBezTo>
                  <a:cubicBezTo>
                    <a:pt x="12" y="139"/>
                    <a:pt x="4" y="146"/>
                    <a:pt x="4" y="155"/>
                  </a:cubicBezTo>
                  <a:cubicBezTo>
                    <a:pt x="4" y="165"/>
                    <a:pt x="12" y="172"/>
                    <a:pt x="21" y="172"/>
                  </a:cubicBezTo>
                  <a:cubicBezTo>
                    <a:pt x="30" y="172"/>
                    <a:pt x="37" y="165"/>
                    <a:pt x="37" y="155"/>
                  </a:cubicBezTo>
                  <a:close/>
                  <a:moveTo>
                    <a:pt x="17" y="140"/>
                  </a:moveTo>
                  <a:lnTo>
                    <a:pt x="25" y="171"/>
                  </a:lnTo>
                  <a:lnTo>
                    <a:pt x="32" y="169"/>
                  </a:lnTo>
                  <a:lnTo>
                    <a:pt x="25" y="138"/>
                  </a:lnTo>
                  <a:lnTo>
                    <a:pt x="17" y="140"/>
                  </a:lnTo>
                  <a:close/>
                  <a:moveTo>
                    <a:pt x="45" y="154"/>
                  </a:moveTo>
                  <a:cubicBezTo>
                    <a:pt x="45" y="145"/>
                    <a:pt x="37" y="137"/>
                    <a:pt x="28" y="137"/>
                  </a:cubicBezTo>
                  <a:cubicBezTo>
                    <a:pt x="19" y="137"/>
                    <a:pt x="12" y="145"/>
                    <a:pt x="12" y="154"/>
                  </a:cubicBezTo>
                  <a:cubicBezTo>
                    <a:pt x="12" y="163"/>
                    <a:pt x="19" y="170"/>
                    <a:pt x="28" y="170"/>
                  </a:cubicBezTo>
                  <a:cubicBezTo>
                    <a:pt x="37" y="170"/>
                    <a:pt x="45" y="163"/>
                    <a:pt x="45" y="154"/>
                  </a:cubicBezTo>
                  <a:close/>
                  <a:moveTo>
                    <a:pt x="24" y="138"/>
                  </a:moveTo>
                  <a:lnTo>
                    <a:pt x="33" y="169"/>
                  </a:lnTo>
                  <a:lnTo>
                    <a:pt x="42" y="167"/>
                  </a:lnTo>
                  <a:lnTo>
                    <a:pt x="33" y="135"/>
                  </a:lnTo>
                  <a:lnTo>
                    <a:pt x="24" y="138"/>
                  </a:lnTo>
                  <a:close/>
                  <a:moveTo>
                    <a:pt x="54" y="151"/>
                  </a:moveTo>
                  <a:cubicBezTo>
                    <a:pt x="54" y="142"/>
                    <a:pt x="47" y="134"/>
                    <a:pt x="38" y="134"/>
                  </a:cubicBezTo>
                  <a:cubicBezTo>
                    <a:pt x="29" y="134"/>
                    <a:pt x="21" y="142"/>
                    <a:pt x="21" y="151"/>
                  </a:cubicBezTo>
                  <a:cubicBezTo>
                    <a:pt x="21" y="160"/>
                    <a:pt x="29" y="167"/>
                    <a:pt x="38" y="167"/>
                  </a:cubicBezTo>
                  <a:cubicBezTo>
                    <a:pt x="47" y="167"/>
                    <a:pt x="54" y="160"/>
                    <a:pt x="54" y="151"/>
                  </a:cubicBezTo>
                  <a:close/>
                  <a:moveTo>
                    <a:pt x="33" y="135"/>
                  </a:moveTo>
                  <a:lnTo>
                    <a:pt x="43" y="167"/>
                  </a:lnTo>
                  <a:lnTo>
                    <a:pt x="55" y="163"/>
                  </a:lnTo>
                  <a:lnTo>
                    <a:pt x="45" y="131"/>
                  </a:lnTo>
                  <a:lnTo>
                    <a:pt x="33" y="135"/>
                  </a:lnTo>
                  <a:close/>
                  <a:moveTo>
                    <a:pt x="66" y="147"/>
                  </a:moveTo>
                  <a:cubicBezTo>
                    <a:pt x="66" y="138"/>
                    <a:pt x="59" y="131"/>
                    <a:pt x="50" y="131"/>
                  </a:cubicBezTo>
                  <a:cubicBezTo>
                    <a:pt x="40" y="131"/>
                    <a:pt x="33" y="138"/>
                    <a:pt x="33" y="147"/>
                  </a:cubicBezTo>
                  <a:cubicBezTo>
                    <a:pt x="33" y="157"/>
                    <a:pt x="40" y="164"/>
                    <a:pt x="50" y="164"/>
                  </a:cubicBezTo>
                  <a:cubicBezTo>
                    <a:pt x="59" y="164"/>
                    <a:pt x="66" y="157"/>
                    <a:pt x="66" y="147"/>
                  </a:cubicBezTo>
                  <a:close/>
                  <a:moveTo>
                    <a:pt x="45" y="131"/>
                  </a:moveTo>
                  <a:lnTo>
                    <a:pt x="54" y="163"/>
                  </a:lnTo>
                  <a:lnTo>
                    <a:pt x="67" y="160"/>
                  </a:lnTo>
                  <a:lnTo>
                    <a:pt x="58" y="128"/>
                  </a:lnTo>
                  <a:lnTo>
                    <a:pt x="45" y="131"/>
                  </a:lnTo>
                  <a:close/>
                  <a:moveTo>
                    <a:pt x="79" y="144"/>
                  </a:moveTo>
                  <a:cubicBezTo>
                    <a:pt x="79" y="134"/>
                    <a:pt x="72" y="127"/>
                    <a:pt x="63" y="127"/>
                  </a:cubicBezTo>
                  <a:cubicBezTo>
                    <a:pt x="53" y="127"/>
                    <a:pt x="46" y="134"/>
                    <a:pt x="46" y="144"/>
                  </a:cubicBezTo>
                  <a:cubicBezTo>
                    <a:pt x="46" y="153"/>
                    <a:pt x="53" y="160"/>
                    <a:pt x="63" y="160"/>
                  </a:cubicBezTo>
                  <a:cubicBezTo>
                    <a:pt x="72" y="160"/>
                    <a:pt x="79" y="153"/>
                    <a:pt x="79" y="144"/>
                  </a:cubicBezTo>
                  <a:close/>
                  <a:moveTo>
                    <a:pt x="59" y="127"/>
                  </a:moveTo>
                  <a:lnTo>
                    <a:pt x="67" y="160"/>
                  </a:lnTo>
                  <a:lnTo>
                    <a:pt x="82" y="156"/>
                  </a:lnTo>
                  <a:lnTo>
                    <a:pt x="74" y="124"/>
                  </a:lnTo>
                  <a:lnTo>
                    <a:pt x="59" y="127"/>
                  </a:lnTo>
                  <a:close/>
                  <a:moveTo>
                    <a:pt x="94" y="140"/>
                  </a:moveTo>
                  <a:cubicBezTo>
                    <a:pt x="94" y="131"/>
                    <a:pt x="87" y="123"/>
                    <a:pt x="77" y="123"/>
                  </a:cubicBezTo>
                  <a:cubicBezTo>
                    <a:pt x="68" y="123"/>
                    <a:pt x="61" y="131"/>
                    <a:pt x="61" y="140"/>
                  </a:cubicBezTo>
                  <a:cubicBezTo>
                    <a:pt x="61" y="149"/>
                    <a:pt x="68" y="157"/>
                    <a:pt x="77" y="157"/>
                  </a:cubicBezTo>
                  <a:cubicBezTo>
                    <a:pt x="87" y="157"/>
                    <a:pt x="94" y="149"/>
                    <a:pt x="94" y="140"/>
                  </a:cubicBezTo>
                  <a:close/>
                  <a:moveTo>
                    <a:pt x="74" y="124"/>
                  </a:moveTo>
                  <a:lnTo>
                    <a:pt x="81" y="157"/>
                  </a:lnTo>
                  <a:lnTo>
                    <a:pt x="97" y="153"/>
                  </a:lnTo>
                  <a:lnTo>
                    <a:pt x="90" y="120"/>
                  </a:lnTo>
                  <a:lnTo>
                    <a:pt x="74" y="124"/>
                  </a:lnTo>
                  <a:close/>
                  <a:moveTo>
                    <a:pt x="111" y="137"/>
                  </a:moveTo>
                  <a:cubicBezTo>
                    <a:pt x="111" y="127"/>
                    <a:pt x="103" y="120"/>
                    <a:pt x="94" y="120"/>
                  </a:cubicBezTo>
                  <a:cubicBezTo>
                    <a:pt x="84" y="120"/>
                    <a:pt x="77" y="127"/>
                    <a:pt x="77" y="137"/>
                  </a:cubicBezTo>
                  <a:cubicBezTo>
                    <a:pt x="77" y="146"/>
                    <a:pt x="84" y="154"/>
                    <a:pt x="94" y="154"/>
                  </a:cubicBezTo>
                  <a:cubicBezTo>
                    <a:pt x="103" y="154"/>
                    <a:pt x="111" y="146"/>
                    <a:pt x="111" y="137"/>
                  </a:cubicBezTo>
                  <a:close/>
                  <a:moveTo>
                    <a:pt x="90" y="120"/>
                  </a:moveTo>
                  <a:lnTo>
                    <a:pt x="97" y="153"/>
                  </a:lnTo>
                  <a:lnTo>
                    <a:pt x="113" y="150"/>
                  </a:lnTo>
                  <a:lnTo>
                    <a:pt x="107" y="117"/>
                  </a:lnTo>
                  <a:lnTo>
                    <a:pt x="90" y="120"/>
                  </a:lnTo>
                  <a:close/>
                  <a:moveTo>
                    <a:pt x="127" y="133"/>
                  </a:moveTo>
                  <a:cubicBezTo>
                    <a:pt x="127" y="124"/>
                    <a:pt x="119" y="116"/>
                    <a:pt x="110" y="116"/>
                  </a:cubicBezTo>
                  <a:cubicBezTo>
                    <a:pt x="100" y="116"/>
                    <a:pt x="93" y="124"/>
                    <a:pt x="93" y="133"/>
                  </a:cubicBezTo>
                  <a:cubicBezTo>
                    <a:pt x="93" y="143"/>
                    <a:pt x="100" y="150"/>
                    <a:pt x="110" y="150"/>
                  </a:cubicBezTo>
                  <a:cubicBezTo>
                    <a:pt x="119" y="150"/>
                    <a:pt x="127" y="143"/>
                    <a:pt x="127" y="133"/>
                  </a:cubicBezTo>
                  <a:close/>
                  <a:moveTo>
                    <a:pt x="107" y="116"/>
                  </a:moveTo>
                  <a:lnTo>
                    <a:pt x="113" y="150"/>
                  </a:lnTo>
                  <a:lnTo>
                    <a:pt x="130" y="147"/>
                  </a:lnTo>
                  <a:lnTo>
                    <a:pt x="123" y="113"/>
                  </a:lnTo>
                  <a:lnTo>
                    <a:pt x="107" y="116"/>
                  </a:lnTo>
                  <a:close/>
                  <a:moveTo>
                    <a:pt x="144" y="130"/>
                  </a:moveTo>
                  <a:cubicBezTo>
                    <a:pt x="144" y="121"/>
                    <a:pt x="136" y="113"/>
                    <a:pt x="126" y="113"/>
                  </a:cubicBezTo>
                  <a:cubicBezTo>
                    <a:pt x="117" y="113"/>
                    <a:pt x="109" y="121"/>
                    <a:pt x="109" y="130"/>
                  </a:cubicBezTo>
                  <a:cubicBezTo>
                    <a:pt x="109" y="140"/>
                    <a:pt x="117" y="147"/>
                    <a:pt x="126" y="147"/>
                  </a:cubicBezTo>
                  <a:cubicBezTo>
                    <a:pt x="136" y="147"/>
                    <a:pt x="144" y="140"/>
                    <a:pt x="144" y="130"/>
                  </a:cubicBezTo>
                  <a:close/>
                  <a:moveTo>
                    <a:pt x="124" y="113"/>
                  </a:moveTo>
                  <a:lnTo>
                    <a:pt x="129" y="147"/>
                  </a:lnTo>
                  <a:lnTo>
                    <a:pt x="146" y="144"/>
                  </a:lnTo>
                  <a:lnTo>
                    <a:pt x="140" y="110"/>
                  </a:lnTo>
                  <a:lnTo>
                    <a:pt x="124" y="113"/>
                  </a:lnTo>
                  <a:close/>
                  <a:moveTo>
                    <a:pt x="160" y="127"/>
                  </a:moveTo>
                  <a:cubicBezTo>
                    <a:pt x="160" y="118"/>
                    <a:pt x="153" y="110"/>
                    <a:pt x="143" y="110"/>
                  </a:cubicBezTo>
                  <a:cubicBezTo>
                    <a:pt x="133" y="110"/>
                    <a:pt x="126" y="118"/>
                    <a:pt x="126" y="127"/>
                  </a:cubicBezTo>
                  <a:cubicBezTo>
                    <a:pt x="126" y="137"/>
                    <a:pt x="133" y="145"/>
                    <a:pt x="143" y="145"/>
                  </a:cubicBezTo>
                  <a:cubicBezTo>
                    <a:pt x="153" y="145"/>
                    <a:pt x="160" y="137"/>
                    <a:pt x="160" y="127"/>
                  </a:cubicBezTo>
                  <a:close/>
                  <a:moveTo>
                    <a:pt x="141" y="110"/>
                  </a:moveTo>
                  <a:lnTo>
                    <a:pt x="145" y="144"/>
                  </a:lnTo>
                  <a:lnTo>
                    <a:pt x="161" y="142"/>
                  </a:lnTo>
                  <a:lnTo>
                    <a:pt x="156" y="108"/>
                  </a:lnTo>
                  <a:lnTo>
                    <a:pt x="141" y="110"/>
                  </a:lnTo>
                  <a:close/>
                  <a:moveTo>
                    <a:pt x="176" y="125"/>
                  </a:moveTo>
                  <a:cubicBezTo>
                    <a:pt x="176" y="116"/>
                    <a:pt x="168" y="108"/>
                    <a:pt x="158" y="108"/>
                  </a:cubicBezTo>
                  <a:cubicBezTo>
                    <a:pt x="149" y="108"/>
                    <a:pt x="141" y="116"/>
                    <a:pt x="141" y="125"/>
                  </a:cubicBezTo>
                  <a:cubicBezTo>
                    <a:pt x="141" y="135"/>
                    <a:pt x="149" y="143"/>
                    <a:pt x="158" y="143"/>
                  </a:cubicBezTo>
                  <a:cubicBezTo>
                    <a:pt x="168" y="143"/>
                    <a:pt x="176" y="135"/>
                    <a:pt x="176" y="125"/>
                  </a:cubicBezTo>
                  <a:close/>
                  <a:moveTo>
                    <a:pt x="157" y="108"/>
                  </a:moveTo>
                  <a:lnTo>
                    <a:pt x="160" y="143"/>
                  </a:lnTo>
                  <a:lnTo>
                    <a:pt x="175" y="141"/>
                  </a:lnTo>
                  <a:lnTo>
                    <a:pt x="172" y="107"/>
                  </a:lnTo>
                  <a:lnTo>
                    <a:pt x="157" y="108"/>
                  </a:lnTo>
                  <a:close/>
                  <a:moveTo>
                    <a:pt x="190" y="124"/>
                  </a:moveTo>
                  <a:cubicBezTo>
                    <a:pt x="190" y="114"/>
                    <a:pt x="183" y="107"/>
                    <a:pt x="173" y="107"/>
                  </a:cubicBezTo>
                  <a:cubicBezTo>
                    <a:pt x="163" y="107"/>
                    <a:pt x="156" y="114"/>
                    <a:pt x="156" y="124"/>
                  </a:cubicBezTo>
                  <a:cubicBezTo>
                    <a:pt x="156" y="134"/>
                    <a:pt x="163" y="141"/>
                    <a:pt x="173" y="141"/>
                  </a:cubicBezTo>
                  <a:cubicBezTo>
                    <a:pt x="183" y="141"/>
                    <a:pt x="190" y="134"/>
                    <a:pt x="190" y="124"/>
                  </a:cubicBezTo>
                  <a:close/>
                  <a:moveTo>
                    <a:pt x="172" y="107"/>
                  </a:moveTo>
                  <a:lnTo>
                    <a:pt x="174" y="141"/>
                  </a:lnTo>
                  <a:lnTo>
                    <a:pt x="188" y="141"/>
                  </a:lnTo>
                  <a:lnTo>
                    <a:pt x="186" y="106"/>
                  </a:lnTo>
                  <a:lnTo>
                    <a:pt x="172" y="107"/>
                  </a:lnTo>
                  <a:close/>
                  <a:moveTo>
                    <a:pt x="204" y="123"/>
                  </a:moveTo>
                  <a:cubicBezTo>
                    <a:pt x="204" y="114"/>
                    <a:pt x="196" y="106"/>
                    <a:pt x="187" y="106"/>
                  </a:cubicBezTo>
                  <a:cubicBezTo>
                    <a:pt x="177" y="106"/>
                    <a:pt x="169" y="114"/>
                    <a:pt x="169" y="123"/>
                  </a:cubicBezTo>
                  <a:cubicBezTo>
                    <a:pt x="169" y="133"/>
                    <a:pt x="177" y="141"/>
                    <a:pt x="187" y="141"/>
                  </a:cubicBezTo>
                  <a:cubicBezTo>
                    <a:pt x="196" y="141"/>
                    <a:pt x="204" y="133"/>
                    <a:pt x="204" y="123"/>
                  </a:cubicBezTo>
                  <a:close/>
                  <a:moveTo>
                    <a:pt x="186" y="106"/>
                  </a:moveTo>
                  <a:lnTo>
                    <a:pt x="188" y="141"/>
                  </a:lnTo>
                  <a:lnTo>
                    <a:pt x="199" y="140"/>
                  </a:lnTo>
                  <a:lnTo>
                    <a:pt x="197" y="105"/>
                  </a:lnTo>
                  <a:lnTo>
                    <a:pt x="186" y="106"/>
                  </a:lnTo>
                  <a:close/>
                  <a:moveTo>
                    <a:pt x="216" y="123"/>
                  </a:moveTo>
                  <a:cubicBezTo>
                    <a:pt x="216" y="113"/>
                    <a:pt x="208" y="105"/>
                    <a:pt x="198" y="105"/>
                  </a:cubicBezTo>
                  <a:cubicBezTo>
                    <a:pt x="189" y="105"/>
                    <a:pt x="181" y="113"/>
                    <a:pt x="181" y="123"/>
                  </a:cubicBezTo>
                  <a:cubicBezTo>
                    <a:pt x="181" y="132"/>
                    <a:pt x="189" y="140"/>
                    <a:pt x="198" y="140"/>
                  </a:cubicBezTo>
                  <a:cubicBezTo>
                    <a:pt x="208" y="140"/>
                    <a:pt x="216" y="132"/>
                    <a:pt x="216" y="123"/>
                  </a:cubicBezTo>
                  <a:close/>
                  <a:moveTo>
                    <a:pt x="198" y="105"/>
                  </a:moveTo>
                  <a:lnTo>
                    <a:pt x="199" y="140"/>
                  </a:lnTo>
                  <a:lnTo>
                    <a:pt x="209" y="140"/>
                  </a:lnTo>
                  <a:lnTo>
                    <a:pt x="208" y="105"/>
                  </a:lnTo>
                  <a:lnTo>
                    <a:pt x="198" y="105"/>
                  </a:lnTo>
                  <a:close/>
                  <a:moveTo>
                    <a:pt x="226" y="122"/>
                  </a:moveTo>
                  <a:cubicBezTo>
                    <a:pt x="226" y="113"/>
                    <a:pt x="218" y="105"/>
                    <a:pt x="209" y="105"/>
                  </a:cubicBezTo>
                  <a:cubicBezTo>
                    <a:pt x="199" y="105"/>
                    <a:pt x="191" y="113"/>
                    <a:pt x="191" y="122"/>
                  </a:cubicBezTo>
                  <a:cubicBezTo>
                    <a:pt x="191" y="132"/>
                    <a:pt x="199" y="140"/>
                    <a:pt x="209" y="140"/>
                  </a:cubicBezTo>
                  <a:cubicBezTo>
                    <a:pt x="218" y="140"/>
                    <a:pt x="226" y="132"/>
                    <a:pt x="226" y="122"/>
                  </a:cubicBezTo>
                  <a:close/>
                  <a:moveTo>
                    <a:pt x="210" y="105"/>
                  </a:moveTo>
                  <a:lnTo>
                    <a:pt x="208" y="140"/>
                  </a:lnTo>
                  <a:lnTo>
                    <a:pt x="218" y="140"/>
                  </a:lnTo>
                  <a:lnTo>
                    <a:pt x="220" y="106"/>
                  </a:lnTo>
                  <a:lnTo>
                    <a:pt x="210" y="105"/>
                  </a:lnTo>
                  <a:close/>
                  <a:moveTo>
                    <a:pt x="236" y="123"/>
                  </a:moveTo>
                  <a:cubicBezTo>
                    <a:pt x="236" y="113"/>
                    <a:pt x="228" y="106"/>
                    <a:pt x="219" y="106"/>
                  </a:cubicBezTo>
                  <a:cubicBezTo>
                    <a:pt x="209" y="106"/>
                    <a:pt x="201" y="113"/>
                    <a:pt x="201" y="123"/>
                  </a:cubicBezTo>
                  <a:cubicBezTo>
                    <a:pt x="201" y="133"/>
                    <a:pt x="209" y="140"/>
                    <a:pt x="219" y="140"/>
                  </a:cubicBezTo>
                  <a:cubicBezTo>
                    <a:pt x="228" y="140"/>
                    <a:pt x="236" y="133"/>
                    <a:pt x="236" y="123"/>
                  </a:cubicBezTo>
                  <a:close/>
                  <a:moveTo>
                    <a:pt x="223" y="106"/>
                  </a:moveTo>
                  <a:lnTo>
                    <a:pt x="215" y="140"/>
                  </a:lnTo>
                  <a:lnTo>
                    <a:pt x="222" y="141"/>
                  </a:lnTo>
                  <a:lnTo>
                    <a:pt x="230" y="108"/>
                  </a:lnTo>
                  <a:lnTo>
                    <a:pt x="223" y="106"/>
                  </a:lnTo>
                  <a:close/>
                  <a:moveTo>
                    <a:pt x="243" y="125"/>
                  </a:moveTo>
                  <a:cubicBezTo>
                    <a:pt x="243" y="115"/>
                    <a:pt x="235" y="108"/>
                    <a:pt x="226" y="108"/>
                  </a:cubicBezTo>
                  <a:cubicBezTo>
                    <a:pt x="216" y="108"/>
                    <a:pt x="209" y="115"/>
                    <a:pt x="209" y="125"/>
                  </a:cubicBezTo>
                  <a:cubicBezTo>
                    <a:pt x="209" y="134"/>
                    <a:pt x="216" y="142"/>
                    <a:pt x="226" y="142"/>
                  </a:cubicBezTo>
                  <a:cubicBezTo>
                    <a:pt x="235" y="142"/>
                    <a:pt x="243" y="134"/>
                    <a:pt x="243" y="125"/>
                  </a:cubicBezTo>
                  <a:close/>
                  <a:moveTo>
                    <a:pt x="234" y="110"/>
                  </a:moveTo>
                  <a:lnTo>
                    <a:pt x="219" y="140"/>
                  </a:lnTo>
                  <a:lnTo>
                    <a:pt x="231" y="146"/>
                  </a:lnTo>
                  <a:lnTo>
                    <a:pt x="246" y="116"/>
                  </a:lnTo>
                  <a:lnTo>
                    <a:pt x="234" y="110"/>
                  </a:lnTo>
                  <a:close/>
                  <a:moveTo>
                    <a:pt x="254" y="131"/>
                  </a:moveTo>
                  <a:cubicBezTo>
                    <a:pt x="254" y="122"/>
                    <a:pt x="246" y="114"/>
                    <a:pt x="237" y="114"/>
                  </a:cubicBezTo>
                  <a:cubicBezTo>
                    <a:pt x="228" y="114"/>
                    <a:pt x="221" y="122"/>
                    <a:pt x="221" y="131"/>
                  </a:cubicBezTo>
                  <a:cubicBezTo>
                    <a:pt x="221" y="140"/>
                    <a:pt x="228" y="147"/>
                    <a:pt x="237" y="147"/>
                  </a:cubicBezTo>
                  <a:cubicBezTo>
                    <a:pt x="246" y="147"/>
                    <a:pt x="254" y="140"/>
                    <a:pt x="254" y="131"/>
                  </a:cubicBezTo>
                  <a:close/>
                  <a:moveTo>
                    <a:pt x="251" y="122"/>
                  </a:moveTo>
                  <a:lnTo>
                    <a:pt x="231" y="146"/>
                  </a:lnTo>
                  <a:lnTo>
                    <a:pt x="240" y="149"/>
                  </a:lnTo>
                  <a:lnTo>
                    <a:pt x="256" y="130"/>
                  </a:lnTo>
                  <a:lnTo>
                    <a:pt x="251" y="122"/>
                  </a:lnTo>
                  <a:close/>
                  <a:moveTo>
                    <a:pt x="258" y="137"/>
                  </a:moveTo>
                  <a:cubicBezTo>
                    <a:pt x="258" y="129"/>
                    <a:pt x="252" y="123"/>
                    <a:pt x="245" y="123"/>
                  </a:cubicBezTo>
                  <a:cubicBezTo>
                    <a:pt x="237" y="123"/>
                    <a:pt x="231" y="129"/>
                    <a:pt x="231" y="137"/>
                  </a:cubicBezTo>
                  <a:cubicBezTo>
                    <a:pt x="231" y="144"/>
                    <a:pt x="237" y="150"/>
                    <a:pt x="245" y="150"/>
                  </a:cubicBezTo>
                  <a:cubicBezTo>
                    <a:pt x="252" y="150"/>
                    <a:pt x="258" y="144"/>
                    <a:pt x="258" y="137"/>
                  </a:cubicBezTo>
                  <a:close/>
                  <a:moveTo>
                    <a:pt x="258" y="136"/>
                  </a:moveTo>
                  <a:lnTo>
                    <a:pt x="243" y="150"/>
                  </a:lnTo>
                  <a:lnTo>
                    <a:pt x="250" y="151"/>
                  </a:lnTo>
                  <a:lnTo>
                    <a:pt x="259" y="143"/>
                  </a:lnTo>
                  <a:lnTo>
                    <a:pt x="258" y="136"/>
                  </a:lnTo>
                  <a:close/>
                  <a:moveTo>
                    <a:pt x="259" y="144"/>
                  </a:moveTo>
                  <a:cubicBezTo>
                    <a:pt x="259" y="139"/>
                    <a:pt x="255" y="136"/>
                    <a:pt x="251" y="136"/>
                  </a:cubicBezTo>
                  <a:cubicBezTo>
                    <a:pt x="247" y="136"/>
                    <a:pt x="243" y="139"/>
                    <a:pt x="243" y="144"/>
                  </a:cubicBezTo>
                  <a:cubicBezTo>
                    <a:pt x="243" y="148"/>
                    <a:pt x="247" y="151"/>
                    <a:pt x="251" y="151"/>
                  </a:cubicBezTo>
                  <a:cubicBezTo>
                    <a:pt x="255" y="151"/>
                    <a:pt x="259" y="148"/>
                    <a:pt x="259" y="144"/>
                  </a:cubicBezTo>
                  <a:close/>
                </a:path>
              </a:pathLst>
            </a:custGeom>
            <a:solidFill>
              <a:srgbClr val="ED1C2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/>
            <p:cNvSpPr>
              <a:spLocks noEditPoints="1"/>
            </p:cNvSpPr>
            <p:nvPr>
              <p:custDataLst>
                <p:tags r:id="rId18"/>
              </p:custDataLst>
            </p:nvPr>
          </p:nvSpPr>
          <p:spPr bwMode="auto">
            <a:xfrm>
              <a:off x="3422" y="1879"/>
              <a:ext cx="85" cy="20"/>
            </a:xfrm>
            <a:custGeom>
              <a:avLst/>
              <a:gdLst/>
              <a:ahLst/>
              <a:cxnLst>
                <a:cxn ang="0">
                  <a:pos x="15" y="28"/>
                </a:cxn>
                <a:cxn ang="0">
                  <a:pos x="24" y="28"/>
                </a:cxn>
                <a:cxn ang="0">
                  <a:pos x="12" y="41"/>
                </a:cxn>
                <a:cxn ang="0">
                  <a:pos x="17" y="39"/>
                </a:cxn>
                <a:cxn ang="0">
                  <a:pos x="21" y="20"/>
                </a:cxn>
                <a:cxn ang="0">
                  <a:pos x="2" y="29"/>
                </a:cxn>
                <a:cxn ang="0">
                  <a:pos x="19" y="14"/>
                </a:cxn>
                <a:cxn ang="0">
                  <a:pos x="28" y="15"/>
                </a:cxn>
                <a:cxn ang="0">
                  <a:pos x="26" y="15"/>
                </a:cxn>
                <a:cxn ang="0">
                  <a:pos x="41" y="30"/>
                </a:cxn>
                <a:cxn ang="0">
                  <a:pos x="32" y="46"/>
                </a:cxn>
                <a:cxn ang="0">
                  <a:pos x="48" y="31"/>
                </a:cxn>
                <a:cxn ang="0">
                  <a:pos x="33" y="46"/>
                </a:cxn>
                <a:cxn ang="0">
                  <a:pos x="33" y="46"/>
                </a:cxn>
                <a:cxn ang="0">
                  <a:pos x="33" y="15"/>
                </a:cxn>
                <a:cxn ang="0">
                  <a:pos x="30" y="31"/>
                </a:cxn>
                <a:cxn ang="0">
                  <a:pos x="46" y="15"/>
                </a:cxn>
                <a:cxn ang="0">
                  <a:pos x="57" y="15"/>
                </a:cxn>
                <a:cxn ang="0">
                  <a:pos x="57" y="15"/>
                </a:cxn>
                <a:cxn ang="0">
                  <a:pos x="72" y="30"/>
                </a:cxn>
                <a:cxn ang="0">
                  <a:pos x="73" y="45"/>
                </a:cxn>
                <a:cxn ang="0">
                  <a:pos x="87" y="29"/>
                </a:cxn>
                <a:cxn ang="0">
                  <a:pos x="71" y="45"/>
                </a:cxn>
                <a:cxn ang="0">
                  <a:pos x="73" y="45"/>
                </a:cxn>
                <a:cxn ang="0">
                  <a:pos x="69" y="14"/>
                </a:cxn>
                <a:cxn ang="0">
                  <a:pos x="68" y="28"/>
                </a:cxn>
                <a:cxn ang="0">
                  <a:pos x="81" y="12"/>
                </a:cxn>
                <a:cxn ang="0">
                  <a:pos x="96" y="9"/>
                </a:cxn>
                <a:cxn ang="0">
                  <a:pos x="98" y="9"/>
                </a:cxn>
                <a:cxn ang="0">
                  <a:pos x="114" y="25"/>
                </a:cxn>
                <a:cxn ang="0">
                  <a:pos x="115" y="37"/>
                </a:cxn>
                <a:cxn ang="0">
                  <a:pos x="127" y="22"/>
                </a:cxn>
                <a:cxn ang="0">
                  <a:pos x="111" y="38"/>
                </a:cxn>
                <a:cxn ang="0">
                  <a:pos x="115" y="37"/>
                </a:cxn>
                <a:cxn ang="0">
                  <a:pos x="108" y="6"/>
                </a:cxn>
                <a:cxn ang="0">
                  <a:pos x="107" y="19"/>
                </a:cxn>
                <a:cxn ang="0">
                  <a:pos x="121" y="4"/>
                </a:cxn>
                <a:cxn ang="0">
                  <a:pos x="131" y="2"/>
                </a:cxn>
                <a:cxn ang="0">
                  <a:pos x="134" y="2"/>
                </a:cxn>
                <a:cxn ang="0">
                  <a:pos x="150" y="18"/>
                </a:cxn>
                <a:cxn ang="0">
                  <a:pos x="145" y="33"/>
                </a:cxn>
                <a:cxn ang="0">
                  <a:pos x="159" y="17"/>
                </a:cxn>
                <a:cxn ang="0">
                  <a:pos x="143" y="33"/>
                </a:cxn>
                <a:cxn ang="0">
                  <a:pos x="144" y="33"/>
                </a:cxn>
                <a:cxn ang="0">
                  <a:pos x="142" y="1"/>
                </a:cxn>
                <a:cxn ang="0">
                  <a:pos x="136" y="16"/>
                </a:cxn>
                <a:cxn ang="0">
                  <a:pos x="152" y="0"/>
                </a:cxn>
                <a:cxn ang="0">
                  <a:pos x="160" y="0"/>
                </a:cxn>
                <a:cxn ang="0">
                  <a:pos x="161" y="0"/>
                </a:cxn>
                <a:cxn ang="0">
                  <a:pos x="177" y="16"/>
                </a:cxn>
                <a:cxn ang="0">
                  <a:pos x="171" y="31"/>
                </a:cxn>
                <a:cxn ang="0">
                  <a:pos x="184" y="16"/>
                </a:cxn>
                <a:cxn ang="0">
                  <a:pos x="169" y="31"/>
                </a:cxn>
                <a:cxn ang="0">
                  <a:pos x="170" y="31"/>
                </a:cxn>
                <a:cxn ang="0">
                  <a:pos x="173" y="1"/>
                </a:cxn>
                <a:cxn ang="0">
                  <a:pos x="170" y="17"/>
                </a:cxn>
                <a:cxn ang="0">
                  <a:pos x="192" y="8"/>
                </a:cxn>
                <a:cxn ang="0">
                  <a:pos x="198" y="14"/>
                </a:cxn>
                <a:cxn ang="0">
                  <a:pos x="191" y="11"/>
                </a:cxn>
                <a:cxn ang="0">
                  <a:pos x="200" y="20"/>
                </a:cxn>
                <a:cxn ang="0">
                  <a:pos x="200" y="25"/>
                </a:cxn>
                <a:cxn ang="0">
                  <a:pos x="202" y="21"/>
                </a:cxn>
                <a:cxn ang="0">
                  <a:pos x="197" y="26"/>
                </a:cxn>
              </a:cxnLst>
              <a:rect l="0" t="0" r="r" b="b"/>
              <a:pathLst>
                <a:path w="202" h="46">
                  <a:moveTo>
                    <a:pt x="23" y="28"/>
                  </a:moveTo>
                  <a:cubicBezTo>
                    <a:pt x="23" y="26"/>
                    <a:pt x="21" y="24"/>
                    <a:pt x="19" y="24"/>
                  </a:cubicBezTo>
                  <a:cubicBezTo>
                    <a:pt x="17" y="24"/>
                    <a:pt x="15" y="26"/>
                    <a:pt x="15" y="28"/>
                  </a:cubicBezTo>
                  <a:cubicBezTo>
                    <a:pt x="15" y="31"/>
                    <a:pt x="17" y="33"/>
                    <a:pt x="19" y="33"/>
                  </a:cubicBezTo>
                  <a:cubicBezTo>
                    <a:pt x="21" y="33"/>
                    <a:pt x="23" y="31"/>
                    <a:pt x="23" y="28"/>
                  </a:cubicBezTo>
                  <a:close/>
                  <a:moveTo>
                    <a:pt x="24" y="28"/>
                  </a:moveTo>
                  <a:cubicBezTo>
                    <a:pt x="24" y="22"/>
                    <a:pt x="19" y="16"/>
                    <a:pt x="12" y="16"/>
                  </a:cubicBezTo>
                  <a:cubicBezTo>
                    <a:pt x="5" y="16"/>
                    <a:pt x="0" y="22"/>
                    <a:pt x="0" y="28"/>
                  </a:cubicBezTo>
                  <a:cubicBezTo>
                    <a:pt x="0" y="35"/>
                    <a:pt x="5" y="41"/>
                    <a:pt x="12" y="41"/>
                  </a:cubicBezTo>
                  <a:cubicBezTo>
                    <a:pt x="19" y="41"/>
                    <a:pt x="24" y="35"/>
                    <a:pt x="24" y="28"/>
                  </a:cubicBezTo>
                  <a:close/>
                  <a:moveTo>
                    <a:pt x="21" y="20"/>
                  </a:moveTo>
                  <a:lnTo>
                    <a:pt x="17" y="39"/>
                  </a:lnTo>
                  <a:lnTo>
                    <a:pt x="23" y="42"/>
                  </a:lnTo>
                  <a:lnTo>
                    <a:pt x="27" y="19"/>
                  </a:lnTo>
                  <a:lnTo>
                    <a:pt x="21" y="20"/>
                  </a:lnTo>
                  <a:close/>
                  <a:moveTo>
                    <a:pt x="31" y="29"/>
                  </a:moveTo>
                  <a:cubicBezTo>
                    <a:pt x="31" y="21"/>
                    <a:pt x="25" y="14"/>
                    <a:pt x="17" y="14"/>
                  </a:cubicBezTo>
                  <a:cubicBezTo>
                    <a:pt x="8" y="14"/>
                    <a:pt x="2" y="21"/>
                    <a:pt x="2" y="29"/>
                  </a:cubicBezTo>
                  <a:cubicBezTo>
                    <a:pt x="2" y="37"/>
                    <a:pt x="8" y="44"/>
                    <a:pt x="17" y="44"/>
                  </a:cubicBezTo>
                  <a:cubicBezTo>
                    <a:pt x="25" y="44"/>
                    <a:pt x="31" y="37"/>
                    <a:pt x="31" y="29"/>
                  </a:cubicBezTo>
                  <a:close/>
                  <a:moveTo>
                    <a:pt x="19" y="14"/>
                  </a:moveTo>
                  <a:lnTo>
                    <a:pt x="15" y="44"/>
                  </a:lnTo>
                  <a:lnTo>
                    <a:pt x="24" y="45"/>
                  </a:lnTo>
                  <a:lnTo>
                    <a:pt x="28" y="15"/>
                  </a:lnTo>
                  <a:lnTo>
                    <a:pt x="19" y="14"/>
                  </a:lnTo>
                  <a:close/>
                  <a:moveTo>
                    <a:pt x="41" y="30"/>
                  </a:moveTo>
                  <a:cubicBezTo>
                    <a:pt x="41" y="22"/>
                    <a:pt x="34" y="15"/>
                    <a:pt x="26" y="15"/>
                  </a:cubicBezTo>
                  <a:cubicBezTo>
                    <a:pt x="17" y="15"/>
                    <a:pt x="10" y="22"/>
                    <a:pt x="10" y="30"/>
                  </a:cubicBezTo>
                  <a:cubicBezTo>
                    <a:pt x="10" y="39"/>
                    <a:pt x="17" y="45"/>
                    <a:pt x="26" y="45"/>
                  </a:cubicBezTo>
                  <a:cubicBezTo>
                    <a:pt x="34" y="45"/>
                    <a:pt x="41" y="39"/>
                    <a:pt x="41" y="30"/>
                  </a:cubicBezTo>
                  <a:close/>
                  <a:moveTo>
                    <a:pt x="27" y="15"/>
                  </a:moveTo>
                  <a:lnTo>
                    <a:pt x="25" y="45"/>
                  </a:lnTo>
                  <a:lnTo>
                    <a:pt x="32" y="46"/>
                  </a:lnTo>
                  <a:lnTo>
                    <a:pt x="34" y="15"/>
                  </a:lnTo>
                  <a:lnTo>
                    <a:pt x="27" y="15"/>
                  </a:lnTo>
                  <a:close/>
                  <a:moveTo>
                    <a:pt x="48" y="31"/>
                  </a:moveTo>
                  <a:cubicBezTo>
                    <a:pt x="48" y="22"/>
                    <a:pt x="41" y="15"/>
                    <a:pt x="33" y="15"/>
                  </a:cubicBezTo>
                  <a:cubicBezTo>
                    <a:pt x="24" y="15"/>
                    <a:pt x="17" y="22"/>
                    <a:pt x="17" y="31"/>
                  </a:cubicBezTo>
                  <a:cubicBezTo>
                    <a:pt x="17" y="39"/>
                    <a:pt x="24" y="46"/>
                    <a:pt x="33" y="46"/>
                  </a:cubicBezTo>
                  <a:cubicBezTo>
                    <a:pt x="41" y="46"/>
                    <a:pt x="48" y="39"/>
                    <a:pt x="48" y="31"/>
                  </a:cubicBezTo>
                  <a:close/>
                  <a:moveTo>
                    <a:pt x="33" y="15"/>
                  </a:moveTo>
                  <a:lnTo>
                    <a:pt x="33" y="46"/>
                  </a:lnTo>
                  <a:lnTo>
                    <a:pt x="46" y="46"/>
                  </a:lnTo>
                  <a:lnTo>
                    <a:pt x="46" y="15"/>
                  </a:lnTo>
                  <a:lnTo>
                    <a:pt x="33" y="15"/>
                  </a:lnTo>
                  <a:close/>
                  <a:moveTo>
                    <a:pt x="61" y="31"/>
                  </a:moveTo>
                  <a:cubicBezTo>
                    <a:pt x="61" y="22"/>
                    <a:pt x="54" y="15"/>
                    <a:pt x="46" y="15"/>
                  </a:cubicBezTo>
                  <a:cubicBezTo>
                    <a:pt x="37" y="15"/>
                    <a:pt x="30" y="22"/>
                    <a:pt x="30" y="31"/>
                  </a:cubicBezTo>
                  <a:cubicBezTo>
                    <a:pt x="30" y="39"/>
                    <a:pt x="37" y="46"/>
                    <a:pt x="46" y="46"/>
                  </a:cubicBezTo>
                  <a:cubicBezTo>
                    <a:pt x="54" y="46"/>
                    <a:pt x="61" y="39"/>
                    <a:pt x="61" y="31"/>
                  </a:cubicBezTo>
                  <a:close/>
                  <a:moveTo>
                    <a:pt x="46" y="15"/>
                  </a:moveTo>
                  <a:lnTo>
                    <a:pt x="46" y="46"/>
                  </a:lnTo>
                  <a:lnTo>
                    <a:pt x="57" y="46"/>
                  </a:lnTo>
                  <a:lnTo>
                    <a:pt x="57" y="15"/>
                  </a:lnTo>
                  <a:lnTo>
                    <a:pt x="46" y="15"/>
                  </a:lnTo>
                  <a:close/>
                  <a:moveTo>
                    <a:pt x="72" y="30"/>
                  </a:moveTo>
                  <a:cubicBezTo>
                    <a:pt x="72" y="22"/>
                    <a:pt x="65" y="15"/>
                    <a:pt x="57" y="15"/>
                  </a:cubicBezTo>
                  <a:cubicBezTo>
                    <a:pt x="48" y="15"/>
                    <a:pt x="41" y="22"/>
                    <a:pt x="41" y="30"/>
                  </a:cubicBezTo>
                  <a:cubicBezTo>
                    <a:pt x="41" y="39"/>
                    <a:pt x="48" y="46"/>
                    <a:pt x="57" y="46"/>
                  </a:cubicBezTo>
                  <a:cubicBezTo>
                    <a:pt x="65" y="46"/>
                    <a:pt x="72" y="39"/>
                    <a:pt x="72" y="30"/>
                  </a:cubicBezTo>
                  <a:close/>
                  <a:moveTo>
                    <a:pt x="56" y="15"/>
                  </a:moveTo>
                  <a:lnTo>
                    <a:pt x="58" y="46"/>
                  </a:lnTo>
                  <a:lnTo>
                    <a:pt x="73" y="45"/>
                  </a:lnTo>
                  <a:lnTo>
                    <a:pt x="70" y="14"/>
                  </a:lnTo>
                  <a:lnTo>
                    <a:pt x="56" y="15"/>
                  </a:lnTo>
                  <a:close/>
                  <a:moveTo>
                    <a:pt x="87" y="29"/>
                  </a:moveTo>
                  <a:cubicBezTo>
                    <a:pt x="87" y="21"/>
                    <a:pt x="80" y="14"/>
                    <a:pt x="71" y="14"/>
                  </a:cubicBezTo>
                  <a:cubicBezTo>
                    <a:pt x="63" y="14"/>
                    <a:pt x="55" y="21"/>
                    <a:pt x="55" y="29"/>
                  </a:cubicBezTo>
                  <a:cubicBezTo>
                    <a:pt x="55" y="38"/>
                    <a:pt x="63" y="45"/>
                    <a:pt x="71" y="45"/>
                  </a:cubicBezTo>
                  <a:cubicBezTo>
                    <a:pt x="80" y="45"/>
                    <a:pt x="87" y="38"/>
                    <a:pt x="87" y="29"/>
                  </a:cubicBezTo>
                  <a:close/>
                  <a:moveTo>
                    <a:pt x="69" y="14"/>
                  </a:moveTo>
                  <a:lnTo>
                    <a:pt x="73" y="45"/>
                  </a:lnTo>
                  <a:lnTo>
                    <a:pt x="86" y="43"/>
                  </a:lnTo>
                  <a:lnTo>
                    <a:pt x="82" y="12"/>
                  </a:lnTo>
                  <a:lnTo>
                    <a:pt x="69" y="14"/>
                  </a:lnTo>
                  <a:close/>
                  <a:moveTo>
                    <a:pt x="100" y="28"/>
                  </a:moveTo>
                  <a:cubicBezTo>
                    <a:pt x="100" y="19"/>
                    <a:pt x="93" y="12"/>
                    <a:pt x="84" y="12"/>
                  </a:cubicBezTo>
                  <a:cubicBezTo>
                    <a:pt x="75" y="12"/>
                    <a:pt x="68" y="19"/>
                    <a:pt x="68" y="28"/>
                  </a:cubicBezTo>
                  <a:cubicBezTo>
                    <a:pt x="68" y="36"/>
                    <a:pt x="75" y="43"/>
                    <a:pt x="84" y="43"/>
                  </a:cubicBezTo>
                  <a:cubicBezTo>
                    <a:pt x="93" y="43"/>
                    <a:pt x="100" y="36"/>
                    <a:pt x="100" y="28"/>
                  </a:cubicBezTo>
                  <a:close/>
                  <a:moveTo>
                    <a:pt x="81" y="12"/>
                  </a:moveTo>
                  <a:lnTo>
                    <a:pt x="87" y="43"/>
                  </a:lnTo>
                  <a:lnTo>
                    <a:pt x="101" y="40"/>
                  </a:lnTo>
                  <a:lnTo>
                    <a:pt x="96" y="9"/>
                  </a:lnTo>
                  <a:lnTo>
                    <a:pt x="81" y="12"/>
                  </a:lnTo>
                  <a:close/>
                  <a:moveTo>
                    <a:pt x="114" y="25"/>
                  </a:moveTo>
                  <a:cubicBezTo>
                    <a:pt x="114" y="16"/>
                    <a:pt x="107" y="9"/>
                    <a:pt x="98" y="9"/>
                  </a:cubicBezTo>
                  <a:cubicBezTo>
                    <a:pt x="90" y="9"/>
                    <a:pt x="83" y="16"/>
                    <a:pt x="83" y="25"/>
                  </a:cubicBezTo>
                  <a:cubicBezTo>
                    <a:pt x="83" y="34"/>
                    <a:pt x="90" y="41"/>
                    <a:pt x="98" y="41"/>
                  </a:cubicBezTo>
                  <a:cubicBezTo>
                    <a:pt x="107" y="41"/>
                    <a:pt x="114" y="34"/>
                    <a:pt x="114" y="25"/>
                  </a:cubicBezTo>
                  <a:close/>
                  <a:moveTo>
                    <a:pt x="95" y="9"/>
                  </a:moveTo>
                  <a:lnTo>
                    <a:pt x="102" y="40"/>
                  </a:lnTo>
                  <a:lnTo>
                    <a:pt x="115" y="37"/>
                  </a:lnTo>
                  <a:lnTo>
                    <a:pt x="108" y="6"/>
                  </a:lnTo>
                  <a:lnTo>
                    <a:pt x="95" y="9"/>
                  </a:lnTo>
                  <a:close/>
                  <a:moveTo>
                    <a:pt x="127" y="22"/>
                  </a:moveTo>
                  <a:cubicBezTo>
                    <a:pt x="127" y="13"/>
                    <a:pt x="120" y="6"/>
                    <a:pt x="111" y="6"/>
                  </a:cubicBezTo>
                  <a:cubicBezTo>
                    <a:pt x="102" y="6"/>
                    <a:pt x="95" y="13"/>
                    <a:pt x="95" y="22"/>
                  </a:cubicBezTo>
                  <a:cubicBezTo>
                    <a:pt x="95" y="31"/>
                    <a:pt x="102" y="38"/>
                    <a:pt x="111" y="38"/>
                  </a:cubicBezTo>
                  <a:cubicBezTo>
                    <a:pt x="120" y="38"/>
                    <a:pt x="127" y="31"/>
                    <a:pt x="127" y="22"/>
                  </a:cubicBezTo>
                  <a:close/>
                  <a:moveTo>
                    <a:pt x="108" y="6"/>
                  </a:moveTo>
                  <a:lnTo>
                    <a:pt x="115" y="37"/>
                  </a:lnTo>
                  <a:lnTo>
                    <a:pt x="127" y="35"/>
                  </a:lnTo>
                  <a:lnTo>
                    <a:pt x="120" y="4"/>
                  </a:lnTo>
                  <a:lnTo>
                    <a:pt x="108" y="6"/>
                  </a:lnTo>
                  <a:close/>
                  <a:moveTo>
                    <a:pt x="139" y="19"/>
                  </a:moveTo>
                  <a:cubicBezTo>
                    <a:pt x="139" y="11"/>
                    <a:pt x="132" y="3"/>
                    <a:pt x="123" y="3"/>
                  </a:cubicBezTo>
                  <a:cubicBezTo>
                    <a:pt x="115" y="3"/>
                    <a:pt x="107" y="11"/>
                    <a:pt x="107" y="19"/>
                  </a:cubicBezTo>
                  <a:cubicBezTo>
                    <a:pt x="107" y="28"/>
                    <a:pt x="115" y="35"/>
                    <a:pt x="123" y="35"/>
                  </a:cubicBezTo>
                  <a:cubicBezTo>
                    <a:pt x="132" y="35"/>
                    <a:pt x="139" y="28"/>
                    <a:pt x="139" y="19"/>
                  </a:cubicBezTo>
                  <a:close/>
                  <a:moveTo>
                    <a:pt x="121" y="4"/>
                  </a:moveTo>
                  <a:lnTo>
                    <a:pt x="126" y="35"/>
                  </a:lnTo>
                  <a:lnTo>
                    <a:pt x="136" y="33"/>
                  </a:lnTo>
                  <a:lnTo>
                    <a:pt x="131" y="2"/>
                  </a:lnTo>
                  <a:lnTo>
                    <a:pt x="121" y="4"/>
                  </a:lnTo>
                  <a:close/>
                  <a:moveTo>
                    <a:pt x="150" y="18"/>
                  </a:moveTo>
                  <a:cubicBezTo>
                    <a:pt x="150" y="9"/>
                    <a:pt x="143" y="2"/>
                    <a:pt x="134" y="2"/>
                  </a:cubicBezTo>
                  <a:cubicBezTo>
                    <a:pt x="125" y="2"/>
                    <a:pt x="118" y="9"/>
                    <a:pt x="118" y="18"/>
                  </a:cubicBezTo>
                  <a:cubicBezTo>
                    <a:pt x="118" y="26"/>
                    <a:pt x="125" y="33"/>
                    <a:pt x="134" y="33"/>
                  </a:cubicBezTo>
                  <a:cubicBezTo>
                    <a:pt x="143" y="33"/>
                    <a:pt x="150" y="26"/>
                    <a:pt x="150" y="18"/>
                  </a:cubicBezTo>
                  <a:close/>
                  <a:moveTo>
                    <a:pt x="132" y="2"/>
                  </a:moveTo>
                  <a:lnTo>
                    <a:pt x="135" y="33"/>
                  </a:lnTo>
                  <a:lnTo>
                    <a:pt x="145" y="33"/>
                  </a:lnTo>
                  <a:lnTo>
                    <a:pt x="142" y="1"/>
                  </a:lnTo>
                  <a:lnTo>
                    <a:pt x="132" y="2"/>
                  </a:lnTo>
                  <a:close/>
                  <a:moveTo>
                    <a:pt x="159" y="17"/>
                  </a:moveTo>
                  <a:cubicBezTo>
                    <a:pt x="159" y="8"/>
                    <a:pt x="152" y="1"/>
                    <a:pt x="143" y="1"/>
                  </a:cubicBezTo>
                  <a:cubicBezTo>
                    <a:pt x="135" y="1"/>
                    <a:pt x="127" y="8"/>
                    <a:pt x="127" y="17"/>
                  </a:cubicBezTo>
                  <a:cubicBezTo>
                    <a:pt x="127" y="25"/>
                    <a:pt x="135" y="33"/>
                    <a:pt x="143" y="33"/>
                  </a:cubicBezTo>
                  <a:cubicBezTo>
                    <a:pt x="152" y="33"/>
                    <a:pt x="159" y="25"/>
                    <a:pt x="159" y="17"/>
                  </a:cubicBezTo>
                  <a:close/>
                  <a:moveTo>
                    <a:pt x="142" y="1"/>
                  </a:moveTo>
                  <a:lnTo>
                    <a:pt x="144" y="33"/>
                  </a:lnTo>
                  <a:lnTo>
                    <a:pt x="153" y="32"/>
                  </a:lnTo>
                  <a:lnTo>
                    <a:pt x="151" y="0"/>
                  </a:lnTo>
                  <a:lnTo>
                    <a:pt x="142" y="1"/>
                  </a:lnTo>
                  <a:close/>
                  <a:moveTo>
                    <a:pt x="168" y="16"/>
                  </a:moveTo>
                  <a:cubicBezTo>
                    <a:pt x="168" y="7"/>
                    <a:pt x="161" y="0"/>
                    <a:pt x="152" y="0"/>
                  </a:cubicBezTo>
                  <a:cubicBezTo>
                    <a:pt x="143" y="0"/>
                    <a:pt x="136" y="7"/>
                    <a:pt x="136" y="16"/>
                  </a:cubicBezTo>
                  <a:cubicBezTo>
                    <a:pt x="136" y="25"/>
                    <a:pt x="143" y="32"/>
                    <a:pt x="152" y="32"/>
                  </a:cubicBezTo>
                  <a:cubicBezTo>
                    <a:pt x="161" y="32"/>
                    <a:pt x="168" y="25"/>
                    <a:pt x="168" y="16"/>
                  </a:cubicBezTo>
                  <a:close/>
                  <a:moveTo>
                    <a:pt x="152" y="0"/>
                  </a:moveTo>
                  <a:lnTo>
                    <a:pt x="153" y="32"/>
                  </a:lnTo>
                  <a:lnTo>
                    <a:pt x="162" y="31"/>
                  </a:lnTo>
                  <a:lnTo>
                    <a:pt x="160" y="0"/>
                  </a:lnTo>
                  <a:lnTo>
                    <a:pt x="152" y="0"/>
                  </a:lnTo>
                  <a:close/>
                  <a:moveTo>
                    <a:pt x="177" y="16"/>
                  </a:moveTo>
                  <a:cubicBezTo>
                    <a:pt x="177" y="7"/>
                    <a:pt x="170" y="0"/>
                    <a:pt x="161" y="0"/>
                  </a:cubicBezTo>
                  <a:cubicBezTo>
                    <a:pt x="152" y="0"/>
                    <a:pt x="145" y="7"/>
                    <a:pt x="145" y="16"/>
                  </a:cubicBezTo>
                  <a:cubicBezTo>
                    <a:pt x="145" y="24"/>
                    <a:pt x="152" y="31"/>
                    <a:pt x="161" y="31"/>
                  </a:cubicBezTo>
                  <a:cubicBezTo>
                    <a:pt x="170" y="31"/>
                    <a:pt x="177" y="24"/>
                    <a:pt x="177" y="16"/>
                  </a:cubicBezTo>
                  <a:close/>
                  <a:moveTo>
                    <a:pt x="162" y="0"/>
                  </a:moveTo>
                  <a:lnTo>
                    <a:pt x="162" y="31"/>
                  </a:lnTo>
                  <a:lnTo>
                    <a:pt x="171" y="31"/>
                  </a:lnTo>
                  <a:lnTo>
                    <a:pt x="170" y="0"/>
                  </a:lnTo>
                  <a:lnTo>
                    <a:pt x="162" y="0"/>
                  </a:lnTo>
                  <a:close/>
                  <a:moveTo>
                    <a:pt x="184" y="16"/>
                  </a:moveTo>
                  <a:cubicBezTo>
                    <a:pt x="184" y="7"/>
                    <a:pt x="178" y="0"/>
                    <a:pt x="169" y="0"/>
                  </a:cubicBezTo>
                  <a:cubicBezTo>
                    <a:pt x="161" y="0"/>
                    <a:pt x="154" y="7"/>
                    <a:pt x="154" y="16"/>
                  </a:cubicBezTo>
                  <a:cubicBezTo>
                    <a:pt x="154" y="24"/>
                    <a:pt x="161" y="31"/>
                    <a:pt x="169" y="31"/>
                  </a:cubicBezTo>
                  <a:cubicBezTo>
                    <a:pt x="178" y="31"/>
                    <a:pt x="184" y="24"/>
                    <a:pt x="184" y="16"/>
                  </a:cubicBezTo>
                  <a:close/>
                  <a:moveTo>
                    <a:pt x="173" y="1"/>
                  </a:moveTo>
                  <a:lnTo>
                    <a:pt x="170" y="31"/>
                  </a:lnTo>
                  <a:lnTo>
                    <a:pt x="183" y="30"/>
                  </a:lnTo>
                  <a:lnTo>
                    <a:pt x="186" y="4"/>
                  </a:lnTo>
                  <a:lnTo>
                    <a:pt x="173" y="1"/>
                  </a:lnTo>
                  <a:close/>
                  <a:moveTo>
                    <a:pt x="196" y="17"/>
                  </a:moveTo>
                  <a:cubicBezTo>
                    <a:pt x="196" y="10"/>
                    <a:pt x="190" y="4"/>
                    <a:pt x="183" y="4"/>
                  </a:cubicBezTo>
                  <a:cubicBezTo>
                    <a:pt x="175" y="4"/>
                    <a:pt x="170" y="10"/>
                    <a:pt x="170" y="17"/>
                  </a:cubicBezTo>
                  <a:cubicBezTo>
                    <a:pt x="170" y="24"/>
                    <a:pt x="175" y="30"/>
                    <a:pt x="183" y="30"/>
                  </a:cubicBezTo>
                  <a:cubicBezTo>
                    <a:pt x="190" y="30"/>
                    <a:pt x="196" y="24"/>
                    <a:pt x="196" y="17"/>
                  </a:cubicBezTo>
                  <a:close/>
                  <a:moveTo>
                    <a:pt x="192" y="8"/>
                  </a:moveTo>
                  <a:lnTo>
                    <a:pt x="183" y="30"/>
                  </a:lnTo>
                  <a:lnTo>
                    <a:pt x="191" y="30"/>
                  </a:lnTo>
                  <a:lnTo>
                    <a:pt x="198" y="14"/>
                  </a:lnTo>
                  <a:lnTo>
                    <a:pt x="192" y="8"/>
                  </a:lnTo>
                  <a:close/>
                  <a:moveTo>
                    <a:pt x="200" y="20"/>
                  </a:moveTo>
                  <a:cubicBezTo>
                    <a:pt x="200" y="15"/>
                    <a:pt x="196" y="11"/>
                    <a:pt x="191" y="11"/>
                  </a:cubicBezTo>
                  <a:cubicBezTo>
                    <a:pt x="186" y="11"/>
                    <a:pt x="181" y="15"/>
                    <a:pt x="181" y="20"/>
                  </a:cubicBezTo>
                  <a:cubicBezTo>
                    <a:pt x="181" y="26"/>
                    <a:pt x="186" y="30"/>
                    <a:pt x="191" y="30"/>
                  </a:cubicBezTo>
                  <a:cubicBezTo>
                    <a:pt x="196" y="30"/>
                    <a:pt x="200" y="26"/>
                    <a:pt x="200" y="20"/>
                  </a:cubicBezTo>
                  <a:close/>
                  <a:moveTo>
                    <a:pt x="199" y="16"/>
                  </a:moveTo>
                  <a:lnTo>
                    <a:pt x="197" y="27"/>
                  </a:lnTo>
                  <a:lnTo>
                    <a:pt x="200" y="25"/>
                  </a:lnTo>
                  <a:lnTo>
                    <a:pt x="201" y="19"/>
                  </a:lnTo>
                  <a:lnTo>
                    <a:pt x="199" y="16"/>
                  </a:lnTo>
                  <a:close/>
                  <a:moveTo>
                    <a:pt x="202" y="21"/>
                  </a:moveTo>
                  <a:cubicBezTo>
                    <a:pt x="202" y="19"/>
                    <a:pt x="199" y="16"/>
                    <a:pt x="197" y="16"/>
                  </a:cubicBezTo>
                  <a:cubicBezTo>
                    <a:pt x="194" y="16"/>
                    <a:pt x="192" y="19"/>
                    <a:pt x="192" y="21"/>
                  </a:cubicBezTo>
                  <a:cubicBezTo>
                    <a:pt x="192" y="24"/>
                    <a:pt x="194" y="26"/>
                    <a:pt x="197" y="26"/>
                  </a:cubicBezTo>
                  <a:cubicBezTo>
                    <a:pt x="199" y="26"/>
                    <a:pt x="202" y="24"/>
                    <a:pt x="202" y="21"/>
                  </a:cubicBezTo>
                  <a:close/>
                </a:path>
              </a:pathLst>
            </a:custGeom>
            <a:solidFill>
              <a:srgbClr val="ED1C2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 noEditPoints="1"/>
            </p:cNvSpPr>
            <p:nvPr>
              <p:custDataLst>
                <p:tags r:id="rId19"/>
              </p:custDataLst>
            </p:nvPr>
          </p:nvSpPr>
          <p:spPr bwMode="auto">
            <a:xfrm>
              <a:off x="3516" y="1879"/>
              <a:ext cx="55" cy="55"/>
            </a:xfrm>
            <a:custGeom>
              <a:avLst/>
              <a:gdLst/>
              <a:ahLst/>
              <a:cxnLst>
                <a:cxn ang="0">
                  <a:pos x="20" y="57"/>
                </a:cxn>
                <a:cxn ang="0">
                  <a:pos x="7" y="58"/>
                </a:cxn>
                <a:cxn ang="0">
                  <a:pos x="18" y="43"/>
                </a:cxn>
                <a:cxn ang="0">
                  <a:pos x="1" y="39"/>
                </a:cxn>
                <a:cxn ang="0">
                  <a:pos x="21" y="37"/>
                </a:cxn>
                <a:cxn ang="0">
                  <a:pos x="4" y="30"/>
                </a:cxn>
                <a:cxn ang="0">
                  <a:pos x="25" y="33"/>
                </a:cxn>
                <a:cxn ang="0">
                  <a:pos x="7" y="25"/>
                </a:cxn>
                <a:cxn ang="0">
                  <a:pos x="32" y="27"/>
                </a:cxn>
                <a:cxn ang="0">
                  <a:pos x="13" y="18"/>
                </a:cxn>
                <a:cxn ang="0">
                  <a:pos x="39" y="22"/>
                </a:cxn>
                <a:cxn ang="0">
                  <a:pos x="21" y="11"/>
                </a:cxn>
                <a:cxn ang="0">
                  <a:pos x="48" y="18"/>
                </a:cxn>
                <a:cxn ang="0">
                  <a:pos x="32" y="5"/>
                </a:cxn>
                <a:cxn ang="0">
                  <a:pos x="57" y="16"/>
                </a:cxn>
                <a:cxn ang="0">
                  <a:pos x="42" y="2"/>
                </a:cxn>
                <a:cxn ang="0">
                  <a:pos x="70" y="15"/>
                </a:cxn>
                <a:cxn ang="0">
                  <a:pos x="57" y="1"/>
                </a:cxn>
                <a:cxn ang="0">
                  <a:pos x="81" y="15"/>
                </a:cxn>
                <a:cxn ang="0">
                  <a:pos x="69" y="0"/>
                </a:cxn>
                <a:cxn ang="0">
                  <a:pos x="94" y="16"/>
                </a:cxn>
                <a:cxn ang="0">
                  <a:pos x="84" y="2"/>
                </a:cxn>
                <a:cxn ang="0">
                  <a:pos x="104" y="20"/>
                </a:cxn>
                <a:cxn ang="0">
                  <a:pos x="96" y="6"/>
                </a:cxn>
                <a:cxn ang="0">
                  <a:pos x="115" y="26"/>
                </a:cxn>
                <a:cxn ang="0">
                  <a:pos x="110" y="14"/>
                </a:cxn>
                <a:cxn ang="0">
                  <a:pos x="123" y="32"/>
                </a:cxn>
                <a:cxn ang="0">
                  <a:pos x="121" y="24"/>
                </a:cxn>
                <a:cxn ang="0">
                  <a:pos x="128" y="41"/>
                </a:cxn>
                <a:cxn ang="0">
                  <a:pos x="128" y="37"/>
                </a:cxn>
                <a:cxn ang="0">
                  <a:pos x="131" y="50"/>
                </a:cxn>
                <a:cxn ang="0">
                  <a:pos x="131" y="49"/>
                </a:cxn>
                <a:cxn ang="0">
                  <a:pos x="131" y="60"/>
                </a:cxn>
                <a:cxn ang="0">
                  <a:pos x="131" y="63"/>
                </a:cxn>
                <a:cxn ang="0">
                  <a:pos x="129" y="70"/>
                </a:cxn>
                <a:cxn ang="0">
                  <a:pos x="127" y="78"/>
                </a:cxn>
                <a:cxn ang="0">
                  <a:pos x="124" y="79"/>
                </a:cxn>
                <a:cxn ang="0">
                  <a:pos x="118" y="91"/>
                </a:cxn>
                <a:cxn ang="0">
                  <a:pos x="114" y="88"/>
                </a:cxn>
                <a:cxn ang="0">
                  <a:pos x="107" y="100"/>
                </a:cxn>
                <a:cxn ang="0">
                  <a:pos x="102" y="96"/>
                </a:cxn>
                <a:cxn ang="0">
                  <a:pos x="94" y="109"/>
                </a:cxn>
                <a:cxn ang="0">
                  <a:pos x="88" y="104"/>
                </a:cxn>
                <a:cxn ang="0">
                  <a:pos x="78" y="118"/>
                </a:cxn>
                <a:cxn ang="0">
                  <a:pos x="74" y="109"/>
                </a:cxn>
                <a:cxn ang="0">
                  <a:pos x="61" y="123"/>
                </a:cxn>
                <a:cxn ang="0">
                  <a:pos x="62" y="112"/>
                </a:cxn>
                <a:cxn ang="0">
                  <a:pos x="49" y="125"/>
                </a:cxn>
                <a:cxn ang="0">
                  <a:pos x="48" y="114"/>
                </a:cxn>
                <a:cxn ang="0">
                  <a:pos x="36" y="124"/>
                </a:cxn>
                <a:cxn ang="0">
                  <a:pos x="35" y="114"/>
                </a:cxn>
                <a:cxn ang="0">
                  <a:pos x="23" y="122"/>
                </a:cxn>
                <a:cxn ang="0">
                  <a:pos x="27" y="114"/>
                </a:cxn>
              </a:cxnLst>
              <a:rect l="0" t="0" r="r" b="b"/>
              <a:pathLst>
                <a:path w="131" h="125">
                  <a:moveTo>
                    <a:pt x="20" y="57"/>
                  </a:moveTo>
                  <a:cubicBezTo>
                    <a:pt x="20" y="54"/>
                    <a:pt x="17" y="51"/>
                    <a:pt x="13" y="51"/>
                  </a:cubicBezTo>
                  <a:cubicBezTo>
                    <a:pt x="10" y="51"/>
                    <a:pt x="7" y="54"/>
                    <a:pt x="7" y="57"/>
                  </a:cubicBezTo>
                  <a:cubicBezTo>
                    <a:pt x="7" y="61"/>
                    <a:pt x="10" y="64"/>
                    <a:pt x="13" y="64"/>
                  </a:cubicBezTo>
                  <a:cubicBezTo>
                    <a:pt x="17" y="64"/>
                    <a:pt x="20" y="61"/>
                    <a:pt x="20" y="57"/>
                  </a:cubicBezTo>
                  <a:close/>
                  <a:moveTo>
                    <a:pt x="7" y="58"/>
                  </a:moveTo>
                  <a:lnTo>
                    <a:pt x="19" y="54"/>
                  </a:lnTo>
                  <a:lnTo>
                    <a:pt x="17" y="39"/>
                  </a:lnTo>
                  <a:lnTo>
                    <a:pt x="0" y="45"/>
                  </a:lnTo>
                  <a:lnTo>
                    <a:pt x="7" y="58"/>
                  </a:lnTo>
                  <a:close/>
                  <a:moveTo>
                    <a:pt x="18" y="43"/>
                  </a:moveTo>
                  <a:cubicBezTo>
                    <a:pt x="18" y="38"/>
                    <a:pt x="14" y="34"/>
                    <a:pt x="9" y="34"/>
                  </a:cubicBezTo>
                  <a:cubicBezTo>
                    <a:pt x="4" y="34"/>
                    <a:pt x="0" y="38"/>
                    <a:pt x="0" y="43"/>
                  </a:cubicBezTo>
                  <a:cubicBezTo>
                    <a:pt x="0" y="48"/>
                    <a:pt x="4" y="52"/>
                    <a:pt x="9" y="52"/>
                  </a:cubicBezTo>
                  <a:cubicBezTo>
                    <a:pt x="14" y="52"/>
                    <a:pt x="18" y="48"/>
                    <a:pt x="18" y="43"/>
                  </a:cubicBezTo>
                  <a:close/>
                  <a:moveTo>
                    <a:pt x="1" y="39"/>
                  </a:moveTo>
                  <a:lnTo>
                    <a:pt x="18" y="43"/>
                  </a:lnTo>
                  <a:lnTo>
                    <a:pt x="21" y="37"/>
                  </a:lnTo>
                  <a:lnTo>
                    <a:pt x="1" y="33"/>
                  </a:lnTo>
                  <a:lnTo>
                    <a:pt x="1" y="39"/>
                  </a:lnTo>
                  <a:close/>
                  <a:moveTo>
                    <a:pt x="21" y="37"/>
                  </a:moveTo>
                  <a:cubicBezTo>
                    <a:pt x="21" y="32"/>
                    <a:pt x="16" y="27"/>
                    <a:pt x="10" y="27"/>
                  </a:cubicBezTo>
                  <a:cubicBezTo>
                    <a:pt x="5" y="27"/>
                    <a:pt x="0" y="32"/>
                    <a:pt x="0" y="37"/>
                  </a:cubicBezTo>
                  <a:cubicBezTo>
                    <a:pt x="0" y="43"/>
                    <a:pt x="5" y="48"/>
                    <a:pt x="10" y="48"/>
                  </a:cubicBezTo>
                  <a:cubicBezTo>
                    <a:pt x="16" y="48"/>
                    <a:pt x="21" y="43"/>
                    <a:pt x="21" y="37"/>
                  </a:cubicBezTo>
                  <a:close/>
                  <a:moveTo>
                    <a:pt x="4" y="30"/>
                  </a:moveTo>
                  <a:lnTo>
                    <a:pt x="19" y="43"/>
                  </a:lnTo>
                  <a:lnTo>
                    <a:pt x="23" y="39"/>
                  </a:lnTo>
                  <a:lnTo>
                    <a:pt x="7" y="25"/>
                  </a:lnTo>
                  <a:lnTo>
                    <a:pt x="4" y="30"/>
                  </a:lnTo>
                  <a:close/>
                  <a:moveTo>
                    <a:pt x="25" y="33"/>
                  </a:moveTo>
                  <a:cubicBezTo>
                    <a:pt x="25" y="27"/>
                    <a:pt x="20" y="22"/>
                    <a:pt x="14" y="22"/>
                  </a:cubicBezTo>
                  <a:cubicBezTo>
                    <a:pt x="8" y="22"/>
                    <a:pt x="3" y="27"/>
                    <a:pt x="3" y="33"/>
                  </a:cubicBezTo>
                  <a:cubicBezTo>
                    <a:pt x="3" y="40"/>
                    <a:pt x="8" y="44"/>
                    <a:pt x="14" y="44"/>
                  </a:cubicBezTo>
                  <a:cubicBezTo>
                    <a:pt x="20" y="44"/>
                    <a:pt x="25" y="40"/>
                    <a:pt x="25" y="33"/>
                  </a:cubicBezTo>
                  <a:close/>
                  <a:moveTo>
                    <a:pt x="7" y="25"/>
                  </a:moveTo>
                  <a:lnTo>
                    <a:pt x="22" y="41"/>
                  </a:lnTo>
                  <a:lnTo>
                    <a:pt x="29" y="35"/>
                  </a:lnTo>
                  <a:lnTo>
                    <a:pt x="13" y="18"/>
                  </a:lnTo>
                  <a:lnTo>
                    <a:pt x="7" y="25"/>
                  </a:lnTo>
                  <a:close/>
                  <a:moveTo>
                    <a:pt x="32" y="27"/>
                  </a:moveTo>
                  <a:cubicBezTo>
                    <a:pt x="32" y="21"/>
                    <a:pt x="27" y="16"/>
                    <a:pt x="20" y="16"/>
                  </a:cubicBezTo>
                  <a:cubicBezTo>
                    <a:pt x="14" y="16"/>
                    <a:pt x="8" y="21"/>
                    <a:pt x="8" y="27"/>
                  </a:cubicBezTo>
                  <a:cubicBezTo>
                    <a:pt x="8" y="34"/>
                    <a:pt x="14" y="39"/>
                    <a:pt x="20" y="39"/>
                  </a:cubicBezTo>
                  <a:cubicBezTo>
                    <a:pt x="27" y="39"/>
                    <a:pt x="32" y="34"/>
                    <a:pt x="32" y="27"/>
                  </a:cubicBezTo>
                  <a:close/>
                  <a:moveTo>
                    <a:pt x="13" y="18"/>
                  </a:moveTo>
                  <a:lnTo>
                    <a:pt x="28" y="36"/>
                  </a:lnTo>
                  <a:lnTo>
                    <a:pt x="35" y="31"/>
                  </a:lnTo>
                  <a:lnTo>
                    <a:pt x="19" y="12"/>
                  </a:lnTo>
                  <a:lnTo>
                    <a:pt x="13" y="18"/>
                  </a:lnTo>
                  <a:close/>
                  <a:moveTo>
                    <a:pt x="39" y="22"/>
                  </a:moveTo>
                  <a:cubicBezTo>
                    <a:pt x="39" y="16"/>
                    <a:pt x="33" y="10"/>
                    <a:pt x="26" y="10"/>
                  </a:cubicBezTo>
                  <a:cubicBezTo>
                    <a:pt x="19" y="10"/>
                    <a:pt x="14" y="16"/>
                    <a:pt x="14" y="22"/>
                  </a:cubicBezTo>
                  <a:cubicBezTo>
                    <a:pt x="14" y="29"/>
                    <a:pt x="19" y="35"/>
                    <a:pt x="26" y="35"/>
                  </a:cubicBezTo>
                  <a:cubicBezTo>
                    <a:pt x="33" y="35"/>
                    <a:pt x="39" y="29"/>
                    <a:pt x="39" y="22"/>
                  </a:cubicBezTo>
                  <a:close/>
                  <a:moveTo>
                    <a:pt x="21" y="11"/>
                  </a:moveTo>
                  <a:lnTo>
                    <a:pt x="32" y="33"/>
                  </a:lnTo>
                  <a:lnTo>
                    <a:pt x="41" y="30"/>
                  </a:lnTo>
                  <a:lnTo>
                    <a:pt x="30" y="6"/>
                  </a:lnTo>
                  <a:lnTo>
                    <a:pt x="21" y="11"/>
                  </a:lnTo>
                  <a:close/>
                  <a:moveTo>
                    <a:pt x="48" y="18"/>
                  </a:moveTo>
                  <a:cubicBezTo>
                    <a:pt x="48" y="11"/>
                    <a:pt x="42" y="5"/>
                    <a:pt x="35" y="5"/>
                  </a:cubicBezTo>
                  <a:cubicBezTo>
                    <a:pt x="27" y="5"/>
                    <a:pt x="22" y="11"/>
                    <a:pt x="22" y="18"/>
                  </a:cubicBezTo>
                  <a:cubicBezTo>
                    <a:pt x="22" y="25"/>
                    <a:pt x="27" y="31"/>
                    <a:pt x="35" y="31"/>
                  </a:cubicBezTo>
                  <a:cubicBezTo>
                    <a:pt x="42" y="31"/>
                    <a:pt x="48" y="25"/>
                    <a:pt x="48" y="18"/>
                  </a:cubicBezTo>
                  <a:close/>
                  <a:moveTo>
                    <a:pt x="32" y="5"/>
                  </a:moveTo>
                  <a:lnTo>
                    <a:pt x="39" y="31"/>
                  </a:lnTo>
                  <a:lnTo>
                    <a:pt x="47" y="29"/>
                  </a:lnTo>
                  <a:lnTo>
                    <a:pt x="41" y="3"/>
                  </a:lnTo>
                  <a:lnTo>
                    <a:pt x="32" y="5"/>
                  </a:lnTo>
                  <a:close/>
                  <a:moveTo>
                    <a:pt x="57" y="16"/>
                  </a:moveTo>
                  <a:cubicBezTo>
                    <a:pt x="57" y="9"/>
                    <a:pt x="51" y="2"/>
                    <a:pt x="43" y="2"/>
                  </a:cubicBezTo>
                  <a:cubicBezTo>
                    <a:pt x="36" y="2"/>
                    <a:pt x="30" y="9"/>
                    <a:pt x="30" y="16"/>
                  </a:cubicBezTo>
                  <a:cubicBezTo>
                    <a:pt x="30" y="24"/>
                    <a:pt x="36" y="30"/>
                    <a:pt x="43" y="30"/>
                  </a:cubicBezTo>
                  <a:cubicBezTo>
                    <a:pt x="51" y="30"/>
                    <a:pt x="57" y="24"/>
                    <a:pt x="57" y="16"/>
                  </a:cubicBezTo>
                  <a:close/>
                  <a:moveTo>
                    <a:pt x="42" y="2"/>
                  </a:moveTo>
                  <a:lnTo>
                    <a:pt x="45" y="30"/>
                  </a:lnTo>
                  <a:lnTo>
                    <a:pt x="58" y="29"/>
                  </a:lnTo>
                  <a:lnTo>
                    <a:pt x="55" y="1"/>
                  </a:lnTo>
                  <a:lnTo>
                    <a:pt x="42" y="2"/>
                  </a:lnTo>
                  <a:close/>
                  <a:moveTo>
                    <a:pt x="70" y="15"/>
                  </a:moveTo>
                  <a:cubicBezTo>
                    <a:pt x="70" y="7"/>
                    <a:pt x="64" y="1"/>
                    <a:pt x="56" y="1"/>
                  </a:cubicBezTo>
                  <a:cubicBezTo>
                    <a:pt x="49" y="1"/>
                    <a:pt x="42" y="7"/>
                    <a:pt x="42" y="15"/>
                  </a:cubicBezTo>
                  <a:cubicBezTo>
                    <a:pt x="42" y="22"/>
                    <a:pt x="49" y="29"/>
                    <a:pt x="56" y="29"/>
                  </a:cubicBezTo>
                  <a:cubicBezTo>
                    <a:pt x="64" y="29"/>
                    <a:pt x="70" y="22"/>
                    <a:pt x="70" y="15"/>
                  </a:cubicBezTo>
                  <a:close/>
                  <a:moveTo>
                    <a:pt x="57" y="1"/>
                  </a:moveTo>
                  <a:lnTo>
                    <a:pt x="57" y="29"/>
                  </a:lnTo>
                  <a:lnTo>
                    <a:pt x="68" y="29"/>
                  </a:lnTo>
                  <a:lnTo>
                    <a:pt x="68" y="0"/>
                  </a:lnTo>
                  <a:lnTo>
                    <a:pt x="57" y="1"/>
                  </a:lnTo>
                  <a:close/>
                  <a:moveTo>
                    <a:pt x="81" y="15"/>
                  </a:moveTo>
                  <a:cubicBezTo>
                    <a:pt x="81" y="7"/>
                    <a:pt x="75" y="0"/>
                    <a:pt x="67" y="0"/>
                  </a:cubicBezTo>
                  <a:cubicBezTo>
                    <a:pt x="59" y="0"/>
                    <a:pt x="53" y="7"/>
                    <a:pt x="53" y="15"/>
                  </a:cubicBezTo>
                  <a:cubicBezTo>
                    <a:pt x="53" y="23"/>
                    <a:pt x="59" y="29"/>
                    <a:pt x="67" y="29"/>
                  </a:cubicBezTo>
                  <a:cubicBezTo>
                    <a:pt x="75" y="29"/>
                    <a:pt x="81" y="23"/>
                    <a:pt x="81" y="15"/>
                  </a:cubicBezTo>
                  <a:close/>
                  <a:moveTo>
                    <a:pt x="69" y="0"/>
                  </a:moveTo>
                  <a:lnTo>
                    <a:pt x="65" y="29"/>
                  </a:lnTo>
                  <a:lnTo>
                    <a:pt x="78" y="31"/>
                  </a:lnTo>
                  <a:lnTo>
                    <a:pt x="82" y="2"/>
                  </a:lnTo>
                  <a:lnTo>
                    <a:pt x="69" y="0"/>
                  </a:lnTo>
                  <a:close/>
                  <a:moveTo>
                    <a:pt x="94" y="16"/>
                  </a:moveTo>
                  <a:cubicBezTo>
                    <a:pt x="94" y="8"/>
                    <a:pt x="88" y="2"/>
                    <a:pt x="79" y="2"/>
                  </a:cubicBezTo>
                  <a:cubicBezTo>
                    <a:pt x="71" y="2"/>
                    <a:pt x="65" y="8"/>
                    <a:pt x="65" y="16"/>
                  </a:cubicBezTo>
                  <a:cubicBezTo>
                    <a:pt x="65" y="25"/>
                    <a:pt x="71" y="31"/>
                    <a:pt x="79" y="31"/>
                  </a:cubicBezTo>
                  <a:cubicBezTo>
                    <a:pt x="88" y="31"/>
                    <a:pt x="94" y="25"/>
                    <a:pt x="94" y="16"/>
                  </a:cubicBezTo>
                  <a:close/>
                  <a:moveTo>
                    <a:pt x="84" y="2"/>
                  </a:moveTo>
                  <a:lnTo>
                    <a:pt x="75" y="31"/>
                  </a:lnTo>
                  <a:lnTo>
                    <a:pt x="85" y="34"/>
                  </a:lnTo>
                  <a:lnTo>
                    <a:pt x="94" y="5"/>
                  </a:lnTo>
                  <a:lnTo>
                    <a:pt x="84" y="2"/>
                  </a:lnTo>
                  <a:close/>
                  <a:moveTo>
                    <a:pt x="104" y="20"/>
                  </a:moveTo>
                  <a:cubicBezTo>
                    <a:pt x="104" y="11"/>
                    <a:pt x="97" y="4"/>
                    <a:pt x="89" y="4"/>
                  </a:cubicBezTo>
                  <a:cubicBezTo>
                    <a:pt x="81" y="4"/>
                    <a:pt x="74" y="11"/>
                    <a:pt x="74" y="20"/>
                  </a:cubicBezTo>
                  <a:cubicBezTo>
                    <a:pt x="74" y="28"/>
                    <a:pt x="81" y="35"/>
                    <a:pt x="89" y="35"/>
                  </a:cubicBezTo>
                  <a:cubicBezTo>
                    <a:pt x="97" y="35"/>
                    <a:pt x="104" y="28"/>
                    <a:pt x="104" y="20"/>
                  </a:cubicBezTo>
                  <a:close/>
                  <a:moveTo>
                    <a:pt x="96" y="6"/>
                  </a:moveTo>
                  <a:lnTo>
                    <a:pt x="82" y="33"/>
                  </a:lnTo>
                  <a:lnTo>
                    <a:pt x="93" y="39"/>
                  </a:lnTo>
                  <a:lnTo>
                    <a:pt x="107" y="12"/>
                  </a:lnTo>
                  <a:lnTo>
                    <a:pt x="96" y="6"/>
                  </a:lnTo>
                  <a:close/>
                  <a:moveTo>
                    <a:pt x="115" y="26"/>
                  </a:moveTo>
                  <a:cubicBezTo>
                    <a:pt x="115" y="17"/>
                    <a:pt x="108" y="10"/>
                    <a:pt x="100" y="10"/>
                  </a:cubicBezTo>
                  <a:cubicBezTo>
                    <a:pt x="91" y="10"/>
                    <a:pt x="85" y="17"/>
                    <a:pt x="85" y="26"/>
                  </a:cubicBezTo>
                  <a:cubicBezTo>
                    <a:pt x="85" y="34"/>
                    <a:pt x="91" y="41"/>
                    <a:pt x="100" y="41"/>
                  </a:cubicBezTo>
                  <a:cubicBezTo>
                    <a:pt x="108" y="41"/>
                    <a:pt x="115" y="34"/>
                    <a:pt x="115" y="26"/>
                  </a:cubicBezTo>
                  <a:close/>
                  <a:moveTo>
                    <a:pt x="110" y="14"/>
                  </a:moveTo>
                  <a:lnTo>
                    <a:pt x="90" y="37"/>
                  </a:lnTo>
                  <a:lnTo>
                    <a:pt x="97" y="44"/>
                  </a:lnTo>
                  <a:lnTo>
                    <a:pt x="118" y="21"/>
                  </a:lnTo>
                  <a:lnTo>
                    <a:pt x="110" y="14"/>
                  </a:lnTo>
                  <a:close/>
                  <a:moveTo>
                    <a:pt x="123" y="32"/>
                  </a:moveTo>
                  <a:cubicBezTo>
                    <a:pt x="123" y="24"/>
                    <a:pt x="116" y="17"/>
                    <a:pt x="107" y="17"/>
                  </a:cubicBezTo>
                  <a:cubicBezTo>
                    <a:pt x="99" y="17"/>
                    <a:pt x="92" y="24"/>
                    <a:pt x="92" y="32"/>
                  </a:cubicBezTo>
                  <a:cubicBezTo>
                    <a:pt x="92" y="41"/>
                    <a:pt x="99" y="48"/>
                    <a:pt x="107" y="48"/>
                  </a:cubicBezTo>
                  <a:cubicBezTo>
                    <a:pt x="116" y="48"/>
                    <a:pt x="123" y="41"/>
                    <a:pt x="123" y="32"/>
                  </a:cubicBezTo>
                  <a:close/>
                  <a:moveTo>
                    <a:pt x="121" y="24"/>
                  </a:moveTo>
                  <a:lnTo>
                    <a:pt x="94" y="40"/>
                  </a:lnTo>
                  <a:lnTo>
                    <a:pt x="100" y="49"/>
                  </a:lnTo>
                  <a:lnTo>
                    <a:pt x="126" y="33"/>
                  </a:lnTo>
                  <a:lnTo>
                    <a:pt x="121" y="24"/>
                  </a:lnTo>
                  <a:close/>
                  <a:moveTo>
                    <a:pt x="128" y="41"/>
                  </a:moveTo>
                  <a:cubicBezTo>
                    <a:pt x="128" y="33"/>
                    <a:pt x="121" y="26"/>
                    <a:pt x="113" y="26"/>
                  </a:cubicBezTo>
                  <a:cubicBezTo>
                    <a:pt x="104" y="26"/>
                    <a:pt x="97" y="33"/>
                    <a:pt x="97" y="41"/>
                  </a:cubicBezTo>
                  <a:cubicBezTo>
                    <a:pt x="97" y="50"/>
                    <a:pt x="104" y="57"/>
                    <a:pt x="113" y="57"/>
                  </a:cubicBezTo>
                  <a:cubicBezTo>
                    <a:pt x="121" y="57"/>
                    <a:pt x="128" y="50"/>
                    <a:pt x="128" y="41"/>
                  </a:cubicBezTo>
                  <a:close/>
                  <a:moveTo>
                    <a:pt x="128" y="37"/>
                  </a:moveTo>
                  <a:lnTo>
                    <a:pt x="98" y="45"/>
                  </a:lnTo>
                  <a:lnTo>
                    <a:pt x="100" y="54"/>
                  </a:lnTo>
                  <a:lnTo>
                    <a:pt x="130" y="46"/>
                  </a:lnTo>
                  <a:lnTo>
                    <a:pt x="128" y="37"/>
                  </a:lnTo>
                  <a:close/>
                  <a:moveTo>
                    <a:pt x="131" y="50"/>
                  </a:moveTo>
                  <a:cubicBezTo>
                    <a:pt x="131" y="41"/>
                    <a:pt x="124" y="34"/>
                    <a:pt x="115" y="34"/>
                  </a:cubicBezTo>
                  <a:cubicBezTo>
                    <a:pt x="107" y="34"/>
                    <a:pt x="100" y="41"/>
                    <a:pt x="100" y="50"/>
                  </a:cubicBezTo>
                  <a:cubicBezTo>
                    <a:pt x="100" y="58"/>
                    <a:pt x="107" y="65"/>
                    <a:pt x="115" y="65"/>
                  </a:cubicBezTo>
                  <a:cubicBezTo>
                    <a:pt x="124" y="65"/>
                    <a:pt x="131" y="58"/>
                    <a:pt x="131" y="50"/>
                  </a:cubicBezTo>
                  <a:close/>
                  <a:moveTo>
                    <a:pt x="131" y="49"/>
                  </a:moveTo>
                  <a:lnTo>
                    <a:pt x="100" y="51"/>
                  </a:lnTo>
                  <a:lnTo>
                    <a:pt x="100" y="60"/>
                  </a:lnTo>
                  <a:lnTo>
                    <a:pt x="131" y="59"/>
                  </a:lnTo>
                  <a:lnTo>
                    <a:pt x="131" y="49"/>
                  </a:lnTo>
                  <a:close/>
                  <a:moveTo>
                    <a:pt x="131" y="60"/>
                  </a:moveTo>
                  <a:cubicBezTo>
                    <a:pt x="131" y="51"/>
                    <a:pt x="124" y="44"/>
                    <a:pt x="116" y="44"/>
                  </a:cubicBezTo>
                  <a:cubicBezTo>
                    <a:pt x="107" y="44"/>
                    <a:pt x="100" y="51"/>
                    <a:pt x="100" y="60"/>
                  </a:cubicBezTo>
                  <a:cubicBezTo>
                    <a:pt x="100" y="68"/>
                    <a:pt x="107" y="75"/>
                    <a:pt x="116" y="75"/>
                  </a:cubicBezTo>
                  <a:cubicBezTo>
                    <a:pt x="124" y="75"/>
                    <a:pt x="131" y="68"/>
                    <a:pt x="131" y="60"/>
                  </a:cubicBezTo>
                  <a:close/>
                  <a:moveTo>
                    <a:pt x="131" y="63"/>
                  </a:moveTo>
                  <a:lnTo>
                    <a:pt x="100" y="57"/>
                  </a:lnTo>
                  <a:lnTo>
                    <a:pt x="98" y="67"/>
                  </a:lnTo>
                  <a:lnTo>
                    <a:pt x="129" y="73"/>
                  </a:lnTo>
                  <a:lnTo>
                    <a:pt x="131" y="63"/>
                  </a:lnTo>
                  <a:close/>
                  <a:moveTo>
                    <a:pt x="129" y="70"/>
                  </a:moveTo>
                  <a:cubicBezTo>
                    <a:pt x="129" y="61"/>
                    <a:pt x="122" y="54"/>
                    <a:pt x="114" y="54"/>
                  </a:cubicBezTo>
                  <a:cubicBezTo>
                    <a:pt x="105" y="54"/>
                    <a:pt x="98" y="61"/>
                    <a:pt x="98" y="70"/>
                  </a:cubicBezTo>
                  <a:cubicBezTo>
                    <a:pt x="98" y="79"/>
                    <a:pt x="105" y="86"/>
                    <a:pt x="114" y="86"/>
                  </a:cubicBezTo>
                  <a:cubicBezTo>
                    <a:pt x="122" y="86"/>
                    <a:pt x="129" y="79"/>
                    <a:pt x="129" y="70"/>
                  </a:cubicBezTo>
                  <a:close/>
                  <a:moveTo>
                    <a:pt x="127" y="78"/>
                  </a:moveTo>
                  <a:lnTo>
                    <a:pt x="100" y="62"/>
                  </a:lnTo>
                  <a:lnTo>
                    <a:pt x="95" y="71"/>
                  </a:lnTo>
                  <a:lnTo>
                    <a:pt x="121" y="87"/>
                  </a:lnTo>
                  <a:lnTo>
                    <a:pt x="127" y="78"/>
                  </a:lnTo>
                  <a:close/>
                  <a:moveTo>
                    <a:pt x="124" y="79"/>
                  </a:moveTo>
                  <a:cubicBezTo>
                    <a:pt x="124" y="70"/>
                    <a:pt x="117" y="63"/>
                    <a:pt x="108" y="63"/>
                  </a:cubicBezTo>
                  <a:cubicBezTo>
                    <a:pt x="99" y="63"/>
                    <a:pt x="92" y="70"/>
                    <a:pt x="92" y="79"/>
                  </a:cubicBezTo>
                  <a:cubicBezTo>
                    <a:pt x="92" y="88"/>
                    <a:pt x="99" y="95"/>
                    <a:pt x="108" y="95"/>
                  </a:cubicBezTo>
                  <a:cubicBezTo>
                    <a:pt x="117" y="95"/>
                    <a:pt x="124" y="88"/>
                    <a:pt x="124" y="79"/>
                  </a:cubicBezTo>
                  <a:close/>
                  <a:moveTo>
                    <a:pt x="118" y="91"/>
                  </a:moveTo>
                  <a:lnTo>
                    <a:pt x="98" y="67"/>
                  </a:lnTo>
                  <a:lnTo>
                    <a:pt x="88" y="76"/>
                  </a:lnTo>
                  <a:lnTo>
                    <a:pt x="108" y="99"/>
                  </a:lnTo>
                  <a:lnTo>
                    <a:pt x="118" y="91"/>
                  </a:lnTo>
                  <a:close/>
                  <a:moveTo>
                    <a:pt x="114" y="88"/>
                  </a:moveTo>
                  <a:cubicBezTo>
                    <a:pt x="114" y="79"/>
                    <a:pt x="107" y="72"/>
                    <a:pt x="98" y="72"/>
                  </a:cubicBezTo>
                  <a:cubicBezTo>
                    <a:pt x="90" y="72"/>
                    <a:pt x="83" y="79"/>
                    <a:pt x="83" y="88"/>
                  </a:cubicBezTo>
                  <a:cubicBezTo>
                    <a:pt x="83" y="96"/>
                    <a:pt x="90" y="103"/>
                    <a:pt x="98" y="103"/>
                  </a:cubicBezTo>
                  <a:cubicBezTo>
                    <a:pt x="107" y="103"/>
                    <a:pt x="114" y="96"/>
                    <a:pt x="114" y="88"/>
                  </a:cubicBezTo>
                  <a:close/>
                  <a:moveTo>
                    <a:pt x="107" y="100"/>
                  </a:moveTo>
                  <a:lnTo>
                    <a:pt x="89" y="75"/>
                  </a:lnTo>
                  <a:lnTo>
                    <a:pt x="77" y="83"/>
                  </a:lnTo>
                  <a:lnTo>
                    <a:pt x="95" y="109"/>
                  </a:lnTo>
                  <a:lnTo>
                    <a:pt x="107" y="100"/>
                  </a:lnTo>
                  <a:close/>
                  <a:moveTo>
                    <a:pt x="102" y="96"/>
                  </a:moveTo>
                  <a:cubicBezTo>
                    <a:pt x="102" y="87"/>
                    <a:pt x="95" y="80"/>
                    <a:pt x="86" y="80"/>
                  </a:cubicBezTo>
                  <a:cubicBezTo>
                    <a:pt x="78" y="80"/>
                    <a:pt x="71" y="87"/>
                    <a:pt x="71" y="96"/>
                  </a:cubicBezTo>
                  <a:cubicBezTo>
                    <a:pt x="71" y="104"/>
                    <a:pt x="78" y="111"/>
                    <a:pt x="86" y="111"/>
                  </a:cubicBezTo>
                  <a:cubicBezTo>
                    <a:pt x="95" y="111"/>
                    <a:pt x="102" y="104"/>
                    <a:pt x="102" y="96"/>
                  </a:cubicBezTo>
                  <a:close/>
                  <a:moveTo>
                    <a:pt x="94" y="109"/>
                  </a:moveTo>
                  <a:lnTo>
                    <a:pt x="78" y="83"/>
                  </a:lnTo>
                  <a:lnTo>
                    <a:pt x="65" y="91"/>
                  </a:lnTo>
                  <a:lnTo>
                    <a:pt x="81" y="117"/>
                  </a:lnTo>
                  <a:lnTo>
                    <a:pt x="94" y="109"/>
                  </a:lnTo>
                  <a:close/>
                  <a:moveTo>
                    <a:pt x="88" y="104"/>
                  </a:moveTo>
                  <a:cubicBezTo>
                    <a:pt x="88" y="95"/>
                    <a:pt x="82" y="89"/>
                    <a:pt x="73" y="89"/>
                  </a:cubicBezTo>
                  <a:cubicBezTo>
                    <a:pt x="65" y="89"/>
                    <a:pt x="58" y="95"/>
                    <a:pt x="58" y="104"/>
                  </a:cubicBezTo>
                  <a:cubicBezTo>
                    <a:pt x="58" y="112"/>
                    <a:pt x="65" y="119"/>
                    <a:pt x="73" y="119"/>
                  </a:cubicBezTo>
                  <a:cubicBezTo>
                    <a:pt x="82" y="119"/>
                    <a:pt x="88" y="112"/>
                    <a:pt x="88" y="104"/>
                  </a:cubicBezTo>
                  <a:close/>
                  <a:moveTo>
                    <a:pt x="78" y="118"/>
                  </a:moveTo>
                  <a:lnTo>
                    <a:pt x="67" y="90"/>
                  </a:lnTo>
                  <a:lnTo>
                    <a:pt x="53" y="97"/>
                  </a:lnTo>
                  <a:lnTo>
                    <a:pt x="64" y="123"/>
                  </a:lnTo>
                  <a:lnTo>
                    <a:pt x="78" y="118"/>
                  </a:lnTo>
                  <a:close/>
                  <a:moveTo>
                    <a:pt x="74" y="109"/>
                  </a:moveTo>
                  <a:cubicBezTo>
                    <a:pt x="74" y="102"/>
                    <a:pt x="67" y="95"/>
                    <a:pt x="59" y="95"/>
                  </a:cubicBezTo>
                  <a:cubicBezTo>
                    <a:pt x="52" y="95"/>
                    <a:pt x="45" y="102"/>
                    <a:pt x="45" y="109"/>
                  </a:cubicBezTo>
                  <a:cubicBezTo>
                    <a:pt x="45" y="117"/>
                    <a:pt x="52" y="123"/>
                    <a:pt x="59" y="123"/>
                  </a:cubicBezTo>
                  <a:cubicBezTo>
                    <a:pt x="67" y="123"/>
                    <a:pt x="74" y="117"/>
                    <a:pt x="74" y="109"/>
                  </a:cubicBezTo>
                  <a:close/>
                  <a:moveTo>
                    <a:pt x="61" y="123"/>
                  </a:moveTo>
                  <a:lnTo>
                    <a:pt x="53" y="97"/>
                  </a:lnTo>
                  <a:lnTo>
                    <a:pt x="44" y="101"/>
                  </a:lnTo>
                  <a:lnTo>
                    <a:pt x="51" y="125"/>
                  </a:lnTo>
                  <a:lnTo>
                    <a:pt x="61" y="123"/>
                  </a:lnTo>
                  <a:close/>
                  <a:moveTo>
                    <a:pt x="62" y="112"/>
                  </a:moveTo>
                  <a:cubicBezTo>
                    <a:pt x="62" y="105"/>
                    <a:pt x="56" y="100"/>
                    <a:pt x="50" y="100"/>
                  </a:cubicBezTo>
                  <a:cubicBezTo>
                    <a:pt x="43" y="100"/>
                    <a:pt x="37" y="105"/>
                    <a:pt x="37" y="112"/>
                  </a:cubicBezTo>
                  <a:cubicBezTo>
                    <a:pt x="37" y="119"/>
                    <a:pt x="43" y="125"/>
                    <a:pt x="50" y="125"/>
                  </a:cubicBezTo>
                  <a:cubicBezTo>
                    <a:pt x="56" y="125"/>
                    <a:pt x="62" y="119"/>
                    <a:pt x="62" y="112"/>
                  </a:cubicBezTo>
                  <a:close/>
                  <a:moveTo>
                    <a:pt x="49" y="125"/>
                  </a:moveTo>
                  <a:lnTo>
                    <a:pt x="45" y="101"/>
                  </a:lnTo>
                  <a:lnTo>
                    <a:pt x="34" y="105"/>
                  </a:lnTo>
                  <a:lnTo>
                    <a:pt x="38" y="125"/>
                  </a:lnTo>
                  <a:lnTo>
                    <a:pt x="49" y="125"/>
                  </a:lnTo>
                  <a:close/>
                  <a:moveTo>
                    <a:pt x="48" y="114"/>
                  </a:moveTo>
                  <a:cubicBezTo>
                    <a:pt x="48" y="109"/>
                    <a:pt x="44" y="104"/>
                    <a:pt x="38" y="104"/>
                  </a:cubicBezTo>
                  <a:cubicBezTo>
                    <a:pt x="33" y="104"/>
                    <a:pt x="28" y="109"/>
                    <a:pt x="28" y="114"/>
                  </a:cubicBezTo>
                  <a:cubicBezTo>
                    <a:pt x="28" y="120"/>
                    <a:pt x="33" y="125"/>
                    <a:pt x="38" y="125"/>
                  </a:cubicBezTo>
                  <a:cubicBezTo>
                    <a:pt x="44" y="125"/>
                    <a:pt x="48" y="120"/>
                    <a:pt x="48" y="114"/>
                  </a:cubicBezTo>
                  <a:close/>
                  <a:moveTo>
                    <a:pt x="36" y="124"/>
                  </a:moveTo>
                  <a:lnTo>
                    <a:pt x="36" y="104"/>
                  </a:lnTo>
                  <a:lnTo>
                    <a:pt x="25" y="107"/>
                  </a:lnTo>
                  <a:lnTo>
                    <a:pt x="25" y="122"/>
                  </a:lnTo>
                  <a:lnTo>
                    <a:pt x="36" y="124"/>
                  </a:lnTo>
                  <a:close/>
                  <a:moveTo>
                    <a:pt x="35" y="114"/>
                  </a:moveTo>
                  <a:cubicBezTo>
                    <a:pt x="35" y="110"/>
                    <a:pt x="31" y="106"/>
                    <a:pt x="27" y="106"/>
                  </a:cubicBezTo>
                  <a:cubicBezTo>
                    <a:pt x="22" y="106"/>
                    <a:pt x="19" y="110"/>
                    <a:pt x="19" y="114"/>
                  </a:cubicBezTo>
                  <a:cubicBezTo>
                    <a:pt x="19" y="119"/>
                    <a:pt x="22" y="122"/>
                    <a:pt x="27" y="122"/>
                  </a:cubicBezTo>
                  <a:cubicBezTo>
                    <a:pt x="31" y="122"/>
                    <a:pt x="35" y="119"/>
                    <a:pt x="35" y="114"/>
                  </a:cubicBezTo>
                  <a:close/>
                  <a:moveTo>
                    <a:pt x="23" y="122"/>
                  </a:moveTo>
                  <a:lnTo>
                    <a:pt x="23" y="107"/>
                  </a:lnTo>
                  <a:lnTo>
                    <a:pt x="19" y="109"/>
                  </a:lnTo>
                  <a:lnTo>
                    <a:pt x="19" y="119"/>
                  </a:lnTo>
                  <a:lnTo>
                    <a:pt x="23" y="122"/>
                  </a:lnTo>
                  <a:close/>
                  <a:moveTo>
                    <a:pt x="27" y="114"/>
                  </a:moveTo>
                  <a:cubicBezTo>
                    <a:pt x="27" y="111"/>
                    <a:pt x="24" y="109"/>
                    <a:pt x="21" y="109"/>
                  </a:cubicBezTo>
                  <a:cubicBezTo>
                    <a:pt x="18" y="109"/>
                    <a:pt x="15" y="111"/>
                    <a:pt x="15" y="114"/>
                  </a:cubicBezTo>
                  <a:cubicBezTo>
                    <a:pt x="15" y="117"/>
                    <a:pt x="18" y="120"/>
                    <a:pt x="21" y="120"/>
                  </a:cubicBezTo>
                  <a:cubicBezTo>
                    <a:pt x="24" y="120"/>
                    <a:pt x="27" y="117"/>
                    <a:pt x="27" y="114"/>
                  </a:cubicBezTo>
                  <a:close/>
                </a:path>
              </a:pathLst>
            </a:custGeom>
            <a:solidFill>
              <a:srgbClr val="ED1C2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/>
            <p:cNvSpPr>
              <a:spLocks noEditPoints="1"/>
            </p:cNvSpPr>
            <p:nvPr>
              <p:custDataLst>
                <p:tags r:id="rId20"/>
              </p:custDataLst>
            </p:nvPr>
          </p:nvSpPr>
          <p:spPr bwMode="auto">
            <a:xfrm>
              <a:off x="3516" y="1895"/>
              <a:ext cx="31" cy="10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29" y="12"/>
                </a:cxn>
                <a:cxn ang="0">
                  <a:pos x="32" y="23"/>
                </a:cxn>
                <a:cxn ang="0">
                  <a:pos x="17" y="10"/>
                </a:cxn>
                <a:cxn ang="0">
                  <a:pos x="32" y="25"/>
                </a:cxn>
                <a:cxn ang="0">
                  <a:pos x="6" y="46"/>
                </a:cxn>
                <a:cxn ang="0">
                  <a:pos x="36" y="43"/>
                </a:cxn>
                <a:cxn ang="0">
                  <a:pos x="20" y="58"/>
                </a:cxn>
                <a:cxn ang="0">
                  <a:pos x="6" y="47"/>
                </a:cxn>
                <a:cxn ang="0">
                  <a:pos x="35" y="40"/>
                </a:cxn>
                <a:cxn ang="0">
                  <a:pos x="8" y="55"/>
                </a:cxn>
                <a:cxn ang="0">
                  <a:pos x="38" y="52"/>
                </a:cxn>
                <a:cxn ang="0">
                  <a:pos x="43" y="68"/>
                </a:cxn>
                <a:cxn ang="0">
                  <a:pos x="27" y="56"/>
                </a:cxn>
                <a:cxn ang="0">
                  <a:pos x="43" y="72"/>
                </a:cxn>
                <a:cxn ang="0">
                  <a:pos x="16" y="92"/>
                </a:cxn>
                <a:cxn ang="0">
                  <a:pos x="47" y="88"/>
                </a:cxn>
                <a:cxn ang="0">
                  <a:pos x="31" y="104"/>
                </a:cxn>
                <a:cxn ang="0">
                  <a:pos x="16" y="92"/>
                </a:cxn>
                <a:cxn ang="0">
                  <a:pos x="47" y="85"/>
                </a:cxn>
                <a:cxn ang="0">
                  <a:pos x="20" y="108"/>
                </a:cxn>
                <a:cxn ang="0">
                  <a:pos x="52" y="104"/>
                </a:cxn>
                <a:cxn ang="0">
                  <a:pos x="56" y="123"/>
                </a:cxn>
                <a:cxn ang="0">
                  <a:pos x="41" y="111"/>
                </a:cxn>
                <a:cxn ang="0">
                  <a:pos x="57" y="127"/>
                </a:cxn>
                <a:cxn ang="0">
                  <a:pos x="30" y="149"/>
                </a:cxn>
                <a:cxn ang="0">
                  <a:pos x="61" y="145"/>
                </a:cxn>
                <a:cxn ang="0">
                  <a:pos x="45" y="162"/>
                </a:cxn>
                <a:cxn ang="0">
                  <a:pos x="30" y="149"/>
                </a:cxn>
                <a:cxn ang="0">
                  <a:pos x="61" y="142"/>
                </a:cxn>
                <a:cxn ang="0">
                  <a:pos x="33" y="164"/>
                </a:cxn>
                <a:cxn ang="0">
                  <a:pos x="65" y="160"/>
                </a:cxn>
                <a:cxn ang="0">
                  <a:pos x="69" y="177"/>
                </a:cxn>
                <a:cxn ang="0">
                  <a:pos x="53" y="164"/>
                </a:cxn>
                <a:cxn ang="0">
                  <a:pos x="69" y="180"/>
                </a:cxn>
                <a:cxn ang="0">
                  <a:pos x="40" y="197"/>
                </a:cxn>
                <a:cxn ang="0">
                  <a:pos x="72" y="193"/>
                </a:cxn>
                <a:cxn ang="0">
                  <a:pos x="56" y="209"/>
                </a:cxn>
                <a:cxn ang="0">
                  <a:pos x="40" y="196"/>
                </a:cxn>
                <a:cxn ang="0">
                  <a:pos x="71" y="191"/>
                </a:cxn>
                <a:cxn ang="0">
                  <a:pos x="41" y="204"/>
                </a:cxn>
                <a:cxn ang="0">
                  <a:pos x="73" y="203"/>
                </a:cxn>
                <a:cxn ang="0">
                  <a:pos x="74" y="213"/>
                </a:cxn>
                <a:cxn ang="0">
                  <a:pos x="59" y="198"/>
                </a:cxn>
                <a:cxn ang="0">
                  <a:pos x="74" y="214"/>
                </a:cxn>
                <a:cxn ang="0">
                  <a:pos x="45" y="226"/>
                </a:cxn>
                <a:cxn ang="0">
                  <a:pos x="73" y="223"/>
                </a:cxn>
                <a:cxn ang="0">
                  <a:pos x="59" y="237"/>
                </a:cxn>
                <a:cxn ang="0">
                  <a:pos x="70" y="215"/>
                </a:cxn>
                <a:cxn ang="0">
                  <a:pos x="45" y="222"/>
                </a:cxn>
                <a:cxn ang="0">
                  <a:pos x="46" y="216"/>
                </a:cxn>
                <a:cxn ang="0">
                  <a:pos x="46" y="214"/>
                </a:cxn>
                <a:cxn ang="0">
                  <a:pos x="46" y="208"/>
                </a:cxn>
                <a:cxn ang="0">
                  <a:pos x="55" y="200"/>
                </a:cxn>
                <a:cxn ang="0">
                  <a:pos x="64" y="209"/>
                </a:cxn>
                <a:cxn ang="0">
                  <a:pos x="59" y="197"/>
                </a:cxn>
                <a:cxn ang="0">
                  <a:pos x="60" y="200"/>
                </a:cxn>
                <a:cxn ang="0">
                  <a:pos x="54" y="207"/>
                </a:cxn>
                <a:cxn ang="0">
                  <a:pos x="60" y="197"/>
                </a:cxn>
                <a:cxn ang="0">
                  <a:pos x="47" y="200"/>
                </a:cxn>
                <a:cxn ang="0">
                  <a:pos x="47" y="191"/>
                </a:cxn>
              </a:cxnLst>
              <a:rect l="0" t="0" r="r" b="b"/>
              <a:pathLst>
                <a:path w="74" h="237">
                  <a:moveTo>
                    <a:pt x="29" y="14"/>
                  </a:moveTo>
                  <a:cubicBezTo>
                    <a:pt x="29" y="6"/>
                    <a:pt x="22" y="0"/>
                    <a:pt x="15" y="0"/>
                  </a:cubicBezTo>
                  <a:cubicBezTo>
                    <a:pt x="7" y="0"/>
                    <a:pt x="0" y="6"/>
                    <a:pt x="0" y="14"/>
                  </a:cubicBezTo>
                  <a:cubicBezTo>
                    <a:pt x="0" y="22"/>
                    <a:pt x="7" y="28"/>
                    <a:pt x="15" y="28"/>
                  </a:cubicBezTo>
                  <a:cubicBezTo>
                    <a:pt x="22" y="28"/>
                    <a:pt x="29" y="22"/>
                    <a:pt x="29" y="14"/>
                  </a:cubicBezTo>
                  <a:close/>
                  <a:moveTo>
                    <a:pt x="29" y="12"/>
                  </a:moveTo>
                  <a:lnTo>
                    <a:pt x="1" y="18"/>
                  </a:lnTo>
                  <a:lnTo>
                    <a:pt x="2" y="29"/>
                  </a:lnTo>
                  <a:lnTo>
                    <a:pt x="32" y="23"/>
                  </a:lnTo>
                  <a:lnTo>
                    <a:pt x="29" y="12"/>
                  </a:lnTo>
                  <a:close/>
                  <a:moveTo>
                    <a:pt x="32" y="25"/>
                  </a:moveTo>
                  <a:cubicBezTo>
                    <a:pt x="32" y="17"/>
                    <a:pt x="25" y="10"/>
                    <a:pt x="17" y="10"/>
                  </a:cubicBezTo>
                  <a:cubicBezTo>
                    <a:pt x="8" y="10"/>
                    <a:pt x="2" y="17"/>
                    <a:pt x="2" y="25"/>
                  </a:cubicBezTo>
                  <a:cubicBezTo>
                    <a:pt x="2" y="34"/>
                    <a:pt x="8" y="40"/>
                    <a:pt x="17" y="40"/>
                  </a:cubicBezTo>
                  <a:cubicBezTo>
                    <a:pt x="25" y="40"/>
                    <a:pt x="32" y="34"/>
                    <a:pt x="32" y="25"/>
                  </a:cubicBezTo>
                  <a:close/>
                  <a:moveTo>
                    <a:pt x="31" y="23"/>
                  </a:moveTo>
                  <a:lnTo>
                    <a:pt x="2" y="29"/>
                  </a:lnTo>
                  <a:lnTo>
                    <a:pt x="6" y="46"/>
                  </a:lnTo>
                  <a:lnTo>
                    <a:pt x="36" y="40"/>
                  </a:lnTo>
                  <a:lnTo>
                    <a:pt x="31" y="23"/>
                  </a:lnTo>
                  <a:close/>
                  <a:moveTo>
                    <a:pt x="36" y="43"/>
                  </a:moveTo>
                  <a:cubicBezTo>
                    <a:pt x="36" y="34"/>
                    <a:pt x="29" y="28"/>
                    <a:pt x="20" y="28"/>
                  </a:cubicBezTo>
                  <a:cubicBezTo>
                    <a:pt x="12" y="28"/>
                    <a:pt x="5" y="34"/>
                    <a:pt x="5" y="43"/>
                  </a:cubicBezTo>
                  <a:cubicBezTo>
                    <a:pt x="5" y="51"/>
                    <a:pt x="12" y="58"/>
                    <a:pt x="20" y="58"/>
                  </a:cubicBezTo>
                  <a:cubicBezTo>
                    <a:pt x="29" y="58"/>
                    <a:pt x="36" y="51"/>
                    <a:pt x="36" y="43"/>
                  </a:cubicBezTo>
                  <a:close/>
                  <a:moveTo>
                    <a:pt x="35" y="40"/>
                  </a:moveTo>
                  <a:lnTo>
                    <a:pt x="6" y="47"/>
                  </a:lnTo>
                  <a:lnTo>
                    <a:pt x="8" y="59"/>
                  </a:lnTo>
                  <a:lnTo>
                    <a:pt x="39" y="52"/>
                  </a:lnTo>
                  <a:lnTo>
                    <a:pt x="35" y="40"/>
                  </a:lnTo>
                  <a:close/>
                  <a:moveTo>
                    <a:pt x="39" y="55"/>
                  </a:moveTo>
                  <a:cubicBezTo>
                    <a:pt x="39" y="47"/>
                    <a:pt x="32" y="40"/>
                    <a:pt x="23" y="40"/>
                  </a:cubicBezTo>
                  <a:cubicBezTo>
                    <a:pt x="15" y="40"/>
                    <a:pt x="8" y="47"/>
                    <a:pt x="8" y="55"/>
                  </a:cubicBezTo>
                  <a:cubicBezTo>
                    <a:pt x="8" y="64"/>
                    <a:pt x="15" y="71"/>
                    <a:pt x="23" y="71"/>
                  </a:cubicBezTo>
                  <a:cubicBezTo>
                    <a:pt x="32" y="71"/>
                    <a:pt x="39" y="64"/>
                    <a:pt x="39" y="55"/>
                  </a:cubicBezTo>
                  <a:close/>
                  <a:moveTo>
                    <a:pt x="38" y="52"/>
                  </a:moveTo>
                  <a:lnTo>
                    <a:pt x="8" y="59"/>
                  </a:lnTo>
                  <a:lnTo>
                    <a:pt x="12" y="76"/>
                  </a:lnTo>
                  <a:lnTo>
                    <a:pt x="43" y="68"/>
                  </a:lnTo>
                  <a:lnTo>
                    <a:pt x="38" y="52"/>
                  </a:lnTo>
                  <a:close/>
                  <a:moveTo>
                    <a:pt x="43" y="72"/>
                  </a:moveTo>
                  <a:cubicBezTo>
                    <a:pt x="43" y="63"/>
                    <a:pt x="36" y="56"/>
                    <a:pt x="27" y="56"/>
                  </a:cubicBezTo>
                  <a:cubicBezTo>
                    <a:pt x="19" y="56"/>
                    <a:pt x="12" y="63"/>
                    <a:pt x="12" y="72"/>
                  </a:cubicBezTo>
                  <a:cubicBezTo>
                    <a:pt x="12" y="80"/>
                    <a:pt x="19" y="87"/>
                    <a:pt x="27" y="87"/>
                  </a:cubicBezTo>
                  <a:cubicBezTo>
                    <a:pt x="36" y="87"/>
                    <a:pt x="43" y="80"/>
                    <a:pt x="43" y="72"/>
                  </a:cubicBezTo>
                  <a:close/>
                  <a:moveTo>
                    <a:pt x="43" y="68"/>
                  </a:moveTo>
                  <a:lnTo>
                    <a:pt x="12" y="76"/>
                  </a:lnTo>
                  <a:lnTo>
                    <a:pt x="16" y="92"/>
                  </a:lnTo>
                  <a:lnTo>
                    <a:pt x="47" y="85"/>
                  </a:lnTo>
                  <a:lnTo>
                    <a:pt x="43" y="68"/>
                  </a:lnTo>
                  <a:close/>
                  <a:moveTo>
                    <a:pt x="47" y="88"/>
                  </a:moveTo>
                  <a:cubicBezTo>
                    <a:pt x="47" y="80"/>
                    <a:pt x="40" y="73"/>
                    <a:pt x="31" y="73"/>
                  </a:cubicBezTo>
                  <a:cubicBezTo>
                    <a:pt x="23" y="73"/>
                    <a:pt x="16" y="80"/>
                    <a:pt x="16" y="88"/>
                  </a:cubicBezTo>
                  <a:cubicBezTo>
                    <a:pt x="16" y="97"/>
                    <a:pt x="23" y="104"/>
                    <a:pt x="31" y="104"/>
                  </a:cubicBezTo>
                  <a:cubicBezTo>
                    <a:pt x="40" y="104"/>
                    <a:pt x="47" y="97"/>
                    <a:pt x="47" y="88"/>
                  </a:cubicBezTo>
                  <a:close/>
                  <a:moveTo>
                    <a:pt x="47" y="85"/>
                  </a:moveTo>
                  <a:lnTo>
                    <a:pt x="16" y="92"/>
                  </a:lnTo>
                  <a:lnTo>
                    <a:pt x="21" y="112"/>
                  </a:lnTo>
                  <a:lnTo>
                    <a:pt x="52" y="104"/>
                  </a:lnTo>
                  <a:lnTo>
                    <a:pt x="47" y="85"/>
                  </a:lnTo>
                  <a:close/>
                  <a:moveTo>
                    <a:pt x="52" y="108"/>
                  </a:moveTo>
                  <a:cubicBezTo>
                    <a:pt x="52" y="99"/>
                    <a:pt x="45" y="92"/>
                    <a:pt x="36" y="92"/>
                  </a:cubicBezTo>
                  <a:cubicBezTo>
                    <a:pt x="27" y="92"/>
                    <a:pt x="20" y="99"/>
                    <a:pt x="20" y="108"/>
                  </a:cubicBezTo>
                  <a:cubicBezTo>
                    <a:pt x="20" y="117"/>
                    <a:pt x="27" y="124"/>
                    <a:pt x="36" y="124"/>
                  </a:cubicBezTo>
                  <a:cubicBezTo>
                    <a:pt x="45" y="124"/>
                    <a:pt x="52" y="117"/>
                    <a:pt x="52" y="108"/>
                  </a:cubicBezTo>
                  <a:close/>
                  <a:moveTo>
                    <a:pt x="52" y="104"/>
                  </a:moveTo>
                  <a:lnTo>
                    <a:pt x="21" y="112"/>
                  </a:lnTo>
                  <a:lnTo>
                    <a:pt x="25" y="131"/>
                  </a:lnTo>
                  <a:lnTo>
                    <a:pt x="56" y="123"/>
                  </a:lnTo>
                  <a:lnTo>
                    <a:pt x="52" y="104"/>
                  </a:lnTo>
                  <a:close/>
                  <a:moveTo>
                    <a:pt x="57" y="127"/>
                  </a:moveTo>
                  <a:cubicBezTo>
                    <a:pt x="57" y="118"/>
                    <a:pt x="50" y="111"/>
                    <a:pt x="41" y="111"/>
                  </a:cubicBezTo>
                  <a:cubicBezTo>
                    <a:pt x="32" y="111"/>
                    <a:pt x="25" y="118"/>
                    <a:pt x="25" y="127"/>
                  </a:cubicBezTo>
                  <a:cubicBezTo>
                    <a:pt x="25" y="136"/>
                    <a:pt x="32" y="143"/>
                    <a:pt x="41" y="143"/>
                  </a:cubicBezTo>
                  <a:cubicBezTo>
                    <a:pt x="50" y="143"/>
                    <a:pt x="57" y="136"/>
                    <a:pt x="57" y="127"/>
                  </a:cubicBezTo>
                  <a:close/>
                  <a:moveTo>
                    <a:pt x="56" y="123"/>
                  </a:moveTo>
                  <a:lnTo>
                    <a:pt x="25" y="131"/>
                  </a:lnTo>
                  <a:lnTo>
                    <a:pt x="30" y="149"/>
                  </a:lnTo>
                  <a:lnTo>
                    <a:pt x="61" y="142"/>
                  </a:lnTo>
                  <a:lnTo>
                    <a:pt x="56" y="123"/>
                  </a:lnTo>
                  <a:close/>
                  <a:moveTo>
                    <a:pt x="61" y="145"/>
                  </a:moveTo>
                  <a:cubicBezTo>
                    <a:pt x="61" y="137"/>
                    <a:pt x="54" y="129"/>
                    <a:pt x="45" y="129"/>
                  </a:cubicBezTo>
                  <a:cubicBezTo>
                    <a:pt x="36" y="129"/>
                    <a:pt x="29" y="137"/>
                    <a:pt x="29" y="145"/>
                  </a:cubicBezTo>
                  <a:cubicBezTo>
                    <a:pt x="29" y="154"/>
                    <a:pt x="36" y="162"/>
                    <a:pt x="45" y="162"/>
                  </a:cubicBezTo>
                  <a:cubicBezTo>
                    <a:pt x="54" y="162"/>
                    <a:pt x="61" y="154"/>
                    <a:pt x="61" y="145"/>
                  </a:cubicBezTo>
                  <a:close/>
                  <a:moveTo>
                    <a:pt x="61" y="142"/>
                  </a:moveTo>
                  <a:lnTo>
                    <a:pt x="30" y="149"/>
                  </a:lnTo>
                  <a:lnTo>
                    <a:pt x="34" y="167"/>
                  </a:lnTo>
                  <a:lnTo>
                    <a:pt x="65" y="160"/>
                  </a:lnTo>
                  <a:lnTo>
                    <a:pt x="61" y="142"/>
                  </a:lnTo>
                  <a:close/>
                  <a:moveTo>
                    <a:pt x="66" y="164"/>
                  </a:moveTo>
                  <a:cubicBezTo>
                    <a:pt x="66" y="155"/>
                    <a:pt x="58" y="147"/>
                    <a:pt x="50" y="147"/>
                  </a:cubicBezTo>
                  <a:cubicBezTo>
                    <a:pt x="41" y="147"/>
                    <a:pt x="33" y="155"/>
                    <a:pt x="33" y="164"/>
                  </a:cubicBezTo>
                  <a:cubicBezTo>
                    <a:pt x="33" y="172"/>
                    <a:pt x="41" y="180"/>
                    <a:pt x="50" y="180"/>
                  </a:cubicBezTo>
                  <a:cubicBezTo>
                    <a:pt x="58" y="180"/>
                    <a:pt x="66" y="172"/>
                    <a:pt x="66" y="164"/>
                  </a:cubicBezTo>
                  <a:close/>
                  <a:moveTo>
                    <a:pt x="65" y="160"/>
                  </a:moveTo>
                  <a:lnTo>
                    <a:pt x="34" y="167"/>
                  </a:lnTo>
                  <a:lnTo>
                    <a:pt x="37" y="184"/>
                  </a:lnTo>
                  <a:lnTo>
                    <a:pt x="69" y="177"/>
                  </a:lnTo>
                  <a:lnTo>
                    <a:pt x="65" y="160"/>
                  </a:lnTo>
                  <a:close/>
                  <a:moveTo>
                    <a:pt x="69" y="180"/>
                  </a:moveTo>
                  <a:cubicBezTo>
                    <a:pt x="69" y="171"/>
                    <a:pt x="62" y="164"/>
                    <a:pt x="53" y="164"/>
                  </a:cubicBezTo>
                  <a:cubicBezTo>
                    <a:pt x="44" y="164"/>
                    <a:pt x="37" y="171"/>
                    <a:pt x="37" y="180"/>
                  </a:cubicBezTo>
                  <a:cubicBezTo>
                    <a:pt x="37" y="189"/>
                    <a:pt x="44" y="196"/>
                    <a:pt x="53" y="196"/>
                  </a:cubicBezTo>
                  <a:cubicBezTo>
                    <a:pt x="62" y="196"/>
                    <a:pt x="69" y="189"/>
                    <a:pt x="69" y="180"/>
                  </a:cubicBezTo>
                  <a:close/>
                  <a:moveTo>
                    <a:pt x="69" y="177"/>
                  </a:moveTo>
                  <a:lnTo>
                    <a:pt x="37" y="183"/>
                  </a:lnTo>
                  <a:lnTo>
                    <a:pt x="40" y="197"/>
                  </a:lnTo>
                  <a:lnTo>
                    <a:pt x="71" y="190"/>
                  </a:lnTo>
                  <a:lnTo>
                    <a:pt x="69" y="177"/>
                  </a:lnTo>
                  <a:close/>
                  <a:moveTo>
                    <a:pt x="72" y="193"/>
                  </a:moveTo>
                  <a:cubicBezTo>
                    <a:pt x="72" y="185"/>
                    <a:pt x="64" y="177"/>
                    <a:pt x="56" y="177"/>
                  </a:cubicBezTo>
                  <a:cubicBezTo>
                    <a:pt x="47" y="177"/>
                    <a:pt x="40" y="185"/>
                    <a:pt x="40" y="193"/>
                  </a:cubicBezTo>
                  <a:cubicBezTo>
                    <a:pt x="40" y="202"/>
                    <a:pt x="47" y="209"/>
                    <a:pt x="56" y="209"/>
                  </a:cubicBezTo>
                  <a:cubicBezTo>
                    <a:pt x="64" y="209"/>
                    <a:pt x="72" y="202"/>
                    <a:pt x="72" y="193"/>
                  </a:cubicBezTo>
                  <a:close/>
                  <a:moveTo>
                    <a:pt x="71" y="191"/>
                  </a:moveTo>
                  <a:lnTo>
                    <a:pt x="40" y="196"/>
                  </a:lnTo>
                  <a:lnTo>
                    <a:pt x="42" y="207"/>
                  </a:lnTo>
                  <a:lnTo>
                    <a:pt x="73" y="202"/>
                  </a:lnTo>
                  <a:lnTo>
                    <a:pt x="71" y="191"/>
                  </a:lnTo>
                  <a:close/>
                  <a:moveTo>
                    <a:pt x="73" y="204"/>
                  </a:moveTo>
                  <a:cubicBezTo>
                    <a:pt x="73" y="196"/>
                    <a:pt x="66" y="188"/>
                    <a:pt x="57" y="188"/>
                  </a:cubicBezTo>
                  <a:cubicBezTo>
                    <a:pt x="49" y="188"/>
                    <a:pt x="41" y="196"/>
                    <a:pt x="41" y="204"/>
                  </a:cubicBezTo>
                  <a:cubicBezTo>
                    <a:pt x="41" y="213"/>
                    <a:pt x="49" y="220"/>
                    <a:pt x="57" y="220"/>
                  </a:cubicBezTo>
                  <a:cubicBezTo>
                    <a:pt x="66" y="220"/>
                    <a:pt x="73" y="213"/>
                    <a:pt x="73" y="204"/>
                  </a:cubicBezTo>
                  <a:close/>
                  <a:moveTo>
                    <a:pt x="73" y="203"/>
                  </a:moveTo>
                  <a:lnTo>
                    <a:pt x="42" y="207"/>
                  </a:lnTo>
                  <a:lnTo>
                    <a:pt x="43" y="216"/>
                  </a:lnTo>
                  <a:lnTo>
                    <a:pt x="74" y="213"/>
                  </a:lnTo>
                  <a:lnTo>
                    <a:pt x="73" y="203"/>
                  </a:lnTo>
                  <a:close/>
                  <a:moveTo>
                    <a:pt x="74" y="214"/>
                  </a:moveTo>
                  <a:cubicBezTo>
                    <a:pt x="74" y="205"/>
                    <a:pt x="67" y="198"/>
                    <a:pt x="59" y="198"/>
                  </a:cubicBezTo>
                  <a:cubicBezTo>
                    <a:pt x="50" y="198"/>
                    <a:pt x="43" y="205"/>
                    <a:pt x="43" y="214"/>
                  </a:cubicBezTo>
                  <a:cubicBezTo>
                    <a:pt x="43" y="222"/>
                    <a:pt x="50" y="229"/>
                    <a:pt x="59" y="229"/>
                  </a:cubicBezTo>
                  <a:cubicBezTo>
                    <a:pt x="67" y="229"/>
                    <a:pt x="74" y="222"/>
                    <a:pt x="74" y="214"/>
                  </a:cubicBezTo>
                  <a:close/>
                  <a:moveTo>
                    <a:pt x="74" y="216"/>
                  </a:moveTo>
                  <a:lnTo>
                    <a:pt x="43" y="217"/>
                  </a:lnTo>
                  <a:lnTo>
                    <a:pt x="45" y="226"/>
                  </a:lnTo>
                  <a:lnTo>
                    <a:pt x="73" y="224"/>
                  </a:lnTo>
                  <a:lnTo>
                    <a:pt x="74" y="216"/>
                  </a:lnTo>
                  <a:close/>
                  <a:moveTo>
                    <a:pt x="73" y="223"/>
                  </a:moveTo>
                  <a:cubicBezTo>
                    <a:pt x="73" y="215"/>
                    <a:pt x="67" y="209"/>
                    <a:pt x="59" y="209"/>
                  </a:cubicBezTo>
                  <a:cubicBezTo>
                    <a:pt x="51" y="209"/>
                    <a:pt x="45" y="215"/>
                    <a:pt x="45" y="223"/>
                  </a:cubicBezTo>
                  <a:cubicBezTo>
                    <a:pt x="45" y="231"/>
                    <a:pt x="51" y="237"/>
                    <a:pt x="59" y="237"/>
                  </a:cubicBezTo>
                  <a:cubicBezTo>
                    <a:pt x="67" y="237"/>
                    <a:pt x="73" y="231"/>
                    <a:pt x="73" y="223"/>
                  </a:cubicBezTo>
                  <a:close/>
                  <a:moveTo>
                    <a:pt x="45" y="222"/>
                  </a:moveTo>
                  <a:lnTo>
                    <a:pt x="70" y="215"/>
                  </a:lnTo>
                  <a:lnTo>
                    <a:pt x="66" y="209"/>
                  </a:lnTo>
                  <a:lnTo>
                    <a:pt x="46" y="215"/>
                  </a:lnTo>
                  <a:lnTo>
                    <a:pt x="45" y="222"/>
                  </a:lnTo>
                  <a:close/>
                  <a:moveTo>
                    <a:pt x="69" y="216"/>
                  </a:moveTo>
                  <a:cubicBezTo>
                    <a:pt x="69" y="210"/>
                    <a:pt x="63" y="204"/>
                    <a:pt x="57" y="204"/>
                  </a:cubicBezTo>
                  <a:cubicBezTo>
                    <a:pt x="51" y="204"/>
                    <a:pt x="46" y="210"/>
                    <a:pt x="46" y="216"/>
                  </a:cubicBezTo>
                  <a:cubicBezTo>
                    <a:pt x="46" y="222"/>
                    <a:pt x="51" y="228"/>
                    <a:pt x="57" y="228"/>
                  </a:cubicBezTo>
                  <a:cubicBezTo>
                    <a:pt x="63" y="228"/>
                    <a:pt x="69" y="222"/>
                    <a:pt x="69" y="216"/>
                  </a:cubicBezTo>
                  <a:close/>
                  <a:moveTo>
                    <a:pt x="46" y="214"/>
                  </a:moveTo>
                  <a:lnTo>
                    <a:pt x="67" y="209"/>
                  </a:lnTo>
                  <a:lnTo>
                    <a:pt x="63" y="204"/>
                  </a:lnTo>
                  <a:lnTo>
                    <a:pt x="46" y="208"/>
                  </a:lnTo>
                  <a:lnTo>
                    <a:pt x="46" y="214"/>
                  </a:lnTo>
                  <a:close/>
                  <a:moveTo>
                    <a:pt x="64" y="209"/>
                  </a:moveTo>
                  <a:cubicBezTo>
                    <a:pt x="64" y="204"/>
                    <a:pt x="60" y="200"/>
                    <a:pt x="55" y="200"/>
                  </a:cubicBezTo>
                  <a:cubicBezTo>
                    <a:pt x="50" y="200"/>
                    <a:pt x="46" y="204"/>
                    <a:pt x="46" y="209"/>
                  </a:cubicBezTo>
                  <a:cubicBezTo>
                    <a:pt x="46" y="214"/>
                    <a:pt x="50" y="218"/>
                    <a:pt x="55" y="218"/>
                  </a:cubicBezTo>
                  <a:cubicBezTo>
                    <a:pt x="60" y="218"/>
                    <a:pt x="64" y="214"/>
                    <a:pt x="64" y="209"/>
                  </a:cubicBezTo>
                  <a:close/>
                  <a:moveTo>
                    <a:pt x="46" y="209"/>
                  </a:moveTo>
                  <a:lnTo>
                    <a:pt x="64" y="205"/>
                  </a:lnTo>
                  <a:lnTo>
                    <a:pt x="59" y="197"/>
                  </a:lnTo>
                  <a:lnTo>
                    <a:pt x="47" y="200"/>
                  </a:lnTo>
                  <a:lnTo>
                    <a:pt x="46" y="209"/>
                  </a:lnTo>
                  <a:close/>
                  <a:moveTo>
                    <a:pt x="60" y="200"/>
                  </a:moveTo>
                  <a:cubicBezTo>
                    <a:pt x="60" y="197"/>
                    <a:pt x="57" y="194"/>
                    <a:pt x="54" y="194"/>
                  </a:cubicBezTo>
                  <a:cubicBezTo>
                    <a:pt x="50" y="194"/>
                    <a:pt x="47" y="197"/>
                    <a:pt x="47" y="200"/>
                  </a:cubicBezTo>
                  <a:cubicBezTo>
                    <a:pt x="47" y="204"/>
                    <a:pt x="50" y="207"/>
                    <a:pt x="54" y="207"/>
                  </a:cubicBezTo>
                  <a:cubicBezTo>
                    <a:pt x="57" y="207"/>
                    <a:pt x="60" y="204"/>
                    <a:pt x="60" y="200"/>
                  </a:cubicBezTo>
                  <a:close/>
                  <a:moveTo>
                    <a:pt x="47" y="200"/>
                  </a:moveTo>
                  <a:lnTo>
                    <a:pt x="60" y="197"/>
                  </a:lnTo>
                  <a:lnTo>
                    <a:pt x="56" y="189"/>
                  </a:lnTo>
                  <a:lnTo>
                    <a:pt x="47" y="190"/>
                  </a:lnTo>
                  <a:lnTo>
                    <a:pt x="47" y="200"/>
                  </a:lnTo>
                  <a:close/>
                  <a:moveTo>
                    <a:pt x="56" y="191"/>
                  </a:moveTo>
                  <a:cubicBezTo>
                    <a:pt x="56" y="188"/>
                    <a:pt x="54" y="186"/>
                    <a:pt x="52" y="186"/>
                  </a:cubicBezTo>
                  <a:cubicBezTo>
                    <a:pt x="49" y="186"/>
                    <a:pt x="47" y="188"/>
                    <a:pt x="47" y="191"/>
                  </a:cubicBezTo>
                  <a:cubicBezTo>
                    <a:pt x="47" y="193"/>
                    <a:pt x="49" y="195"/>
                    <a:pt x="52" y="195"/>
                  </a:cubicBezTo>
                  <a:cubicBezTo>
                    <a:pt x="54" y="195"/>
                    <a:pt x="56" y="193"/>
                    <a:pt x="56" y="191"/>
                  </a:cubicBezTo>
                  <a:close/>
                </a:path>
              </a:pathLst>
            </a:custGeom>
            <a:solidFill>
              <a:srgbClr val="ED1C2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Oval 12"/>
          <p:cNvSpPr/>
          <p:nvPr>
            <p:custDataLst>
              <p:tags r:id="rId5"/>
            </p:custDataLst>
          </p:nvPr>
        </p:nvSpPr>
        <p:spPr>
          <a:xfrm>
            <a:off x="2819400" y="3276600"/>
            <a:ext cx="381000" cy="381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>
            <p:custDataLst>
              <p:tags r:id="rId6"/>
            </p:custDataLst>
          </p:nvPr>
        </p:nvSpPr>
        <p:spPr>
          <a:xfrm>
            <a:off x="4419600" y="2743200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>
            <p:custDataLst>
              <p:tags r:id="rId7"/>
            </p:custDataLst>
          </p:nvPr>
        </p:nvSpPr>
        <p:spPr>
          <a:xfrm>
            <a:off x="3505200" y="27432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>
            <p:custDataLst>
              <p:tags r:id="rId8"/>
            </p:custDataLst>
          </p:nvPr>
        </p:nvSpPr>
        <p:spPr>
          <a:xfrm>
            <a:off x="2819400" y="2286000"/>
            <a:ext cx="381000" cy="381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7" idx="6"/>
            <a:endCxn id="16" idx="1"/>
          </p:cNvCxnSpPr>
          <p:nvPr>
            <p:custDataLst>
              <p:tags r:id="rId9"/>
            </p:custDataLst>
          </p:nvPr>
        </p:nvCxnSpPr>
        <p:spPr>
          <a:xfrm>
            <a:off x="3200400" y="2476500"/>
            <a:ext cx="360596" cy="3224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7" idx="4"/>
            <a:endCxn id="13" idx="0"/>
          </p:cNvCxnSpPr>
          <p:nvPr>
            <p:custDataLst>
              <p:tags r:id="rId10"/>
            </p:custDataLst>
          </p:nvPr>
        </p:nvCxnSpPr>
        <p:spPr>
          <a:xfrm>
            <a:off x="3009900" y="2667000"/>
            <a:ext cx="0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3" idx="7"/>
            <a:endCxn id="16" idx="3"/>
          </p:cNvCxnSpPr>
          <p:nvPr>
            <p:custDataLst>
              <p:tags r:id="rId11"/>
            </p:custDataLst>
          </p:nvPr>
        </p:nvCxnSpPr>
        <p:spPr>
          <a:xfrm flipV="1">
            <a:off x="3144604" y="3068404"/>
            <a:ext cx="416392" cy="2639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6" idx="6"/>
            <a:endCxn id="15" idx="2"/>
          </p:cNvCxnSpPr>
          <p:nvPr>
            <p:custDataLst>
              <p:tags r:id="rId12"/>
            </p:custDataLst>
          </p:nvPr>
        </p:nvCxnSpPr>
        <p:spPr>
          <a:xfrm>
            <a:off x="3886200" y="2933700"/>
            <a:ext cx="533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5" idx="4"/>
          </p:cNvCxnSpPr>
          <p:nvPr>
            <p:custDataLst>
              <p:tags r:id="rId13"/>
            </p:custDataLst>
          </p:nvPr>
        </p:nvCxnSpPr>
        <p:spPr>
          <a:xfrm>
            <a:off x="4610100" y="3124200"/>
            <a:ext cx="13063" cy="2525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>
            <p:custDataLst>
              <p:tags r:id="rId14"/>
            </p:custDataLst>
          </p:nvPr>
        </p:nvSpPr>
        <p:spPr>
          <a:xfrm>
            <a:off x="4437017" y="3312523"/>
            <a:ext cx="381000" cy="381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hord 36"/>
          <p:cNvSpPr/>
          <p:nvPr>
            <p:custDataLst>
              <p:tags r:id="rId15"/>
            </p:custDataLst>
          </p:nvPr>
        </p:nvSpPr>
        <p:spPr>
          <a:xfrm>
            <a:off x="4463142" y="3370217"/>
            <a:ext cx="265611" cy="285206"/>
          </a:xfrm>
          <a:prstGeom prst="chord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03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this gadget?!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/>
            <a:r>
              <a:rPr lang="en-US" dirty="0" smtClean="0"/>
              <a:t>Connect the 3 literals in that clause to the black nodes</a:t>
            </a:r>
          </a:p>
          <a:p>
            <a:pPr marL="514350" indent="-514350"/>
            <a:r>
              <a:rPr lang="en-US" dirty="0" smtClean="0"/>
              <a:t>Connect the yellow nodes to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</a:p>
          <a:p>
            <a:pPr marL="514350" indent="-514350"/>
            <a:endParaRPr lang="en-US" dirty="0" smtClean="0">
              <a:solidFill>
                <a:srgbClr val="FF0000"/>
              </a:solidFill>
            </a:endParaRPr>
          </a:p>
          <a:p>
            <a:pPr marL="514350" indent="-514350"/>
            <a:endParaRPr lang="en-US" dirty="0" smtClean="0">
              <a:solidFill>
                <a:srgbClr val="FF0000"/>
              </a:solidFill>
            </a:endParaRPr>
          </a:p>
          <a:p>
            <a:pPr marL="514350" indent="-514350"/>
            <a:r>
              <a:rPr lang="en-US" dirty="0" smtClean="0"/>
              <a:t>Suppose the 3 literals are colored </a:t>
            </a:r>
            <a:r>
              <a:rPr lang="en-US" dirty="0" smtClean="0">
                <a:solidFill>
                  <a:schemeClr val="accent5"/>
                </a:solidFill>
              </a:rPr>
              <a:t>F.  </a:t>
            </a:r>
            <a:r>
              <a:rPr lang="en-US" dirty="0" smtClean="0"/>
              <a:t>For a 3-coloring, </a:t>
            </a:r>
            <a:r>
              <a:rPr lang="en-US" b="1" dirty="0" smtClean="0"/>
              <a:t>what color is the WHITE node?</a:t>
            </a:r>
          </a:p>
          <a:p>
            <a:pPr marL="514350" indent="-514350"/>
            <a:endParaRPr lang="en-US" b="1" dirty="0" smtClean="0"/>
          </a:p>
          <a:p>
            <a:pPr marL="514350" indent="-514350">
              <a:buNone/>
            </a:pPr>
            <a:r>
              <a:rPr lang="en-US" dirty="0" smtClean="0"/>
              <a:t>a) </a:t>
            </a:r>
            <a:r>
              <a:rPr lang="en-US" dirty="0" smtClean="0">
                <a:solidFill>
                  <a:srgbClr val="FF0000"/>
                </a:solidFill>
              </a:rPr>
              <a:t>T </a:t>
            </a:r>
            <a:r>
              <a:rPr lang="en-US" dirty="0" smtClean="0"/>
              <a:t>	b) </a:t>
            </a:r>
            <a:r>
              <a:rPr lang="en-US" dirty="0" smtClean="0">
                <a:solidFill>
                  <a:schemeClr val="accent5"/>
                </a:solidFill>
              </a:rPr>
              <a:t>F </a:t>
            </a:r>
            <a:r>
              <a:rPr lang="en-US" dirty="0" smtClean="0"/>
              <a:t>	c) </a:t>
            </a:r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smtClean="0"/>
              <a:t>	d) White</a:t>
            </a:r>
            <a:r>
              <a:rPr lang="en-US" dirty="0" smtClean="0">
                <a:solidFill>
                  <a:srgbClr val="FF0000"/>
                </a:solidFill>
              </a:rPr>
              <a:t> 	</a:t>
            </a:r>
            <a:r>
              <a:rPr lang="en-US" dirty="0" smtClean="0"/>
              <a:t>e) Other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3" name="Oval 12"/>
          <p:cNvSpPr/>
          <p:nvPr>
            <p:custDataLst>
              <p:tags r:id="rId4"/>
            </p:custDataLst>
          </p:nvPr>
        </p:nvSpPr>
        <p:spPr>
          <a:xfrm>
            <a:off x="6220097" y="3290752"/>
            <a:ext cx="381000" cy="381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>
            <p:custDataLst>
              <p:tags r:id="rId5"/>
            </p:custDataLst>
          </p:nvPr>
        </p:nvSpPr>
        <p:spPr>
          <a:xfrm>
            <a:off x="7820297" y="3443152"/>
            <a:ext cx="381000" cy="381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>
            <p:custDataLst>
              <p:tags r:id="rId6"/>
            </p:custDataLst>
          </p:nvPr>
        </p:nvSpPr>
        <p:spPr>
          <a:xfrm>
            <a:off x="7820297" y="2757352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>
            <p:custDataLst>
              <p:tags r:id="rId7"/>
            </p:custDataLst>
          </p:nvPr>
        </p:nvSpPr>
        <p:spPr>
          <a:xfrm>
            <a:off x="6905897" y="2757352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>
            <p:custDataLst>
              <p:tags r:id="rId8"/>
            </p:custDataLst>
          </p:nvPr>
        </p:nvSpPr>
        <p:spPr>
          <a:xfrm>
            <a:off x="6220097" y="2300152"/>
            <a:ext cx="381000" cy="381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7" idx="6"/>
            <a:endCxn id="16" idx="1"/>
          </p:cNvCxnSpPr>
          <p:nvPr>
            <p:custDataLst>
              <p:tags r:id="rId9"/>
            </p:custDataLst>
          </p:nvPr>
        </p:nvCxnSpPr>
        <p:spPr>
          <a:xfrm>
            <a:off x="6601097" y="2490652"/>
            <a:ext cx="360596" cy="3224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7" idx="4"/>
            <a:endCxn id="13" idx="0"/>
          </p:cNvCxnSpPr>
          <p:nvPr>
            <p:custDataLst>
              <p:tags r:id="rId10"/>
            </p:custDataLst>
          </p:nvPr>
        </p:nvCxnSpPr>
        <p:spPr>
          <a:xfrm>
            <a:off x="6410597" y="2681152"/>
            <a:ext cx="0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3" idx="7"/>
            <a:endCxn id="16" idx="3"/>
          </p:cNvCxnSpPr>
          <p:nvPr>
            <p:custDataLst>
              <p:tags r:id="rId11"/>
            </p:custDataLst>
          </p:nvPr>
        </p:nvCxnSpPr>
        <p:spPr>
          <a:xfrm flipV="1">
            <a:off x="6545301" y="3082556"/>
            <a:ext cx="416392" cy="2639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6" idx="6"/>
            <a:endCxn id="15" idx="2"/>
          </p:cNvCxnSpPr>
          <p:nvPr>
            <p:custDataLst>
              <p:tags r:id="rId12"/>
            </p:custDataLst>
          </p:nvPr>
        </p:nvCxnSpPr>
        <p:spPr>
          <a:xfrm>
            <a:off x="7286897" y="2947852"/>
            <a:ext cx="533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5" idx="4"/>
            <a:endCxn id="14" idx="0"/>
          </p:cNvCxnSpPr>
          <p:nvPr>
            <p:custDataLst>
              <p:tags r:id="rId13"/>
            </p:custDataLst>
          </p:nvPr>
        </p:nvCxnSpPr>
        <p:spPr>
          <a:xfrm>
            <a:off x="8010797" y="3138352"/>
            <a:ext cx="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hord 23"/>
          <p:cNvSpPr/>
          <p:nvPr>
            <p:custDataLst>
              <p:tags r:id="rId14"/>
            </p:custDataLst>
          </p:nvPr>
        </p:nvSpPr>
        <p:spPr>
          <a:xfrm>
            <a:off x="7846422" y="3500846"/>
            <a:ext cx="265611" cy="285206"/>
          </a:xfrm>
          <a:prstGeom prst="chord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03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So, the implication is this: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The resulting graph can be colored </a:t>
            </a:r>
            <a:r>
              <a:rPr lang="en-US" dirty="0" err="1" smtClean="0"/>
              <a:t>iff</a:t>
            </a:r>
            <a:r>
              <a:rPr lang="en-US" dirty="0" smtClean="0"/>
              <a:t> at least 1 literal in each clause is colored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</a:p>
          <a:p>
            <a:pPr marL="914400" lvl="1" indent="-514350"/>
            <a:r>
              <a:rPr lang="en-US" dirty="0" smtClean="0"/>
              <a:t>In other words: the resulting graph can be 3-colored </a:t>
            </a:r>
            <a:r>
              <a:rPr lang="en-US" dirty="0" err="1" smtClean="0"/>
              <a:t>iff</a:t>
            </a:r>
            <a:r>
              <a:rPr lang="en-US" dirty="0" smtClean="0"/>
              <a:t> each clause is </a:t>
            </a:r>
            <a:r>
              <a:rPr lang="en-US" dirty="0" err="1" smtClean="0"/>
              <a:t>satisfiable</a:t>
            </a:r>
            <a:endParaRPr lang="en-US" dirty="0" smtClean="0"/>
          </a:p>
          <a:p>
            <a:pPr marL="914400" lvl="1" indent="-514350"/>
            <a:r>
              <a:rPr lang="en-US" dirty="0" smtClean="0"/>
              <a:t>In other </a:t>
            </a:r>
            <a:r>
              <a:rPr lang="en-US" dirty="0" err="1" smtClean="0"/>
              <a:t>other</a:t>
            </a:r>
            <a:r>
              <a:rPr lang="en-US" dirty="0" smtClean="0"/>
              <a:t> words: the resulting graph can be 3-colored </a:t>
            </a:r>
            <a:r>
              <a:rPr lang="en-US" dirty="0" err="1" smtClean="0"/>
              <a:t>iff</a:t>
            </a:r>
            <a:r>
              <a:rPr lang="en-US" dirty="0" smtClean="0"/>
              <a:t> the entire formula is </a:t>
            </a:r>
            <a:r>
              <a:rPr lang="en-US" dirty="0" err="1" smtClean="0"/>
              <a:t>satisfiable</a:t>
            </a:r>
            <a:r>
              <a:rPr lang="en-US" dirty="0" smtClean="0"/>
              <a:t>.</a:t>
            </a:r>
          </a:p>
          <a:p>
            <a:pPr marL="914400" lvl="1" indent="-514350"/>
            <a:endParaRPr lang="en-US" dirty="0" smtClean="0"/>
          </a:p>
          <a:p>
            <a:pPr marL="514350" indent="-514350"/>
            <a:r>
              <a:rPr lang="en-US" dirty="0" smtClean="0"/>
              <a:t>Mission Accomplished.</a:t>
            </a:r>
          </a:p>
          <a:p>
            <a:pPr marL="514350" indent="-514350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03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anyone actually care about</a:t>
            </a:r>
            <a:br>
              <a:rPr lang="en-US" dirty="0" smtClean="0"/>
            </a:br>
            <a:r>
              <a:rPr lang="en-US" dirty="0" smtClean="0"/>
              <a:t>graph coloring?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Yes, people who color maps for a living (duh)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But also: other problems.</a:t>
            </a:r>
          </a:p>
          <a:p>
            <a:pPr marL="914400" lvl="1" indent="-514350"/>
            <a:r>
              <a:rPr lang="en-US" dirty="0" smtClean="0"/>
              <a:t>Nodes are UCSD classes</a:t>
            </a:r>
          </a:p>
          <a:p>
            <a:pPr marL="914400" lvl="1" indent="-514350"/>
            <a:r>
              <a:rPr lang="en-US" dirty="0" smtClean="0"/>
              <a:t>Put an edge between 2 classes if there’s at least 1 student who’s in both (CSE 105 and CSE 130, for example)</a:t>
            </a:r>
          </a:p>
          <a:p>
            <a:pPr marL="914400" lvl="1" indent="-514350"/>
            <a:r>
              <a:rPr lang="en-US" dirty="0" smtClean="0"/>
              <a:t>Colors are exam time slots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3314" name="Picture 2" descr="four-color map of USA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4961" y="2199967"/>
            <a:ext cx="2468879" cy="15411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9303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765300"/>
          </a:xfrm>
        </p:spPr>
        <p:txBody>
          <a:bodyPr>
            <a:normAutofit/>
          </a:bodyPr>
          <a:lstStyle/>
          <a:p>
            <a:r>
              <a:rPr lang="en-US" dirty="0" smtClean="0"/>
              <a:t>Wrapping up….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4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765300"/>
          </a:xfrm>
        </p:spPr>
        <p:txBody>
          <a:bodyPr>
            <a:normAutofit/>
          </a:bodyPr>
          <a:lstStyle/>
          <a:p>
            <a:r>
              <a:rPr lang="en-US" dirty="0" smtClean="0"/>
              <a:t>Consequences of P ≠/= NP</a:t>
            </a:r>
            <a:br>
              <a:rPr lang="en-US" dirty="0" smtClean="0"/>
            </a:br>
            <a:r>
              <a:rPr lang="en-US" dirty="0" smtClean="0">
                <a:solidFill>
                  <a:schemeClr val="accent5"/>
                </a:solidFill>
              </a:rPr>
              <a:t>What’s at Stake?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Wonderful!!! Doom!!!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42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CSE 105: What have we done?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We studied several computational models</a:t>
            </a:r>
          </a:p>
          <a:p>
            <a:pPr marL="914400" lvl="1" indent="-514350"/>
            <a:r>
              <a:rPr lang="en-US" dirty="0" smtClean="0"/>
              <a:t>Starting with the most simple: DFA’s, RE’s</a:t>
            </a:r>
          </a:p>
          <a:p>
            <a:pPr marL="914400" lvl="1" indent="-514350"/>
            <a:r>
              <a:rPr lang="en-US" dirty="0" smtClean="0"/>
              <a:t>Ending with the most complex: Turing machines, as powerful as computers we use daily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03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CSE 105: What have we done?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These models were both simple and powerful:</a:t>
            </a:r>
          </a:p>
          <a:p>
            <a:pPr marL="914400" lvl="1" indent="-514350"/>
            <a:r>
              <a:rPr lang="en-US" dirty="0" smtClean="0"/>
              <a:t>Powerful enough to model real, meaningful computation (especially TM’s)</a:t>
            </a:r>
          </a:p>
          <a:p>
            <a:pPr marL="914400" lvl="1" indent="-514350"/>
            <a:r>
              <a:rPr lang="en-US" dirty="0" smtClean="0"/>
              <a:t>Simple enough to make precise mathematical statements about what can and can’t be done with them</a:t>
            </a:r>
          </a:p>
          <a:p>
            <a:pPr marL="914400" lvl="1" indent="-51435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036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CSE 105: What have we done?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We showed what models CAN do:</a:t>
            </a:r>
          </a:p>
          <a:p>
            <a:pPr marL="914400" lvl="1" indent="-514350"/>
            <a:r>
              <a:rPr lang="en-US" dirty="0" smtClean="0"/>
              <a:t>They can solve specific types of problems (classes of languages)</a:t>
            </a:r>
          </a:p>
          <a:p>
            <a:pPr marL="914400" lvl="1" indent="-514350"/>
            <a:r>
              <a:rPr lang="en-US" dirty="0" smtClean="0"/>
              <a:t>(For example, CFG’s can be used to parse XML)</a:t>
            </a:r>
          </a:p>
          <a:p>
            <a:pPr marL="914400" lvl="1" indent="-514350"/>
            <a:r>
              <a:rPr lang="en-US" dirty="0" smtClean="0"/>
              <a:t>One model (Turing machines) is appropriate for making statements about “real computation”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036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CSE 105: What have we done?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We showed what models CAN’T do:</a:t>
            </a:r>
          </a:p>
          <a:p>
            <a:pPr marL="914400" lvl="1" indent="-514350"/>
            <a:r>
              <a:rPr lang="en-US" dirty="0" smtClean="0"/>
              <a:t>For each language class we studied</a:t>
            </a:r>
          </a:p>
          <a:p>
            <a:pPr marL="1314450" lvl="2" indent="-514350"/>
            <a:r>
              <a:rPr lang="en-US" dirty="0" smtClean="0"/>
              <a:t>There are problems NOT in that language class!</a:t>
            </a:r>
          </a:p>
          <a:p>
            <a:pPr marL="914400" lvl="1" indent="-514350"/>
            <a:r>
              <a:rPr lang="en-US" dirty="0" smtClean="0"/>
              <a:t>Regular expressions can’t parse XML</a:t>
            </a:r>
          </a:p>
          <a:p>
            <a:pPr marL="914400" lvl="1" indent="-514350"/>
            <a:r>
              <a:rPr lang="en-US" dirty="0" smtClean="0"/>
              <a:t>PDA’s can’t check if a number is square</a:t>
            </a:r>
          </a:p>
          <a:p>
            <a:pPr marL="914400" lvl="1" indent="-514350"/>
            <a:r>
              <a:rPr lang="en-US" dirty="0" smtClean="0">
                <a:solidFill>
                  <a:schemeClr val="accent5"/>
                </a:solidFill>
              </a:rPr>
              <a:t>TM’s can’t solve the Halting Problem!</a:t>
            </a:r>
          </a:p>
          <a:p>
            <a:pPr marL="914400" lvl="1" indent="-51435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036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Beyond CSE 105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Most of CSE 105 is about </a:t>
            </a:r>
            <a:r>
              <a:rPr lang="en-US" b="1" dirty="0" smtClean="0"/>
              <a:t>computability</a:t>
            </a:r>
            <a:r>
              <a:rPr lang="en-US" dirty="0" smtClean="0"/>
              <a:t>: what can and cannot be computed</a:t>
            </a:r>
          </a:p>
          <a:p>
            <a:pPr marL="514350" indent="-514350"/>
            <a:r>
              <a:rPr lang="en-US" dirty="0" smtClean="0"/>
              <a:t>Most of this week was an introduction to </a:t>
            </a:r>
            <a:r>
              <a:rPr lang="en-US" b="1" dirty="0" smtClean="0"/>
              <a:t>complexity</a:t>
            </a:r>
            <a:r>
              <a:rPr lang="en-US" dirty="0" smtClean="0"/>
              <a:t>: for things that can be computed, how difficult is it?</a:t>
            </a:r>
          </a:p>
          <a:p>
            <a:pPr marL="914400" lvl="1" indent="-514350"/>
            <a:r>
              <a:rPr lang="en-US" dirty="0" smtClean="0"/>
              <a:t>We talked about P and NP, but there are tons of others: PSPACE, EXPTIME, NL, etc.</a:t>
            </a:r>
          </a:p>
          <a:p>
            <a:pPr marL="914400" lvl="1" indent="-514350"/>
            <a:r>
              <a:rPr lang="en-US" dirty="0" smtClean="0"/>
              <a:t>There’s also an unresolved question: what about problems that are not decision problems?</a:t>
            </a:r>
          </a:p>
          <a:p>
            <a:pPr marL="914400" lvl="1" indent="-51435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036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Beyond CSE 105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There are also other related models of computation, and other classes of languages based on those:</a:t>
            </a:r>
          </a:p>
          <a:p>
            <a:pPr marL="914400" lvl="1" indent="-514350"/>
            <a:r>
              <a:rPr lang="en-US" dirty="0" smtClean="0"/>
              <a:t>Randomized Turing machines</a:t>
            </a:r>
          </a:p>
          <a:p>
            <a:pPr marL="914400" lvl="1" indent="-514350"/>
            <a:r>
              <a:rPr lang="en-US" dirty="0" smtClean="0"/>
              <a:t>Quantum Turing machines</a:t>
            </a:r>
          </a:p>
          <a:p>
            <a:pPr marL="914400" lvl="1" indent="-514350"/>
            <a:r>
              <a:rPr lang="en-US" dirty="0" smtClean="0"/>
              <a:t>Circuit-based models</a:t>
            </a:r>
          </a:p>
          <a:p>
            <a:pPr marL="914400" lvl="1" indent="-514350"/>
            <a:endParaRPr lang="en-US" dirty="0" smtClean="0"/>
          </a:p>
          <a:p>
            <a:pPr marL="514350" indent="-514350"/>
            <a:r>
              <a:rPr lang="en-US" b="1" dirty="0" smtClean="0"/>
              <a:t>Tons</a:t>
            </a:r>
            <a:r>
              <a:rPr lang="en-US" dirty="0" smtClean="0"/>
              <a:t> of open problems in here.</a:t>
            </a:r>
            <a:endParaRPr lang="en-US" b="1" dirty="0" smtClean="0"/>
          </a:p>
          <a:p>
            <a:pPr marL="914400" lvl="1" indent="-51435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036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Beyond CSE 105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Many of these topics are explored in </a:t>
            </a:r>
            <a:r>
              <a:rPr lang="en-US" b="1" dirty="0" smtClean="0"/>
              <a:t>CSE 200</a:t>
            </a:r>
            <a:r>
              <a:rPr lang="en-US" dirty="0" smtClean="0"/>
              <a:t>.</a:t>
            </a:r>
          </a:p>
          <a:p>
            <a:pPr marL="914400" lvl="1" indent="-514350"/>
            <a:r>
              <a:rPr lang="en-US" dirty="0" smtClean="0"/>
              <a:t>Yes, it’s a graduate course, but if you did well in CSE 105, it is not out of reach!</a:t>
            </a:r>
          </a:p>
          <a:p>
            <a:pPr marL="914400" lvl="1" indent="-514350"/>
            <a:r>
              <a:rPr lang="en-US" dirty="0" smtClean="0"/>
              <a:t>In my experience, I have found that undergrads who succeed in CSE 105 </a:t>
            </a:r>
            <a:r>
              <a:rPr lang="en-US" dirty="0" smtClean="0">
                <a:solidFill>
                  <a:schemeClr val="accent5"/>
                </a:solidFill>
              </a:rPr>
              <a:t>at UCSD </a:t>
            </a:r>
            <a:r>
              <a:rPr lang="en-US" dirty="0" smtClean="0"/>
              <a:t>are at least as prepared as grad students who came from elsewhere.</a:t>
            </a:r>
          </a:p>
          <a:p>
            <a:pPr marL="1314450" lvl="2" indent="-514350"/>
            <a:r>
              <a:rPr lang="en-US" dirty="0" smtClean="0"/>
              <a:t>(I have also found this true, perhaps more so, with CSE 101 and 202).</a:t>
            </a:r>
          </a:p>
          <a:p>
            <a:pPr marL="914400" lvl="1" indent="-51435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036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Beyond CSE 105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/>
            <a:r>
              <a:rPr lang="en-US" dirty="0" smtClean="0"/>
              <a:t>There are also lots of other “Theoretical CS” classes that are NOT related to 105.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CSE 101, 202: Algorithms</a:t>
            </a:r>
          </a:p>
          <a:p>
            <a:pPr marL="514350" indent="-514350"/>
            <a:r>
              <a:rPr lang="en-US" dirty="0" smtClean="0"/>
              <a:t>Cryptography</a:t>
            </a:r>
          </a:p>
          <a:p>
            <a:pPr marL="914400" lvl="1" indent="-514350"/>
            <a:r>
              <a:rPr lang="en-US" dirty="0" smtClean="0"/>
              <a:t>Cryptosystems are proven secure using…reductions!</a:t>
            </a:r>
          </a:p>
          <a:p>
            <a:pPr marL="914400" lvl="1" indent="-514350"/>
            <a:r>
              <a:rPr lang="en-US" dirty="0" smtClean="0"/>
              <a:t>“If you can break the cryptosystem, then you can also solve Wicked Hard Problem X”</a:t>
            </a:r>
          </a:p>
          <a:p>
            <a:pPr marL="514350" indent="-514350"/>
            <a:r>
              <a:rPr lang="en-US" dirty="0" smtClean="0"/>
              <a:t>You may also enjoy math classes, especially probability, </a:t>
            </a:r>
            <a:r>
              <a:rPr lang="en-US" dirty="0" err="1" smtClean="0"/>
              <a:t>combinatorics</a:t>
            </a:r>
            <a:r>
              <a:rPr lang="en-US" dirty="0" smtClean="0"/>
              <a:t>, and discrete math.</a:t>
            </a:r>
          </a:p>
          <a:p>
            <a:pPr marL="914400" lvl="1" indent="-51435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036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to do if you hated CSE 105: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2669"/>
          </a:xfrm>
        </p:spPr>
        <p:txBody>
          <a:bodyPr>
            <a:normAutofit fontScale="85000" lnSpcReduction="10000"/>
          </a:bodyPr>
          <a:lstStyle/>
          <a:p>
            <a:pPr marL="514350" indent="-514350"/>
            <a:r>
              <a:rPr lang="en-US" dirty="0" smtClean="0"/>
              <a:t>You almost certainly won’t have to build Turing machines or prove things co-recognizable anywhere else.</a:t>
            </a:r>
          </a:p>
          <a:p>
            <a:pPr marL="514350" indent="-514350"/>
            <a:r>
              <a:rPr lang="en-US" dirty="0" smtClean="0"/>
              <a:t>BUT, throughout your studies and career, you will encounter a few things, </a:t>
            </a:r>
            <a:r>
              <a:rPr lang="en-US" b="1" dirty="0" smtClean="0"/>
              <a:t>guaranteed</a:t>
            </a:r>
            <a:r>
              <a:rPr lang="en-US" dirty="0" smtClean="0"/>
              <a:t>:</a:t>
            </a:r>
          </a:p>
          <a:p>
            <a:pPr marL="914400" lvl="1" indent="-514350"/>
            <a:r>
              <a:rPr lang="en-US" dirty="0" smtClean="0"/>
              <a:t>Parsing XML and CFG’s for programming languages</a:t>
            </a:r>
          </a:p>
          <a:p>
            <a:pPr marL="914400" lvl="1" indent="-514350"/>
            <a:r>
              <a:rPr lang="en-US" dirty="0" smtClean="0"/>
              <a:t>NP-complete problems</a:t>
            </a:r>
          </a:p>
          <a:p>
            <a:pPr marL="914400" lvl="1" indent="-514350"/>
            <a:r>
              <a:rPr lang="en-US" dirty="0" smtClean="0"/>
              <a:t>Regular expressions</a:t>
            </a:r>
          </a:p>
          <a:p>
            <a:pPr marL="914400" lvl="1" indent="-514350"/>
            <a:r>
              <a:rPr lang="en-US" dirty="0" smtClean="0"/>
              <a:t>“Is this program stuck, or is it just taking a long time?”</a:t>
            </a:r>
          </a:p>
          <a:p>
            <a:pPr marL="514350" indent="-514350"/>
            <a:r>
              <a:rPr lang="en-US" dirty="0" smtClean="0"/>
              <a:t>Lucky for you, you now know how to deal with these.</a:t>
            </a:r>
          </a:p>
          <a:p>
            <a:pPr marL="514350" indent="-514350"/>
            <a:r>
              <a:rPr lang="en-US" dirty="0" smtClean="0"/>
              <a:t>Leave CAPE feedback: what can be done better?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036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to do if you liked CSE 105: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Consider taking CSE 200, or other theoretical CS courses</a:t>
            </a:r>
          </a:p>
          <a:p>
            <a:pPr marL="514350" indent="-514350"/>
            <a:r>
              <a:rPr lang="en-US" dirty="0" smtClean="0"/>
              <a:t>Consider applying to be a CSE 105 tutor</a:t>
            </a:r>
          </a:p>
          <a:p>
            <a:pPr marL="514350" indent="-514350"/>
            <a:r>
              <a:rPr lang="en-US" dirty="0" smtClean="0"/>
              <a:t>Leave positive CAPE feedback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marL="514350" indent="-514350"/>
            <a:r>
              <a:rPr lang="en-US" dirty="0" smtClean="0">
                <a:sym typeface="Wingdings" pitchFamily="2" charset="2"/>
              </a:rPr>
              <a:t>…and feel free to ask me about anything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03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P = NP, what would the consequences be?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Many cryptographic systems are no longer secure, so all your Facebook, Gmail and online credit card transactions become insecure in a way they weren’t before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Many important optimizations may now be computationally practical, improving our lives and efficiency in many things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It takes as long to verify the correctness of an answer to problems in NP as it does to find the correct answer in the first place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Other/None/More than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036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That’s all, folks!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14846"/>
            <a:ext cx="8229600" cy="4911317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See you at the final:</a:t>
            </a:r>
          </a:p>
          <a:p>
            <a:pPr marL="914400" lvl="1" indent="-514350"/>
            <a:r>
              <a:rPr lang="en-US" dirty="0" smtClean="0"/>
              <a:t>Tuesday 6/12, 11:30am, right here</a:t>
            </a:r>
          </a:p>
          <a:p>
            <a:pPr marL="914400" lvl="1" indent="-514350"/>
            <a:r>
              <a:rPr lang="en-US" dirty="0" smtClean="0"/>
              <a:t>Good luck studying!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7" name="Picture 6" descr="DSCN2033.JP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1959429" y="2899954"/>
            <a:ext cx="5277394" cy="3958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303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765300"/>
          </a:xfrm>
        </p:spPr>
        <p:txBody>
          <a:bodyPr>
            <a:normAutofit/>
          </a:bodyPr>
          <a:lstStyle/>
          <a:p>
            <a:r>
              <a:rPr lang="en-US" dirty="0" smtClean="0"/>
              <a:t>Graph Coloring</a:t>
            </a:r>
            <a:br>
              <a:rPr lang="en-US" dirty="0" smtClean="0"/>
            </a:br>
            <a:r>
              <a:rPr lang="en-US" dirty="0" smtClean="0">
                <a:solidFill>
                  <a:schemeClr val="accent5"/>
                </a:solidFill>
              </a:rPr>
              <a:t>another </a:t>
            </a:r>
            <a:r>
              <a:rPr lang="en-US" dirty="0" err="1" smtClean="0">
                <a:solidFill>
                  <a:schemeClr val="accent5"/>
                </a:solidFill>
              </a:rPr>
              <a:t>np</a:t>
            </a:r>
            <a:r>
              <a:rPr lang="en-US" dirty="0" smtClean="0">
                <a:solidFill>
                  <a:schemeClr val="accent5"/>
                </a:solidFill>
              </a:rPr>
              <a:t>-complete problem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42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 3-Coloring (G3C)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G3C = { &lt;G&gt; | G is a </a:t>
            </a:r>
            <a:r>
              <a:rPr lang="en-US" i="1" dirty="0" smtClean="0"/>
              <a:t>graph</a:t>
            </a:r>
            <a:r>
              <a:rPr lang="en-US" dirty="0" smtClean="0"/>
              <a:t>, and there is a coloring of vertices such that adjacent vertices don’t have the same color}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This is a decision problem? A language?</a:t>
            </a:r>
          </a:p>
          <a:p>
            <a:pPr marL="514350" indent="-514350"/>
            <a:r>
              <a:rPr lang="en-US" dirty="0" smtClean="0"/>
              <a:t>“Is this graph G 3-colorable?” =</a:t>
            </a:r>
            <a:br>
              <a:rPr lang="en-US" dirty="0" smtClean="0"/>
            </a:br>
            <a:r>
              <a:rPr lang="en-US" dirty="0" smtClean="0"/>
              <a:t>“Is &lt;G&gt; in G3C”?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03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this graph 3-colorable?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Oval 6"/>
          <p:cNvSpPr/>
          <p:nvPr>
            <p:custDataLst>
              <p:tags r:id="rId3"/>
            </p:custDataLst>
          </p:nvPr>
        </p:nvSpPr>
        <p:spPr>
          <a:xfrm>
            <a:off x="2971800" y="2133600"/>
            <a:ext cx="609600" cy="609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>
            <p:custDataLst>
              <p:tags r:id="rId4"/>
            </p:custDataLst>
          </p:nvPr>
        </p:nvSpPr>
        <p:spPr>
          <a:xfrm>
            <a:off x="2971800" y="4343400"/>
            <a:ext cx="609600" cy="6096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>
            <p:custDataLst>
              <p:tags r:id="rId5"/>
            </p:custDataLst>
          </p:nvPr>
        </p:nvSpPr>
        <p:spPr>
          <a:xfrm>
            <a:off x="4267200" y="3200400"/>
            <a:ext cx="609600" cy="6096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7" idx="5"/>
            <a:endCxn id="9" idx="1"/>
          </p:cNvCxnSpPr>
          <p:nvPr>
            <p:custDataLst>
              <p:tags r:id="rId6"/>
            </p:custDataLst>
          </p:nvPr>
        </p:nvCxnSpPr>
        <p:spPr>
          <a:xfrm>
            <a:off x="3492126" y="2653926"/>
            <a:ext cx="864348" cy="6357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>
            <p:custDataLst>
              <p:tags r:id="rId7"/>
            </p:custDataLst>
          </p:nvPr>
        </p:nvSpPr>
        <p:spPr>
          <a:xfrm>
            <a:off x="5562600" y="4343400"/>
            <a:ext cx="609600" cy="6096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9" idx="5"/>
            <a:endCxn id="15" idx="1"/>
          </p:cNvCxnSpPr>
          <p:nvPr>
            <p:custDataLst>
              <p:tags r:id="rId8"/>
            </p:custDataLst>
          </p:nvPr>
        </p:nvCxnSpPr>
        <p:spPr>
          <a:xfrm>
            <a:off x="4787526" y="3720726"/>
            <a:ext cx="864348" cy="7119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8" idx="7"/>
            <a:endCxn id="9" idx="3"/>
          </p:cNvCxnSpPr>
          <p:nvPr>
            <p:custDataLst>
              <p:tags r:id="rId9"/>
            </p:custDataLst>
          </p:nvPr>
        </p:nvCxnSpPr>
        <p:spPr>
          <a:xfrm flipV="1">
            <a:off x="3492126" y="3720726"/>
            <a:ext cx="864348" cy="7119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7" idx="4"/>
            <a:endCxn id="8" idx="0"/>
          </p:cNvCxnSpPr>
          <p:nvPr>
            <p:custDataLst>
              <p:tags r:id="rId10"/>
            </p:custDataLst>
          </p:nvPr>
        </p:nvCxnSpPr>
        <p:spPr>
          <a:xfrm>
            <a:off x="3276600" y="274320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4"/>
          <p:cNvSpPr txBox="1">
            <a:spLocks/>
          </p:cNvSpPr>
          <p:nvPr>
            <p:custDataLst>
              <p:tags r:id="rId11"/>
            </p:custDataLst>
          </p:nvPr>
        </p:nvSpPr>
        <p:spPr>
          <a:xfrm>
            <a:off x="222070" y="5181918"/>
            <a:ext cx="87259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Individual vote only: A for YES;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 for NO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09303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this graph 3-colorable?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Oval 6"/>
          <p:cNvSpPr/>
          <p:nvPr>
            <p:custDataLst>
              <p:tags r:id="rId3"/>
            </p:custDataLst>
          </p:nvPr>
        </p:nvSpPr>
        <p:spPr>
          <a:xfrm>
            <a:off x="4114800" y="1676400"/>
            <a:ext cx="609600" cy="609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>
            <p:custDataLst>
              <p:tags r:id="rId4"/>
            </p:custDataLst>
          </p:nvPr>
        </p:nvSpPr>
        <p:spPr>
          <a:xfrm>
            <a:off x="2362200" y="4953000"/>
            <a:ext cx="609600" cy="6096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>
            <p:custDataLst>
              <p:tags r:id="rId5"/>
            </p:custDataLst>
          </p:nvPr>
        </p:nvSpPr>
        <p:spPr>
          <a:xfrm>
            <a:off x="4114800" y="3505200"/>
            <a:ext cx="609600" cy="6096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7" idx="4"/>
            <a:endCxn id="9" idx="0"/>
          </p:cNvCxnSpPr>
          <p:nvPr>
            <p:custDataLst>
              <p:tags r:id="rId6"/>
            </p:custDataLst>
          </p:nvPr>
        </p:nvCxnSpPr>
        <p:spPr>
          <a:xfrm>
            <a:off x="4419600" y="2286000"/>
            <a:ext cx="0" cy="1219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>
            <p:custDataLst>
              <p:tags r:id="rId7"/>
            </p:custDataLst>
          </p:nvPr>
        </p:nvSpPr>
        <p:spPr>
          <a:xfrm>
            <a:off x="5867400" y="4953000"/>
            <a:ext cx="609600" cy="6096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9" idx="5"/>
            <a:endCxn id="15" idx="1"/>
          </p:cNvCxnSpPr>
          <p:nvPr>
            <p:custDataLst>
              <p:tags r:id="rId8"/>
            </p:custDataLst>
          </p:nvPr>
        </p:nvCxnSpPr>
        <p:spPr>
          <a:xfrm>
            <a:off x="4635126" y="4025526"/>
            <a:ext cx="1321548" cy="10167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8" idx="6"/>
            <a:endCxn id="15" idx="2"/>
          </p:cNvCxnSpPr>
          <p:nvPr>
            <p:custDataLst>
              <p:tags r:id="rId9"/>
            </p:custDataLst>
          </p:nvPr>
        </p:nvCxnSpPr>
        <p:spPr>
          <a:xfrm>
            <a:off x="2971800" y="5257800"/>
            <a:ext cx="2895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7" idx="3"/>
            <a:endCxn id="8" idx="0"/>
          </p:cNvCxnSpPr>
          <p:nvPr>
            <p:custDataLst>
              <p:tags r:id="rId10"/>
            </p:custDataLst>
          </p:nvPr>
        </p:nvCxnSpPr>
        <p:spPr>
          <a:xfrm flipH="1">
            <a:off x="2667000" y="2196726"/>
            <a:ext cx="1537074" cy="27562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9" idx="3"/>
            <a:endCxn id="8" idx="7"/>
          </p:cNvCxnSpPr>
          <p:nvPr>
            <p:custDataLst>
              <p:tags r:id="rId11"/>
            </p:custDataLst>
          </p:nvPr>
        </p:nvCxnSpPr>
        <p:spPr>
          <a:xfrm flipH="1">
            <a:off x="2882526" y="4025526"/>
            <a:ext cx="1321548" cy="10167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7" idx="5"/>
            <a:endCxn id="15" idx="0"/>
          </p:cNvCxnSpPr>
          <p:nvPr>
            <p:custDataLst>
              <p:tags r:id="rId12"/>
            </p:custDataLst>
          </p:nvPr>
        </p:nvCxnSpPr>
        <p:spPr>
          <a:xfrm>
            <a:off x="4635126" y="2196726"/>
            <a:ext cx="1537074" cy="27562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4"/>
          <p:cNvSpPr txBox="1">
            <a:spLocks/>
          </p:cNvSpPr>
          <p:nvPr>
            <p:custDataLst>
              <p:tags r:id="rId13"/>
            </p:custDataLst>
          </p:nvPr>
        </p:nvSpPr>
        <p:spPr>
          <a:xfrm>
            <a:off x="235133" y="5469301"/>
            <a:ext cx="87259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Individual vote only: A for YES;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 for NO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09303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NP-Complete Problem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Want to show: G3C is NP-complete.</a:t>
            </a:r>
          </a:p>
          <a:p>
            <a:pPr marL="514350" indent="-514350"/>
            <a:r>
              <a:rPr lang="en-US" dirty="0" smtClean="0"/>
              <a:t>What do we need to show?</a:t>
            </a:r>
          </a:p>
          <a:p>
            <a:pPr marL="514350" indent="-514350"/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Graph 3-Coloring is in NP</a:t>
            </a:r>
          </a:p>
          <a:p>
            <a:pPr marL="514350" indent="-514350">
              <a:buAutoNum type="alphaLcParenR"/>
            </a:pPr>
            <a:r>
              <a:rPr lang="en-US" dirty="0" smtClean="0"/>
              <a:t>SAT      G3C</a:t>
            </a:r>
          </a:p>
          <a:p>
            <a:pPr marL="514350" indent="-514350">
              <a:buAutoNum type="alphaLcParenR"/>
            </a:pPr>
            <a:r>
              <a:rPr lang="en-US" dirty="0" smtClean="0"/>
              <a:t>G3C 	SAT</a:t>
            </a:r>
          </a:p>
          <a:p>
            <a:pPr marL="514350" indent="-514350">
              <a:buAutoNum type="alphaLcParenR"/>
            </a:pPr>
            <a:r>
              <a:rPr lang="en-US" dirty="0" smtClean="0"/>
              <a:t>None or more than one of the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>
            <p:custDataLst>
              <p:tags r:id="rId4"/>
            </p:custDataLst>
          </p:nvPr>
        </p:nvGrpSpPr>
        <p:grpSpPr bwMode="auto">
          <a:xfrm>
            <a:off x="1752600" y="4038600"/>
            <a:ext cx="381000" cy="512304"/>
            <a:chOff x="3408" y="1776"/>
            <a:chExt cx="177" cy="238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>
              <p:custDataLst>
                <p:tags r:id="rId11"/>
              </p:custDataLst>
            </p:nvPr>
          </p:nvSpPr>
          <p:spPr bwMode="auto">
            <a:xfrm>
              <a:off x="3408" y="1776"/>
              <a:ext cx="177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 noEditPoints="1"/>
            </p:cNvSpPr>
            <p:nvPr>
              <p:custDataLst>
                <p:tags r:id="rId12"/>
              </p:custDataLst>
            </p:nvPr>
          </p:nvSpPr>
          <p:spPr bwMode="auto">
            <a:xfrm>
              <a:off x="3424" y="1791"/>
              <a:ext cx="110" cy="76"/>
            </a:xfrm>
            <a:custGeom>
              <a:avLst/>
              <a:gdLst/>
              <a:ahLst/>
              <a:cxnLst>
                <a:cxn ang="0">
                  <a:pos x="223" y="31"/>
                </a:cxn>
                <a:cxn ang="0">
                  <a:pos x="221" y="35"/>
                </a:cxn>
                <a:cxn ang="0">
                  <a:pos x="236" y="21"/>
                </a:cxn>
                <a:cxn ang="0">
                  <a:pos x="242" y="17"/>
                </a:cxn>
                <a:cxn ang="0">
                  <a:pos x="242" y="15"/>
                </a:cxn>
                <a:cxn ang="0">
                  <a:pos x="225" y="4"/>
                </a:cxn>
                <a:cxn ang="0">
                  <a:pos x="233" y="38"/>
                </a:cxn>
                <a:cxn ang="0">
                  <a:pos x="231" y="41"/>
                </a:cxn>
                <a:cxn ang="0">
                  <a:pos x="197" y="33"/>
                </a:cxn>
                <a:cxn ang="0">
                  <a:pos x="224" y="47"/>
                </a:cxn>
                <a:cxn ang="0">
                  <a:pos x="196" y="26"/>
                </a:cxn>
                <a:cxn ang="0">
                  <a:pos x="197" y="63"/>
                </a:cxn>
                <a:cxn ang="0">
                  <a:pos x="204" y="53"/>
                </a:cxn>
                <a:cxn ang="0">
                  <a:pos x="165" y="46"/>
                </a:cxn>
                <a:cxn ang="0">
                  <a:pos x="191" y="60"/>
                </a:cxn>
                <a:cxn ang="0">
                  <a:pos x="160" y="51"/>
                </a:cxn>
                <a:cxn ang="0">
                  <a:pos x="153" y="91"/>
                </a:cxn>
                <a:cxn ang="0">
                  <a:pos x="153" y="91"/>
                </a:cxn>
                <a:cxn ang="0">
                  <a:pos x="112" y="86"/>
                </a:cxn>
                <a:cxn ang="0">
                  <a:pos x="137" y="100"/>
                </a:cxn>
                <a:cxn ang="0">
                  <a:pos x="103" y="81"/>
                </a:cxn>
                <a:cxn ang="0">
                  <a:pos x="94" y="123"/>
                </a:cxn>
                <a:cxn ang="0">
                  <a:pos x="94" y="117"/>
                </a:cxn>
                <a:cxn ang="0">
                  <a:pos x="53" y="112"/>
                </a:cxn>
                <a:cxn ang="0">
                  <a:pos x="79" y="126"/>
                </a:cxn>
                <a:cxn ang="0">
                  <a:pos x="48" y="119"/>
                </a:cxn>
                <a:cxn ang="0">
                  <a:pos x="45" y="156"/>
                </a:cxn>
                <a:cxn ang="0">
                  <a:pos x="46" y="156"/>
                </a:cxn>
                <a:cxn ang="0">
                  <a:pos x="11" y="149"/>
                </a:cxn>
                <a:cxn ang="0">
                  <a:pos x="37" y="162"/>
                </a:cxn>
                <a:cxn ang="0">
                  <a:pos x="20" y="172"/>
                </a:cxn>
                <a:cxn ang="0">
                  <a:pos x="21" y="172"/>
                </a:cxn>
                <a:cxn ang="0">
                  <a:pos x="45" y="154"/>
                </a:cxn>
                <a:cxn ang="0">
                  <a:pos x="42" y="167"/>
                </a:cxn>
                <a:cxn ang="0">
                  <a:pos x="54" y="151"/>
                </a:cxn>
                <a:cxn ang="0">
                  <a:pos x="50" y="131"/>
                </a:cxn>
                <a:cxn ang="0">
                  <a:pos x="58" y="128"/>
                </a:cxn>
                <a:cxn ang="0">
                  <a:pos x="59" y="127"/>
                </a:cxn>
                <a:cxn ang="0">
                  <a:pos x="61" y="140"/>
                </a:cxn>
                <a:cxn ang="0">
                  <a:pos x="74" y="124"/>
                </a:cxn>
                <a:cxn ang="0">
                  <a:pos x="97" y="153"/>
                </a:cxn>
                <a:cxn ang="0">
                  <a:pos x="110" y="150"/>
                </a:cxn>
                <a:cxn ang="0">
                  <a:pos x="144" y="130"/>
                </a:cxn>
                <a:cxn ang="0">
                  <a:pos x="146" y="144"/>
                </a:cxn>
                <a:cxn ang="0">
                  <a:pos x="160" y="127"/>
                </a:cxn>
                <a:cxn ang="0">
                  <a:pos x="158" y="108"/>
                </a:cxn>
                <a:cxn ang="0">
                  <a:pos x="172" y="107"/>
                </a:cxn>
                <a:cxn ang="0">
                  <a:pos x="172" y="107"/>
                </a:cxn>
                <a:cxn ang="0">
                  <a:pos x="169" y="123"/>
                </a:cxn>
                <a:cxn ang="0">
                  <a:pos x="186" y="106"/>
                </a:cxn>
                <a:cxn ang="0">
                  <a:pos x="199" y="140"/>
                </a:cxn>
                <a:cxn ang="0">
                  <a:pos x="209" y="140"/>
                </a:cxn>
                <a:cxn ang="0">
                  <a:pos x="236" y="123"/>
                </a:cxn>
                <a:cxn ang="0">
                  <a:pos x="222" y="141"/>
                </a:cxn>
                <a:cxn ang="0">
                  <a:pos x="243" y="125"/>
                </a:cxn>
                <a:cxn ang="0">
                  <a:pos x="237" y="114"/>
                </a:cxn>
                <a:cxn ang="0">
                  <a:pos x="256" y="130"/>
                </a:cxn>
                <a:cxn ang="0">
                  <a:pos x="258" y="136"/>
                </a:cxn>
                <a:cxn ang="0">
                  <a:pos x="243" y="144"/>
                </a:cxn>
              </a:cxnLst>
              <a:rect l="0" t="0" r="r" b="b"/>
              <a:pathLst>
                <a:path w="259" h="173">
                  <a:moveTo>
                    <a:pt x="223" y="33"/>
                  </a:moveTo>
                  <a:cubicBezTo>
                    <a:pt x="223" y="30"/>
                    <a:pt x="221" y="28"/>
                    <a:pt x="219" y="28"/>
                  </a:cubicBezTo>
                  <a:cubicBezTo>
                    <a:pt x="217" y="28"/>
                    <a:pt x="215" y="30"/>
                    <a:pt x="215" y="33"/>
                  </a:cubicBezTo>
                  <a:cubicBezTo>
                    <a:pt x="215" y="35"/>
                    <a:pt x="217" y="37"/>
                    <a:pt x="219" y="37"/>
                  </a:cubicBezTo>
                  <a:cubicBezTo>
                    <a:pt x="221" y="37"/>
                    <a:pt x="223" y="35"/>
                    <a:pt x="223" y="33"/>
                  </a:cubicBezTo>
                  <a:close/>
                  <a:moveTo>
                    <a:pt x="217" y="29"/>
                  </a:moveTo>
                  <a:lnTo>
                    <a:pt x="223" y="31"/>
                  </a:lnTo>
                  <a:lnTo>
                    <a:pt x="229" y="24"/>
                  </a:lnTo>
                  <a:lnTo>
                    <a:pt x="217" y="20"/>
                  </a:lnTo>
                  <a:lnTo>
                    <a:pt x="217" y="29"/>
                  </a:lnTo>
                  <a:close/>
                  <a:moveTo>
                    <a:pt x="229" y="27"/>
                  </a:moveTo>
                  <a:cubicBezTo>
                    <a:pt x="229" y="22"/>
                    <a:pt x="226" y="18"/>
                    <a:pt x="221" y="18"/>
                  </a:cubicBezTo>
                  <a:cubicBezTo>
                    <a:pt x="216" y="18"/>
                    <a:pt x="212" y="22"/>
                    <a:pt x="212" y="27"/>
                  </a:cubicBezTo>
                  <a:cubicBezTo>
                    <a:pt x="212" y="32"/>
                    <a:pt x="216" y="35"/>
                    <a:pt x="221" y="35"/>
                  </a:cubicBezTo>
                  <a:cubicBezTo>
                    <a:pt x="226" y="35"/>
                    <a:pt x="229" y="32"/>
                    <a:pt x="229" y="27"/>
                  </a:cubicBezTo>
                  <a:close/>
                  <a:moveTo>
                    <a:pt x="218" y="19"/>
                  </a:moveTo>
                  <a:lnTo>
                    <a:pt x="229" y="25"/>
                  </a:lnTo>
                  <a:lnTo>
                    <a:pt x="236" y="18"/>
                  </a:lnTo>
                  <a:lnTo>
                    <a:pt x="219" y="10"/>
                  </a:lnTo>
                  <a:lnTo>
                    <a:pt x="218" y="19"/>
                  </a:lnTo>
                  <a:close/>
                  <a:moveTo>
                    <a:pt x="236" y="21"/>
                  </a:moveTo>
                  <a:cubicBezTo>
                    <a:pt x="236" y="14"/>
                    <a:pt x="231" y="9"/>
                    <a:pt x="224" y="9"/>
                  </a:cubicBezTo>
                  <a:cubicBezTo>
                    <a:pt x="217" y="9"/>
                    <a:pt x="211" y="14"/>
                    <a:pt x="211" y="21"/>
                  </a:cubicBezTo>
                  <a:cubicBezTo>
                    <a:pt x="211" y="28"/>
                    <a:pt x="217" y="34"/>
                    <a:pt x="224" y="34"/>
                  </a:cubicBezTo>
                  <a:cubicBezTo>
                    <a:pt x="231" y="34"/>
                    <a:pt x="236" y="28"/>
                    <a:pt x="236" y="21"/>
                  </a:cubicBezTo>
                  <a:close/>
                  <a:moveTo>
                    <a:pt x="216" y="12"/>
                  </a:moveTo>
                  <a:lnTo>
                    <a:pt x="236" y="23"/>
                  </a:lnTo>
                  <a:lnTo>
                    <a:pt x="242" y="17"/>
                  </a:lnTo>
                  <a:lnTo>
                    <a:pt x="217" y="3"/>
                  </a:lnTo>
                  <a:lnTo>
                    <a:pt x="216" y="12"/>
                  </a:lnTo>
                  <a:close/>
                  <a:moveTo>
                    <a:pt x="242" y="15"/>
                  </a:moveTo>
                  <a:cubicBezTo>
                    <a:pt x="242" y="7"/>
                    <a:pt x="236" y="0"/>
                    <a:pt x="227" y="0"/>
                  </a:cubicBezTo>
                  <a:cubicBezTo>
                    <a:pt x="219" y="0"/>
                    <a:pt x="212" y="7"/>
                    <a:pt x="212" y="15"/>
                  </a:cubicBezTo>
                  <a:cubicBezTo>
                    <a:pt x="212" y="24"/>
                    <a:pt x="219" y="30"/>
                    <a:pt x="227" y="30"/>
                  </a:cubicBezTo>
                  <a:cubicBezTo>
                    <a:pt x="236" y="30"/>
                    <a:pt x="242" y="24"/>
                    <a:pt x="242" y="15"/>
                  </a:cubicBezTo>
                  <a:close/>
                  <a:moveTo>
                    <a:pt x="240" y="23"/>
                  </a:moveTo>
                  <a:lnTo>
                    <a:pt x="212" y="12"/>
                  </a:lnTo>
                  <a:lnTo>
                    <a:pt x="209" y="17"/>
                  </a:lnTo>
                  <a:lnTo>
                    <a:pt x="239" y="29"/>
                  </a:lnTo>
                  <a:lnTo>
                    <a:pt x="240" y="23"/>
                  </a:lnTo>
                  <a:close/>
                  <a:moveTo>
                    <a:pt x="241" y="20"/>
                  </a:moveTo>
                  <a:cubicBezTo>
                    <a:pt x="241" y="11"/>
                    <a:pt x="234" y="4"/>
                    <a:pt x="225" y="4"/>
                  </a:cubicBezTo>
                  <a:cubicBezTo>
                    <a:pt x="216" y="4"/>
                    <a:pt x="209" y="11"/>
                    <a:pt x="209" y="20"/>
                  </a:cubicBezTo>
                  <a:cubicBezTo>
                    <a:pt x="209" y="29"/>
                    <a:pt x="216" y="37"/>
                    <a:pt x="225" y="37"/>
                  </a:cubicBezTo>
                  <a:cubicBezTo>
                    <a:pt x="234" y="37"/>
                    <a:pt x="241" y="29"/>
                    <a:pt x="241" y="20"/>
                  </a:cubicBezTo>
                  <a:close/>
                  <a:moveTo>
                    <a:pt x="238" y="30"/>
                  </a:moveTo>
                  <a:lnTo>
                    <a:pt x="211" y="11"/>
                  </a:lnTo>
                  <a:lnTo>
                    <a:pt x="206" y="19"/>
                  </a:lnTo>
                  <a:lnTo>
                    <a:pt x="233" y="38"/>
                  </a:lnTo>
                  <a:lnTo>
                    <a:pt x="238" y="30"/>
                  </a:lnTo>
                  <a:close/>
                  <a:moveTo>
                    <a:pt x="236" y="28"/>
                  </a:moveTo>
                  <a:cubicBezTo>
                    <a:pt x="236" y="19"/>
                    <a:pt x="229" y="12"/>
                    <a:pt x="219" y="12"/>
                  </a:cubicBezTo>
                  <a:cubicBezTo>
                    <a:pt x="210" y="12"/>
                    <a:pt x="203" y="19"/>
                    <a:pt x="203" y="28"/>
                  </a:cubicBezTo>
                  <a:cubicBezTo>
                    <a:pt x="203" y="37"/>
                    <a:pt x="210" y="45"/>
                    <a:pt x="219" y="45"/>
                  </a:cubicBezTo>
                  <a:cubicBezTo>
                    <a:pt x="229" y="45"/>
                    <a:pt x="236" y="37"/>
                    <a:pt x="236" y="28"/>
                  </a:cubicBezTo>
                  <a:close/>
                  <a:moveTo>
                    <a:pt x="231" y="41"/>
                  </a:moveTo>
                  <a:lnTo>
                    <a:pt x="208" y="16"/>
                  </a:lnTo>
                  <a:lnTo>
                    <a:pt x="202" y="21"/>
                  </a:lnTo>
                  <a:lnTo>
                    <a:pt x="225" y="46"/>
                  </a:lnTo>
                  <a:lnTo>
                    <a:pt x="231" y="41"/>
                  </a:lnTo>
                  <a:close/>
                  <a:moveTo>
                    <a:pt x="231" y="33"/>
                  </a:moveTo>
                  <a:cubicBezTo>
                    <a:pt x="231" y="24"/>
                    <a:pt x="223" y="17"/>
                    <a:pt x="214" y="17"/>
                  </a:cubicBezTo>
                  <a:cubicBezTo>
                    <a:pt x="205" y="17"/>
                    <a:pt x="197" y="24"/>
                    <a:pt x="197" y="33"/>
                  </a:cubicBezTo>
                  <a:cubicBezTo>
                    <a:pt x="197" y="43"/>
                    <a:pt x="205" y="50"/>
                    <a:pt x="214" y="50"/>
                  </a:cubicBezTo>
                  <a:cubicBezTo>
                    <a:pt x="223" y="50"/>
                    <a:pt x="231" y="43"/>
                    <a:pt x="231" y="33"/>
                  </a:cubicBezTo>
                  <a:close/>
                  <a:moveTo>
                    <a:pt x="224" y="47"/>
                  </a:moveTo>
                  <a:lnTo>
                    <a:pt x="204" y="20"/>
                  </a:lnTo>
                  <a:lnTo>
                    <a:pt x="196" y="26"/>
                  </a:lnTo>
                  <a:lnTo>
                    <a:pt x="217" y="53"/>
                  </a:lnTo>
                  <a:lnTo>
                    <a:pt x="224" y="47"/>
                  </a:lnTo>
                  <a:close/>
                  <a:moveTo>
                    <a:pt x="223" y="40"/>
                  </a:moveTo>
                  <a:cubicBezTo>
                    <a:pt x="223" y="30"/>
                    <a:pt x="215" y="23"/>
                    <a:pt x="206" y="23"/>
                  </a:cubicBezTo>
                  <a:cubicBezTo>
                    <a:pt x="197" y="23"/>
                    <a:pt x="190" y="30"/>
                    <a:pt x="190" y="40"/>
                  </a:cubicBezTo>
                  <a:cubicBezTo>
                    <a:pt x="190" y="49"/>
                    <a:pt x="197" y="56"/>
                    <a:pt x="206" y="56"/>
                  </a:cubicBezTo>
                  <a:cubicBezTo>
                    <a:pt x="215" y="56"/>
                    <a:pt x="223" y="49"/>
                    <a:pt x="223" y="40"/>
                  </a:cubicBezTo>
                  <a:close/>
                  <a:moveTo>
                    <a:pt x="216" y="53"/>
                  </a:moveTo>
                  <a:lnTo>
                    <a:pt x="196" y="26"/>
                  </a:lnTo>
                  <a:lnTo>
                    <a:pt x="187" y="32"/>
                  </a:lnTo>
                  <a:lnTo>
                    <a:pt x="207" y="60"/>
                  </a:lnTo>
                  <a:lnTo>
                    <a:pt x="216" y="53"/>
                  </a:lnTo>
                  <a:close/>
                  <a:moveTo>
                    <a:pt x="214" y="46"/>
                  </a:moveTo>
                  <a:cubicBezTo>
                    <a:pt x="214" y="37"/>
                    <a:pt x="207" y="29"/>
                    <a:pt x="197" y="29"/>
                  </a:cubicBezTo>
                  <a:cubicBezTo>
                    <a:pt x="188" y="29"/>
                    <a:pt x="180" y="37"/>
                    <a:pt x="180" y="46"/>
                  </a:cubicBezTo>
                  <a:cubicBezTo>
                    <a:pt x="180" y="55"/>
                    <a:pt x="188" y="63"/>
                    <a:pt x="197" y="63"/>
                  </a:cubicBezTo>
                  <a:cubicBezTo>
                    <a:pt x="207" y="63"/>
                    <a:pt x="214" y="55"/>
                    <a:pt x="214" y="46"/>
                  </a:cubicBezTo>
                  <a:close/>
                  <a:moveTo>
                    <a:pt x="206" y="60"/>
                  </a:moveTo>
                  <a:lnTo>
                    <a:pt x="188" y="32"/>
                  </a:lnTo>
                  <a:lnTo>
                    <a:pt x="178" y="38"/>
                  </a:lnTo>
                  <a:lnTo>
                    <a:pt x="196" y="67"/>
                  </a:lnTo>
                  <a:lnTo>
                    <a:pt x="206" y="60"/>
                  </a:lnTo>
                  <a:close/>
                  <a:moveTo>
                    <a:pt x="204" y="53"/>
                  </a:moveTo>
                  <a:cubicBezTo>
                    <a:pt x="204" y="43"/>
                    <a:pt x="196" y="36"/>
                    <a:pt x="187" y="36"/>
                  </a:cubicBezTo>
                  <a:cubicBezTo>
                    <a:pt x="177" y="36"/>
                    <a:pt x="170" y="43"/>
                    <a:pt x="170" y="53"/>
                  </a:cubicBezTo>
                  <a:cubicBezTo>
                    <a:pt x="170" y="62"/>
                    <a:pt x="177" y="69"/>
                    <a:pt x="187" y="69"/>
                  </a:cubicBezTo>
                  <a:cubicBezTo>
                    <a:pt x="196" y="69"/>
                    <a:pt x="204" y="62"/>
                    <a:pt x="204" y="53"/>
                  </a:cubicBezTo>
                  <a:close/>
                  <a:moveTo>
                    <a:pt x="195" y="67"/>
                  </a:moveTo>
                  <a:lnTo>
                    <a:pt x="178" y="38"/>
                  </a:lnTo>
                  <a:lnTo>
                    <a:pt x="165" y="46"/>
                  </a:lnTo>
                  <a:lnTo>
                    <a:pt x="182" y="75"/>
                  </a:lnTo>
                  <a:lnTo>
                    <a:pt x="195" y="67"/>
                  </a:lnTo>
                  <a:close/>
                  <a:moveTo>
                    <a:pt x="191" y="60"/>
                  </a:moveTo>
                  <a:cubicBezTo>
                    <a:pt x="191" y="51"/>
                    <a:pt x="183" y="43"/>
                    <a:pt x="174" y="43"/>
                  </a:cubicBezTo>
                  <a:cubicBezTo>
                    <a:pt x="164" y="43"/>
                    <a:pt x="157" y="51"/>
                    <a:pt x="157" y="60"/>
                  </a:cubicBezTo>
                  <a:cubicBezTo>
                    <a:pt x="157" y="69"/>
                    <a:pt x="164" y="77"/>
                    <a:pt x="174" y="77"/>
                  </a:cubicBezTo>
                  <a:cubicBezTo>
                    <a:pt x="183" y="77"/>
                    <a:pt x="191" y="69"/>
                    <a:pt x="191" y="60"/>
                  </a:cubicBezTo>
                  <a:close/>
                  <a:moveTo>
                    <a:pt x="182" y="75"/>
                  </a:moveTo>
                  <a:lnTo>
                    <a:pt x="165" y="45"/>
                  </a:lnTo>
                  <a:lnTo>
                    <a:pt x="152" y="53"/>
                  </a:lnTo>
                  <a:lnTo>
                    <a:pt x="169" y="82"/>
                  </a:lnTo>
                  <a:lnTo>
                    <a:pt x="182" y="75"/>
                  </a:lnTo>
                  <a:close/>
                  <a:moveTo>
                    <a:pt x="177" y="68"/>
                  </a:moveTo>
                  <a:cubicBezTo>
                    <a:pt x="177" y="58"/>
                    <a:pt x="170" y="51"/>
                    <a:pt x="160" y="51"/>
                  </a:cubicBezTo>
                  <a:cubicBezTo>
                    <a:pt x="151" y="51"/>
                    <a:pt x="144" y="58"/>
                    <a:pt x="144" y="68"/>
                  </a:cubicBezTo>
                  <a:cubicBezTo>
                    <a:pt x="144" y="77"/>
                    <a:pt x="151" y="84"/>
                    <a:pt x="160" y="84"/>
                  </a:cubicBezTo>
                  <a:cubicBezTo>
                    <a:pt x="170" y="84"/>
                    <a:pt x="177" y="77"/>
                    <a:pt x="177" y="68"/>
                  </a:cubicBezTo>
                  <a:close/>
                  <a:moveTo>
                    <a:pt x="169" y="82"/>
                  </a:moveTo>
                  <a:lnTo>
                    <a:pt x="152" y="53"/>
                  </a:lnTo>
                  <a:lnTo>
                    <a:pt x="137" y="62"/>
                  </a:lnTo>
                  <a:lnTo>
                    <a:pt x="153" y="91"/>
                  </a:lnTo>
                  <a:lnTo>
                    <a:pt x="169" y="82"/>
                  </a:lnTo>
                  <a:close/>
                  <a:moveTo>
                    <a:pt x="162" y="77"/>
                  </a:moveTo>
                  <a:cubicBezTo>
                    <a:pt x="162" y="67"/>
                    <a:pt x="154" y="60"/>
                    <a:pt x="145" y="60"/>
                  </a:cubicBezTo>
                  <a:cubicBezTo>
                    <a:pt x="136" y="60"/>
                    <a:pt x="128" y="67"/>
                    <a:pt x="128" y="77"/>
                  </a:cubicBezTo>
                  <a:cubicBezTo>
                    <a:pt x="128" y="86"/>
                    <a:pt x="136" y="93"/>
                    <a:pt x="145" y="93"/>
                  </a:cubicBezTo>
                  <a:cubicBezTo>
                    <a:pt x="154" y="93"/>
                    <a:pt x="162" y="86"/>
                    <a:pt x="162" y="77"/>
                  </a:cubicBezTo>
                  <a:close/>
                  <a:moveTo>
                    <a:pt x="153" y="91"/>
                  </a:moveTo>
                  <a:lnTo>
                    <a:pt x="137" y="62"/>
                  </a:lnTo>
                  <a:lnTo>
                    <a:pt x="120" y="71"/>
                  </a:lnTo>
                  <a:lnTo>
                    <a:pt x="137" y="100"/>
                  </a:lnTo>
                  <a:lnTo>
                    <a:pt x="153" y="91"/>
                  </a:lnTo>
                  <a:close/>
                  <a:moveTo>
                    <a:pt x="145" y="86"/>
                  </a:moveTo>
                  <a:cubicBezTo>
                    <a:pt x="145" y="77"/>
                    <a:pt x="138" y="69"/>
                    <a:pt x="129" y="69"/>
                  </a:cubicBezTo>
                  <a:cubicBezTo>
                    <a:pt x="119" y="69"/>
                    <a:pt x="112" y="77"/>
                    <a:pt x="112" y="86"/>
                  </a:cubicBezTo>
                  <a:cubicBezTo>
                    <a:pt x="112" y="95"/>
                    <a:pt x="119" y="103"/>
                    <a:pt x="129" y="103"/>
                  </a:cubicBezTo>
                  <a:cubicBezTo>
                    <a:pt x="138" y="103"/>
                    <a:pt x="145" y="95"/>
                    <a:pt x="145" y="86"/>
                  </a:cubicBezTo>
                  <a:close/>
                  <a:moveTo>
                    <a:pt x="137" y="100"/>
                  </a:moveTo>
                  <a:lnTo>
                    <a:pt x="120" y="71"/>
                  </a:lnTo>
                  <a:lnTo>
                    <a:pt x="103" y="81"/>
                  </a:lnTo>
                  <a:lnTo>
                    <a:pt x="120" y="110"/>
                  </a:lnTo>
                  <a:lnTo>
                    <a:pt x="137" y="100"/>
                  </a:lnTo>
                  <a:close/>
                  <a:moveTo>
                    <a:pt x="128" y="96"/>
                  </a:moveTo>
                  <a:cubicBezTo>
                    <a:pt x="128" y="87"/>
                    <a:pt x="121" y="79"/>
                    <a:pt x="111" y="79"/>
                  </a:cubicBezTo>
                  <a:cubicBezTo>
                    <a:pt x="102" y="79"/>
                    <a:pt x="95" y="87"/>
                    <a:pt x="95" y="96"/>
                  </a:cubicBezTo>
                  <a:cubicBezTo>
                    <a:pt x="95" y="105"/>
                    <a:pt x="102" y="113"/>
                    <a:pt x="111" y="113"/>
                  </a:cubicBezTo>
                  <a:cubicBezTo>
                    <a:pt x="121" y="113"/>
                    <a:pt x="128" y="105"/>
                    <a:pt x="128" y="96"/>
                  </a:cubicBezTo>
                  <a:close/>
                  <a:moveTo>
                    <a:pt x="120" y="110"/>
                  </a:moveTo>
                  <a:lnTo>
                    <a:pt x="103" y="81"/>
                  </a:lnTo>
                  <a:lnTo>
                    <a:pt x="85" y="92"/>
                  </a:lnTo>
                  <a:lnTo>
                    <a:pt x="102" y="121"/>
                  </a:lnTo>
                  <a:lnTo>
                    <a:pt x="120" y="110"/>
                  </a:lnTo>
                  <a:close/>
                  <a:moveTo>
                    <a:pt x="111" y="106"/>
                  </a:moveTo>
                  <a:cubicBezTo>
                    <a:pt x="111" y="97"/>
                    <a:pt x="103" y="89"/>
                    <a:pt x="94" y="89"/>
                  </a:cubicBezTo>
                  <a:cubicBezTo>
                    <a:pt x="85" y="89"/>
                    <a:pt x="77" y="97"/>
                    <a:pt x="77" y="106"/>
                  </a:cubicBezTo>
                  <a:cubicBezTo>
                    <a:pt x="77" y="115"/>
                    <a:pt x="85" y="123"/>
                    <a:pt x="94" y="123"/>
                  </a:cubicBezTo>
                  <a:cubicBezTo>
                    <a:pt x="103" y="123"/>
                    <a:pt x="111" y="115"/>
                    <a:pt x="111" y="106"/>
                  </a:cubicBezTo>
                  <a:close/>
                  <a:moveTo>
                    <a:pt x="103" y="120"/>
                  </a:moveTo>
                  <a:lnTo>
                    <a:pt x="85" y="92"/>
                  </a:lnTo>
                  <a:lnTo>
                    <a:pt x="69" y="102"/>
                  </a:lnTo>
                  <a:lnTo>
                    <a:pt x="86" y="131"/>
                  </a:lnTo>
                  <a:lnTo>
                    <a:pt x="103" y="120"/>
                  </a:lnTo>
                  <a:close/>
                  <a:moveTo>
                    <a:pt x="94" y="117"/>
                  </a:moveTo>
                  <a:cubicBezTo>
                    <a:pt x="94" y="107"/>
                    <a:pt x="87" y="100"/>
                    <a:pt x="78" y="100"/>
                  </a:cubicBezTo>
                  <a:cubicBezTo>
                    <a:pt x="68" y="100"/>
                    <a:pt x="61" y="107"/>
                    <a:pt x="61" y="117"/>
                  </a:cubicBezTo>
                  <a:cubicBezTo>
                    <a:pt x="61" y="126"/>
                    <a:pt x="68" y="133"/>
                    <a:pt x="78" y="133"/>
                  </a:cubicBezTo>
                  <a:cubicBezTo>
                    <a:pt x="87" y="133"/>
                    <a:pt x="94" y="126"/>
                    <a:pt x="94" y="117"/>
                  </a:cubicBezTo>
                  <a:close/>
                  <a:moveTo>
                    <a:pt x="87" y="131"/>
                  </a:moveTo>
                  <a:lnTo>
                    <a:pt x="69" y="103"/>
                  </a:lnTo>
                  <a:lnTo>
                    <a:pt x="53" y="112"/>
                  </a:lnTo>
                  <a:lnTo>
                    <a:pt x="71" y="140"/>
                  </a:lnTo>
                  <a:lnTo>
                    <a:pt x="87" y="131"/>
                  </a:lnTo>
                  <a:close/>
                  <a:moveTo>
                    <a:pt x="79" y="126"/>
                  </a:moveTo>
                  <a:cubicBezTo>
                    <a:pt x="79" y="117"/>
                    <a:pt x="71" y="110"/>
                    <a:pt x="62" y="110"/>
                  </a:cubicBezTo>
                  <a:cubicBezTo>
                    <a:pt x="53" y="110"/>
                    <a:pt x="46" y="117"/>
                    <a:pt x="46" y="126"/>
                  </a:cubicBezTo>
                  <a:cubicBezTo>
                    <a:pt x="46" y="136"/>
                    <a:pt x="53" y="143"/>
                    <a:pt x="62" y="143"/>
                  </a:cubicBezTo>
                  <a:cubicBezTo>
                    <a:pt x="71" y="143"/>
                    <a:pt x="79" y="136"/>
                    <a:pt x="79" y="126"/>
                  </a:cubicBezTo>
                  <a:close/>
                  <a:moveTo>
                    <a:pt x="71" y="141"/>
                  </a:moveTo>
                  <a:lnTo>
                    <a:pt x="53" y="112"/>
                  </a:lnTo>
                  <a:lnTo>
                    <a:pt x="39" y="121"/>
                  </a:lnTo>
                  <a:lnTo>
                    <a:pt x="57" y="149"/>
                  </a:lnTo>
                  <a:lnTo>
                    <a:pt x="71" y="141"/>
                  </a:lnTo>
                  <a:close/>
                  <a:moveTo>
                    <a:pt x="65" y="135"/>
                  </a:moveTo>
                  <a:cubicBezTo>
                    <a:pt x="65" y="126"/>
                    <a:pt x="57" y="119"/>
                    <a:pt x="48" y="119"/>
                  </a:cubicBezTo>
                  <a:cubicBezTo>
                    <a:pt x="39" y="119"/>
                    <a:pt x="32" y="126"/>
                    <a:pt x="32" y="135"/>
                  </a:cubicBezTo>
                  <a:cubicBezTo>
                    <a:pt x="32" y="144"/>
                    <a:pt x="39" y="152"/>
                    <a:pt x="48" y="152"/>
                  </a:cubicBezTo>
                  <a:cubicBezTo>
                    <a:pt x="57" y="152"/>
                    <a:pt x="65" y="144"/>
                    <a:pt x="65" y="135"/>
                  </a:cubicBezTo>
                  <a:close/>
                  <a:moveTo>
                    <a:pt x="57" y="149"/>
                  </a:moveTo>
                  <a:lnTo>
                    <a:pt x="39" y="121"/>
                  </a:lnTo>
                  <a:lnTo>
                    <a:pt x="28" y="129"/>
                  </a:lnTo>
                  <a:lnTo>
                    <a:pt x="45" y="156"/>
                  </a:lnTo>
                  <a:lnTo>
                    <a:pt x="57" y="149"/>
                  </a:lnTo>
                  <a:close/>
                  <a:moveTo>
                    <a:pt x="53" y="143"/>
                  </a:moveTo>
                  <a:cubicBezTo>
                    <a:pt x="53" y="133"/>
                    <a:pt x="46" y="126"/>
                    <a:pt x="37" y="126"/>
                  </a:cubicBezTo>
                  <a:cubicBezTo>
                    <a:pt x="28" y="126"/>
                    <a:pt x="20" y="133"/>
                    <a:pt x="20" y="143"/>
                  </a:cubicBezTo>
                  <a:cubicBezTo>
                    <a:pt x="20" y="152"/>
                    <a:pt x="28" y="159"/>
                    <a:pt x="37" y="159"/>
                  </a:cubicBezTo>
                  <a:cubicBezTo>
                    <a:pt x="46" y="159"/>
                    <a:pt x="53" y="152"/>
                    <a:pt x="53" y="143"/>
                  </a:cubicBezTo>
                  <a:close/>
                  <a:moveTo>
                    <a:pt x="46" y="156"/>
                  </a:moveTo>
                  <a:lnTo>
                    <a:pt x="27" y="129"/>
                  </a:lnTo>
                  <a:lnTo>
                    <a:pt x="18" y="135"/>
                  </a:lnTo>
                  <a:lnTo>
                    <a:pt x="36" y="162"/>
                  </a:lnTo>
                  <a:lnTo>
                    <a:pt x="46" y="156"/>
                  </a:lnTo>
                  <a:close/>
                  <a:moveTo>
                    <a:pt x="44" y="149"/>
                  </a:moveTo>
                  <a:cubicBezTo>
                    <a:pt x="44" y="140"/>
                    <a:pt x="36" y="132"/>
                    <a:pt x="27" y="132"/>
                  </a:cubicBezTo>
                  <a:cubicBezTo>
                    <a:pt x="18" y="132"/>
                    <a:pt x="11" y="140"/>
                    <a:pt x="11" y="149"/>
                  </a:cubicBezTo>
                  <a:cubicBezTo>
                    <a:pt x="11" y="158"/>
                    <a:pt x="18" y="165"/>
                    <a:pt x="27" y="165"/>
                  </a:cubicBezTo>
                  <a:cubicBezTo>
                    <a:pt x="36" y="165"/>
                    <a:pt x="44" y="158"/>
                    <a:pt x="44" y="149"/>
                  </a:cubicBezTo>
                  <a:close/>
                  <a:moveTo>
                    <a:pt x="37" y="162"/>
                  </a:moveTo>
                  <a:lnTo>
                    <a:pt x="18" y="135"/>
                  </a:lnTo>
                  <a:lnTo>
                    <a:pt x="7" y="143"/>
                  </a:lnTo>
                  <a:lnTo>
                    <a:pt x="26" y="170"/>
                  </a:lnTo>
                  <a:lnTo>
                    <a:pt x="37" y="162"/>
                  </a:lnTo>
                  <a:close/>
                  <a:moveTo>
                    <a:pt x="33" y="156"/>
                  </a:moveTo>
                  <a:cubicBezTo>
                    <a:pt x="33" y="147"/>
                    <a:pt x="25" y="140"/>
                    <a:pt x="16" y="140"/>
                  </a:cubicBezTo>
                  <a:cubicBezTo>
                    <a:pt x="7" y="140"/>
                    <a:pt x="0" y="147"/>
                    <a:pt x="0" y="156"/>
                  </a:cubicBezTo>
                  <a:cubicBezTo>
                    <a:pt x="0" y="165"/>
                    <a:pt x="7" y="173"/>
                    <a:pt x="16" y="173"/>
                  </a:cubicBezTo>
                  <a:cubicBezTo>
                    <a:pt x="25" y="173"/>
                    <a:pt x="33" y="165"/>
                    <a:pt x="33" y="156"/>
                  </a:cubicBezTo>
                  <a:close/>
                  <a:moveTo>
                    <a:pt x="13" y="140"/>
                  </a:moveTo>
                  <a:lnTo>
                    <a:pt x="20" y="172"/>
                  </a:lnTo>
                  <a:lnTo>
                    <a:pt x="24" y="171"/>
                  </a:lnTo>
                  <a:lnTo>
                    <a:pt x="17" y="140"/>
                  </a:lnTo>
                  <a:lnTo>
                    <a:pt x="13" y="140"/>
                  </a:lnTo>
                  <a:close/>
                  <a:moveTo>
                    <a:pt x="37" y="155"/>
                  </a:moveTo>
                  <a:cubicBezTo>
                    <a:pt x="37" y="146"/>
                    <a:pt x="30" y="139"/>
                    <a:pt x="21" y="139"/>
                  </a:cubicBezTo>
                  <a:cubicBezTo>
                    <a:pt x="12" y="139"/>
                    <a:pt x="4" y="146"/>
                    <a:pt x="4" y="155"/>
                  </a:cubicBezTo>
                  <a:cubicBezTo>
                    <a:pt x="4" y="165"/>
                    <a:pt x="12" y="172"/>
                    <a:pt x="21" y="172"/>
                  </a:cubicBezTo>
                  <a:cubicBezTo>
                    <a:pt x="30" y="172"/>
                    <a:pt x="37" y="165"/>
                    <a:pt x="37" y="155"/>
                  </a:cubicBezTo>
                  <a:close/>
                  <a:moveTo>
                    <a:pt x="17" y="140"/>
                  </a:moveTo>
                  <a:lnTo>
                    <a:pt x="25" y="171"/>
                  </a:lnTo>
                  <a:lnTo>
                    <a:pt x="32" y="169"/>
                  </a:lnTo>
                  <a:lnTo>
                    <a:pt x="25" y="138"/>
                  </a:lnTo>
                  <a:lnTo>
                    <a:pt x="17" y="140"/>
                  </a:lnTo>
                  <a:close/>
                  <a:moveTo>
                    <a:pt x="45" y="154"/>
                  </a:moveTo>
                  <a:cubicBezTo>
                    <a:pt x="45" y="145"/>
                    <a:pt x="37" y="137"/>
                    <a:pt x="28" y="137"/>
                  </a:cubicBezTo>
                  <a:cubicBezTo>
                    <a:pt x="19" y="137"/>
                    <a:pt x="12" y="145"/>
                    <a:pt x="12" y="154"/>
                  </a:cubicBezTo>
                  <a:cubicBezTo>
                    <a:pt x="12" y="163"/>
                    <a:pt x="19" y="170"/>
                    <a:pt x="28" y="170"/>
                  </a:cubicBezTo>
                  <a:cubicBezTo>
                    <a:pt x="37" y="170"/>
                    <a:pt x="45" y="163"/>
                    <a:pt x="45" y="154"/>
                  </a:cubicBezTo>
                  <a:close/>
                  <a:moveTo>
                    <a:pt x="24" y="138"/>
                  </a:moveTo>
                  <a:lnTo>
                    <a:pt x="33" y="169"/>
                  </a:lnTo>
                  <a:lnTo>
                    <a:pt x="42" y="167"/>
                  </a:lnTo>
                  <a:lnTo>
                    <a:pt x="33" y="135"/>
                  </a:lnTo>
                  <a:lnTo>
                    <a:pt x="24" y="138"/>
                  </a:lnTo>
                  <a:close/>
                  <a:moveTo>
                    <a:pt x="54" y="151"/>
                  </a:moveTo>
                  <a:cubicBezTo>
                    <a:pt x="54" y="142"/>
                    <a:pt x="47" y="134"/>
                    <a:pt x="38" y="134"/>
                  </a:cubicBezTo>
                  <a:cubicBezTo>
                    <a:pt x="29" y="134"/>
                    <a:pt x="21" y="142"/>
                    <a:pt x="21" y="151"/>
                  </a:cubicBezTo>
                  <a:cubicBezTo>
                    <a:pt x="21" y="160"/>
                    <a:pt x="29" y="167"/>
                    <a:pt x="38" y="167"/>
                  </a:cubicBezTo>
                  <a:cubicBezTo>
                    <a:pt x="47" y="167"/>
                    <a:pt x="54" y="160"/>
                    <a:pt x="54" y="151"/>
                  </a:cubicBezTo>
                  <a:close/>
                  <a:moveTo>
                    <a:pt x="33" y="135"/>
                  </a:moveTo>
                  <a:lnTo>
                    <a:pt x="43" y="167"/>
                  </a:lnTo>
                  <a:lnTo>
                    <a:pt x="55" y="163"/>
                  </a:lnTo>
                  <a:lnTo>
                    <a:pt x="45" y="131"/>
                  </a:lnTo>
                  <a:lnTo>
                    <a:pt x="33" y="135"/>
                  </a:lnTo>
                  <a:close/>
                  <a:moveTo>
                    <a:pt x="66" y="147"/>
                  </a:moveTo>
                  <a:cubicBezTo>
                    <a:pt x="66" y="138"/>
                    <a:pt x="59" y="131"/>
                    <a:pt x="50" y="131"/>
                  </a:cubicBezTo>
                  <a:cubicBezTo>
                    <a:pt x="40" y="131"/>
                    <a:pt x="33" y="138"/>
                    <a:pt x="33" y="147"/>
                  </a:cubicBezTo>
                  <a:cubicBezTo>
                    <a:pt x="33" y="157"/>
                    <a:pt x="40" y="164"/>
                    <a:pt x="50" y="164"/>
                  </a:cubicBezTo>
                  <a:cubicBezTo>
                    <a:pt x="59" y="164"/>
                    <a:pt x="66" y="157"/>
                    <a:pt x="66" y="147"/>
                  </a:cubicBezTo>
                  <a:close/>
                  <a:moveTo>
                    <a:pt x="45" y="131"/>
                  </a:moveTo>
                  <a:lnTo>
                    <a:pt x="54" y="163"/>
                  </a:lnTo>
                  <a:lnTo>
                    <a:pt x="67" y="160"/>
                  </a:lnTo>
                  <a:lnTo>
                    <a:pt x="58" y="128"/>
                  </a:lnTo>
                  <a:lnTo>
                    <a:pt x="45" y="131"/>
                  </a:lnTo>
                  <a:close/>
                  <a:moveTo>
                    <a:pt x="79" y="144"/>
                  </a:moveTo>
                  <a:cubicBezTo>
                    <a:pt x="79" y="134"/>
                    <a:pt x="72" y="127"/>
                    <a:pt x="63" y="127"/>
                  </a:cubicBezTo>
                  <a:cubicBezTo>
                    <a:pt x="53" y="127"/>
                    <a:pt x="46" y="134"/>
                    <a:pt x="46" y="144"/>
                  </a:cubicBezTo>
                  <a:cubicBezTo>
                    <a:pt x="46" y="153"/>
                    <a:pt x="53" y="160"/>
                    <a:pt x="63" y="160"/>
                  </a:cubicBezTo>
                  <a:cubicBezTo>
                    <a:pt x="72" y="160"/>
                    <a:pt x="79" y="153"/>
                    <a:pt x="79" y="144"/>
                  </a:cubicBezTo>
                  <a:close/>
                  <a:moveTo>
                    <a:pt x="59" y="127"/>
                  </a:moveTo>
                  <a:lnTo>
                    <a:pt x="67" y="160"/>
                  </a:lnTo>
                  <a:lnTo>
                    <a:pt x="82" y="156"/>
                  </a:lnTo>
                  <a:lnTo>
                    <a:pt x="74" y="124"/>
                  </a:lnTo>
                  <a:lnTo>
                    <a:pt x="59" y="127"/>
                  </a:lnTo>
                  <a:close/>
                  <a:moveTo>
                    <a:pt x="94" y="140"/>
                  </a:moveTo>
                  <a:cubicBezTo>
                    <a:pt x="94" y="131"/>
                    <a:pt x="87" y="123"/>
                    <a:pt x="77" y="123"/>
                  </a:cubicBezTo>
                  <a:cubicBezTo>
                    <a:pt x="68" y="123"/>
                    <a:pt x="61" y="131"/>
                    <a:pt x="61" y="140"/>
                  </a:cubicBezTo>
                  <a:cubicBezTo>
                    <a:pt x="61" y="149"/>
                    <a:pt x="68" y="157"/>
                    <a:pt x="77" y="157"/>
                  </a:cubicBezTo>
                  <a:cubicBezTo>
                    <a:pt x="87" y="157"/>
                    <a:pt x="94" y="149"/>
                    <a:pt x="94" y="140"/>
                  </a:cubicBezTo>
                  <a:close/>
                  <a:moveTo>
                    <a:pt x="74" y="124"/>
                  </a:moveTo>
                  <a:lnTo>
                    <a:pt x="81" y="157"/>
                  </a:lnTo>
                  <a:lnTo>
                    <a:pt x="97" y="153"/>
                  </a:lnTo>
                  <a:lnTo>
                    <a:pt x="90" y="120"/>
                  </a:lnTo>
                  <a:lnTo>
                    <a:pt x="74" y="124"/>
                  </a:lnTo>
                  <a:close/>
                  <a:moveTo>
                    <a:pt x="111" y="137"/>
                  </a:moveTo>
                  <a:cubicBezTo>
                    <a:pt x="111" y="127"/>
                    <a:pt x="103" y="120"/>
                    <a:pt x="94" y="120"/>
                  </a:cubicBezTo>
                  <a:cubicBezTo>
                    <a:pt x="84" y="120"/>
                    <a:pt x="77" y="127"/>
                    <a:pt x="77" y="137"/>
                  </a:cubicBezTo>
                  <a:cubicBezTo>
                    <a:pt x="77" y="146"/>
                    <a:pt x="84" y="154"/>
                    <a:pt x="94" y="154"/>
                  </a:cubicBezTo>
                  <a:cubicBezTo>
                    <a:pt x="103" y="154"/>
                    <a:pt x="111" y="146"/>
                    <a:pt x="111" y="137"/>
                  </a:cubicBezTo>
                  <a:close/>
                  <a:moveTo>
                    <a:pt x="90" y="120"/>
                  </a:moveTo>
                  <a:lnTo>
                    <a:pt x="97" y="153"/>
                  </a:lnTo>
                  <a:lnTo>
                    <a:pt x="113" y="150"/>
                  </a:lnTo>
                  <a:lnTo>
                    <a:pt x="107" y="117"/>
                  </a:lnTo>
                  <a:lnTo>
                    <a:pt x="90" y="120"/>
                  </a:lnTo>
                  <a:close/>
                  <a:moveTo>
                    <a:pt x="127" y="133"/>
                  </a:moveTo>
                  <a:cubicBezTo>
                    <a:pt x="127" y="124"/>
                    <a:pt x="119" y="116"/>
                    <a:pt x="110" y="116"/>
                  </a:cubicBezTo>
                  <a:cubicBezTo>
                    <a:pt x="100" y="116"/>
                    <a:pt x="93" y="124"/>
                    <a:pt x="93" y="133"/>
                  </a:cubicBezTo>
                  <a:cubicBezTo>
                    <a:pt x="93" y="143"/>
                    <a:pt x="100" y="150"/>
                    <a:pt x="110" y="150"/>
                  </a:cubicBezTo>
                  <a:cubicBezTo>
                    <a:pt x="119" y="150"/>
                    <a:pt x="127" y="143"/>
                    <a:pt x="127" y="133"/>
                  </a:cubicBezTo>
                  <a:close/>
                  <a:moveTo>
                    <a:pt x="107" y="116"/>
                  </a:moveTo>
                  <a:lnTo>
                    <a:pt x="113" y="150"/>
                  </a:lnTo>
                  <a:lnTo>
                    <a:pt x="130" y="147"/>
                  </a:lnTo>
                  <a:lnTo>
                    <a:pt x="123" y="113"/>
                  </a:lnTo>
                  <a:lnTo>
                    <a:pt x="107" y="116"/>
                  </a:lnTo>
                  <a:close/>
                  <a:moveTo>
                    <a:pt x="144" y="130"/>
                  </a:moveTo>
                  <a:cubicBezTo>
                    <a:pt x="144" y="121"/>
                    <a:pt x="136" y="113"/>
                    <a:pt x="126" y="113"/>
                  </a:cubicBezTo>
                  <a:cubicBezTo>
                    <a:pt x="117" y="113"/>
                    <a:pt x="109" y="121"/>
                    <a:pt x="109" y="130"/>
                  </a:cubicBezTo>
                  <a:cubicBezTo>
                    <a:pt x="109" y="140"/>
                    <a:pt x="117" y="147"/>
                    <a:pt x="126" y="147"/>
                  </a:cubicBezTo>
                  <a:cubicBezTo>
                    <a:pt x="136" y="147"/>
                    <a:pt x="144" y="140"/>
                    <a:pt x="144" y="130"/>
                  </a:cubicBezTo>
                  <a:close/>
                  <a:moveTo>
                    <a:pt x="124" y="113"/>
                  </a:moveTo>
                  <a:lnTo>
                    <a:pt x="129" y="147"/>
                  </a:lnTo>
                  <a:lnTo>
                    <a:pt x="146" y="144"/>
                  </a:lnTo>
                  <a:lnTo>
                    <a:pt x="140" y="110"/>
                  </a:lnTo>
                  <a:lnTo>
                    <a:pt x="124" y="113"/>
                  </a:lnTo>
                  <a:close/>
                  <a:moveTo>
                    <a:pt x="160" y="127"/>
                  </a:moveTo>
                  <a:cubicBezTo>
                    <a:pt x="160" y="118"/>
                    <a:pt x="153" y="110"/>
                    <a:pt x="143" y="110"/>
                  </a:cubicBezTo>
                  <a:cubicBezTo>
                    <a:pt x="133" y="110"/>
                    <a:pt x="126" y="118"/>
                    <a:pt x="126" y="127"/>
                  </a:cubicBezTo>
                  <a:cubicBezTo>
                    <a:pt x="126" y="137"/>
                    <a:pt x="133" y="145"/>
                    <a:pt x="143" y="145"/>
                  </a:cubicBezTo>
                  <a:cubicBezTo>
                    <a:pt x="153" y="145"/>
                    <a:pt x="160" y="137"/>
                    <a:pt x="160" y="127"/>
                  </a:cubicBezTo>
                  <a:close/>
                  <a:moveTo>
                    <a:pt x="141" y="110"/>
                  </a:moveTo>
                  <a:lnTo>
                    <a:pt x="145" y="144"/>
                  </a:lnTo>
                  <a:lnTo>
                    <a:pt x="161" y="142"/>
                  </a:lnTo>
                  <a:lnTo>
                    <a:pt x="156" y="108"/>
                  </a:lnTo>
                  <a:lnTo>
                    <a:pt x="141" y="110"/>
                  </a:lnTo>
                  <a:close/>
                  <a:moveTo>
                    <a:pt x="176" y="125"/>
                  </a:moveTo>
                  <a:cubicBezTo>
                    <a:pt x="176" y="116"/>
                    <a:pt x="168" y="108"/>
                    <a:pt x="158" y="108"/>
                  </a:cubicBezTo>
                  <a:cubicBezTo>
                    <a:pt x="149" y="108"/>
                    <a:pt x="141" y="116"/>
                    <a:pt x="141" y="125"/>
                  </a:cubicBezTo>
                  <a:cubicBezTo>
                    <a:pt x="141" y="135"/>
                    <a:pt x="149" y="143"/>
                    <a:pt x="158" y="143"/>
                  </a:cubicBezTo>
                  <a:cubicBezTo>
                    <a:pt x="168" y="143"/>
                    <a:pt x="176" y="135"/>
                    <a:pt x="176" y="125"/>
                  </a:cubicBezTo>
                  <a:close/>
                  <a:moveTo>
                    <a:pt x="157" y="108"/>
                  </a:moveTo>
                  <a:lnTo>
                    <a:pt x="160" y="143"/>
                  </a:lnTo>
                  <a:lnTo>
                    <a:pt x="175" y="141"/>
                  </a:lnTo>
                  <a:lnTo>
                    <a:pt x="172" y="107"/>
                  </a:lnTo>
                  <a:lnTo>
                    <a:pt x="157" y="108"/>
                  </a:lnTo>
                  <a:close/>
                  <a:moveTo>
                    <a:pt x="190" y="124"/>
                  </a:moveTo>
                  <a:cubicBezTo>
                    <a:pt x="190" y="114"/>
                    <a:pt x="183" y="107"/>
                    <a:pt x="173" y="107"/>
                  </a:cubicBezTo>
                  <a:cubicBezTo>
                    <a:pt x="163" y="107"/>
                    <a:pt x="156" y="114"/>
                    <a:pt x="156" y="124"/>
                  </a:cubicBezTo>
                  <a:cubicBezTo>
                    <a:pt x="156" y="134"/>
                    <a:pt x="163" y="141"/>
                    <a:pt x="173" y="141"/>
                  </a:cubicBezTo>
                  <a:cubicBezTo>
                    <a:pt x="183" y="141"/>
                    <a:pt x="190" y="134"/>
                    <a:pt x="190" y="124"/>
                  </a:cubicBezTo>
                  <a:close/>
                  <a:moveTo>
                    <a:pt x="172" y="107"/>
                  </a:moveTo>
                  <a:lnTo>
                    <a:pt x="174" y="141"/>
                  </a:lnTo>
                  <a:lnTo>
                    <a:pt x="188" y="141"/>
                  </a:lnTo>
                  <a:lnTo>
                    <a:pt x="186" y="106"/>
                  </a:lnTo>
                  <a:lnTo>
                    <a:pt x="172" y="107"/>
                  </a:lnTo>
                  <a:close/>
                  <a:moveTo>
                    <a:pt x="204" y="123"/>
                  </a:moveTo>
                  <a:cubicBezTo>
                    <a:pt x="204" y="114"/>
                    <a:pt x="196" y="106"/>
                    <a:pt x="187" y="106"/>
                  </a:cubicBezTo>
                  <a:cubicBezTo>
                    <a:pt x="177" y="106"/>
                    <a:pt x="169" y="114"/>
                    <a:pt x="169" y="123"/>
                  </a:cubicBezTo>
                  <a:cubicBezTo>
                    <a:pt x="169" y="133"/>
                    <a:pt x="177" y="141"/>
                    <a:pt x="187" y="141"/>
                  </a:cubicBezTo>
                  <a:cubicBezTo>
                    <a:pt x="196" y="141"/>
                    <a:pt x="204" y="133"/>
                    <a:pt x="204" y="123"/>
                  </a:cubicBezTo>
                  <a:close/>
                  <a:moveTo>
                    <a:pt x="186" y="106"/>
                  </a:moveTo>
                  <a:lnTo>
                    <a:pt x="188" y="141"/>
                  </a:lnTo>
                  <a:lnTo>
                    <a:pt x="199" y="140"/>
                  </a:lnTo>
                  <a:lnTo>
                    <a:pt x="197" y="105"/>
                  </a:lnTo>
                  <a:lnTo>
                    <a:pt x="186" y="106"/>
                  </a:lnTo>
                  <a:close/>
                  <a:moveTo>
                    <a:pt x="216" y="123"/>
                  </a:moveTo>
                  <a:cubicBezTo>
                    <a:pt x="216" y="113"/>
                    <a:pt x="208" y="105"/>
                    <a:pt x="198" y="105"/>
                  </a:cubicBezTo>
                  <a:cubicBezTo>
                    <a:pt x="189" y="105"/>
                    <a:pt x="181" y="113"/>
                    <a:pt x="181" y="123"/>
                  </a:cubicBezTo>
                  <a:cubicBezTo>
                    <a:pt x="181" y="132"/>
                    <a:pt x="189" y="140"/>
                    <a:pt x="198" y="140"/>
                  </a:cubicBezTo>
                  <a:cubicBezTo>
                    <a:pt x="208" y="140"/>
                    <a:pt x="216" y="132"/>
                    <a:pt x="216" y="123"/>
                  </a:cubicBezTo>
                  <a:close/>
                  <a:moveTo>
                    <a:pt x="198" y="105"/>
                  </a:moveTo>
                  <a:lnTo>
                    <a:pt x="199" y="140"/>
                  </a:lnTo>
                  <a:lnTo>
                    <a:pt x="209" y="140"/>
                  </a:lnTo>
                  <a:lnTo>
                    <a:pt x="208" y="105"/>
                  </a:lnTo>
                  <a:lnTo>
                    <a:pt x="198" y="105"/>
                  </a:lnTo>
                  <a:close/>
                  <a:moveTo>
                    <a:pt x="226" y="122"/>
                  </a:moveTo>
                  <a:cubicBezTo>
                    <a:pt x="226" y="113"/>
                    <a:pt x="218" y="105"/>
                    <a:pt x="209" y="105"/>
                  </a:cubicBezTo>
                  <a:cubicBezTo>
                    <a:pt x="199" y="105"/>
                    <a:pt x="191" y="113"/>
                    <a:pt x="191" y="122"/>
                  </a:cubicBezTo>
                  <a:cubicBezTo>
                    <a:pt x="191" y="132"/>
                    <a:pt x="199" y="140"/>
                    <a:pt x="209" y="140"/>
                  </a:cubicBezTo>
                  <a:cubicBezTo>
                    <a:pt x="218" y="140"/>
                    <a:pt x="226" y="132"/>
                    <a:pt x="226" y="122"/>
                  </a:cubicBezTo>
                  <a:close/>
                  <a:moveTo>
                    <a:pt x="210" y="105"/>
                  </a:moveTo>
                  <a:lnTo>
                    <a:pt x="208" y="140"/>
                  </a:lnTo>
                  <a:lnTo>
                    <a:pt x="218" y="140"/>
                  </a:lnTo>
                  <a:lnTo>
                    <a:pt x="220" y="106"/>
                  </a:lnTo>
                  <a:lnTo>
                    <a:pt x="210" y="105"/>
                  </a:lnTo>
                  <a:close/>
                  <a:moveTo>
                    <a:pt x="236" y="123"/>
                  </a:moveTo>
                  <a:cubicBezTo>
                    <a:pt x="236" y="113"/>
                    <a:pt x="228" y="106"/>
                    <a:pt x="219" y="106"/>
                  </a:cubicBezTo>
                  <a:cubicBezTo>
                    <a:pt x="209" y="106"/>
                    <a:pt x="201" y="113"/>
                    <a:pt x="201" y="123"/>
                  </a:cubicBezTo>
                  <a:cubicBezTo>
                    <a:pt x="201" y="133"/>
                    <a:pt x="209" y="140"/>
                    <a:pt x="219" y="140"/>
                  </a:cubicBezTo>
                  <a:cubicBezTo>
                    <a:pt x="228" y="140"/>
                    <a:pt x="236" y="133"/>
                    <a:pt x="236" y="123"/>
                  </a:cubicBezTo>
                  <a:close/>
                  <a:moveTo>
                    <a:pt x="223" y="106"/>
                  </a:moveTo>
                  <a:lnTo>
                    <a:pt x="215" y="140"/>
                  </a:lnTo>
                  <a:lnTo>
                    <a:pt x="222" y="141"/>
                  </a:lnTo>
                  <a:lnTo>
                    <a:pt x="230" y="108"/>
                  </a:lnTo>
                  <a:lnTo>
                    <a:pt x="223" y="106"/>
                  </a:lnTo>
                  <a:close/>
                  <a:moveTo>
                    <a:pt x="243" y="125"/>
                  </a:moveTo>
                  <a:cubicBezTo>
                    <a:pt x="243" y="115"/>
                    <a:pt x="235" y="108"/>
                    <a:pt x="226" y="108"/>
                  </a:cubicBezTo>
                  <a:cubicBezTo>
                    <a:pt x="216" y="108"/>
                    <a:pt x="209" y="115"/>
                    <a:pt x="209" y="125"/>
                  </a:cubicBezTo>
                  <a:cubicBezTo>
                    <a:pt x="209" y="134"/>
                    <a:pt x="216" y="142"/>
                    <a:pt x="226" y="142"/>
                  </a:cubicBezTo>
                  <a:cubicBezTo>
                    <a:pt x="235" y="142"/>
                    <a:pt x="243" y="134"/>
                    <a:pt x="243" y="125"/>
                  </a:cubicBezTo>
                  <a:close/>
                  <a:moveTo>
                    <a:pt x="234" y="110"/>
                  </a:moveTo>
                  <a:lnTo>
                    <a:pt x="219" y="140"/>
                  </a:lnTo>
                  <a:lnTo>
                    <a:pt x="231" y="146"/>
                  </a:lnTo>
                  <a:lnTo>
                    <a:pt x="246" y="116"/>
                  </a:lnTo>
                  <a:lnTo>
                    <a:pt x="234" y="110"/>
                  </a:lnTo>
                  <a:close/>
                  <a:moveTo>
                    <a:pt x="254" y="131"/>
                  </a:moveTo>
                  <a:cubicBezTo>
                    <a:pt x="254" y="122"/>
                    <a:pt x="246" y="114"/>
                    <a:pt x="237" y="114"/>
                  </a:cubicBezTo>
                  <a:cubicBezTo>
                    <a:pt x="228" y="114"/>
                    <a:pt x="221" y="122"/>
                    <a:pt x="221" y="131"/>
                  </a:cubicBezTo>
                  <a:cubicBezTo>
                    <a:pt x="221" y="140"/>
                    <a:pt x="228" y="147"/>
                    <a:pt x="237" y="147"/>
                  </a:cubicBezTo>
                  <a:cubicBezTo>
                    <a:pt x="246" y="147"/>
                    <a:pt x="254" y="140"/>
                    <a:pt x="254" y="131"/>
                  </a:cubicBezTo>
                  <a:close/>
                  <a:moveTo>
                    <a:pt x="251" y="122"/>
                  </a:moveTo>
                  <a:lnTo>
                    <a:pt x="231" y="146"/>
                  </a:lnTo>
                  <a:lnTo>
                    <a:pt x="240" y="149"/>
                  </a:lnTo>
                  <a:lnTo>
                    <a:pt x="256" y="130"/>
                  </a:lnTo>
                  <a:lnTo>
                    <a:pt x="251" y="122"/>
                  </a:lnTo>
                  <a:close/>
                  <a:moveTo>
                    <a:pt x="258" y="137"/>
                  </a:moveTo>
                  <a:cubicBezTo>
                    <a:pt x="258" y="129"/>
                    <a:pt x="252" y="123"/>
                    <a:pt x="245" y="123"/>
                  </a:cubicBezTo>
                  <a:cubicBezTo>
                    <a:pt x="237" y="123"/>
                    <a:pt x="231" y="129"/>
                    <a:pt x="231" y="137"/>
                  </a:cubicBezTo>
                  <a:cubicBezTo>
                    <a:pt x="231" y="144"/>
                    <a:pt x="237" y="150"/>
                    <a:pt x="245" y="150"/>
                  </a:cubicBezTo>
                  <a:cubicBezTo>
                    <a:pt x="252" y="150"/>
                    <a:pt x="258" y="144"/>
                    <a:pt x="258" y="137"/>
                  </a:cubicBezTo>
                  <a:close/>
                  <a:moveTo>
                    <a:pt x="258" y="136"/>
                  </a:moveTo>
                  <a:lnTo>
                    <a:pt x="243" y="150"/>
                  </a:lnTo>
                  <a:lnTo>
                    <a:pt x="250" y="151"/>
                  </a:lnTo>
                  <a:lnTo>
                    <a:pt x="259" y="143"/>
                  </a:lnTo>
                  <a:lnTo>
                    <a:pt x="258" y="136"/>
                  </a:lnTo>
                  <a:close/>
                  <a:moveTo>
                    <a:pt x="259" y="144"/>
                  </a:moveTo>
                  <a:cubicBezTo>
                    <a:pt x="259" y="139"/>
                    <a:pt x="255" y="136"/>
                    <a:pt x="251" y="136"/>
                  </a:cubicBezTo>
                  <a:cubicBezTo>
                    <a:pt x="247" y="136"/>
                    <a:pt x="243" y="139"/>
                    <a:pt x="243" y="144"/>
                  </a:cubicBezTo>
                  <a:cubicBezTo>
                    <a:pt x="243" y="148"/>
                    <a:pt x="247" y="151"/>
                    <a:pt x="251" y="151"/>
                  </a:cubicBezTo>
                  <a:cubicBezTo>
                    <a:pt x="255" y="151"/>
                    <a:pt x="259" y="148"/>
                    <a:pt x="259" y="144"/>
                  </a:cubicBezTo>
                  <a:close/>
                </a:path>
              </a:pathLst>
            </a:custGeom>
            <a:solidFill>
              <a:srgbClr val="ED1C2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/>
            <p:cNvSpPr>
              <a:spLocks noEditPoints="1"/>
            </p:cNvSpPr>
            <p:nvPr>
              <p:custDataLst>
                <p:tags r:id="rId13"/>
              </p:custDataLst>
            </p:nvPr>
          </p:nvSpPr>
          <p:spPr bwMode="auto">
            <a:xfrm>
              <a:off x="3422" y="1879"/>
              <a:ext cx="85" cy="20"/>
            </a:xfrm>
            <a:custGeom>
              <a:avLst/>
              <a:gdLst/>
              <a:ahLst/>
              <a:cxnLst>
                <a:cxn ang="0">
                  <a:pos x="15" y="28"/>
                </a:cxn>
                <a:cxn ang="0">
                  <a:pos x="24" y="28"/>
                </a:cxn>
                <a:cxn ang="0">
                  <a:pos x="12" y="41"/>
                </a:cxn>
                <a:cxn ang="0">
                  <a:pos x="17" y="39"/>
                </a:cxn>
                <a:cxn ang="0">
                  <a:pos x="21" y="20"/>
                </a:cxn>
                <a:cxn ang="0">
                  <a:pos x="2" y="29"/>
                </a:cxn>
                <a:cxn ang="0">
                  <a:pos x="19" y="14"/>
                </a:cxn>
                <a:cxn ang="0">
                  <a:pos x="28" y="15"/>
                </a:cxn>
                <a:cxn ang="0">
                  <a:pos x="26" y="15"/>
                </a:cxn>
                <a:cxn ang="0">
                  <a:pos x="41" y="30"/>
                </a:cxn>
                <a:cxn ang="0">
                  <a:pos x="32" y="46"/>
                </a:cxn>
                <a:cxn ang="0">
                  <a:pos x="48" y="31"/>
                </a:cxn>
                <a:cxn ang="0">
                  <a:pos x="33" y="46"/>
                </a:cxn>
                <a:cxn ang="0">
                  <a:pos x="33" y="46"/>
                </a:cxn>
                <a:cxn ang="0">
                  <a:pos x="33" y="15"/>
                </a:cxn>
                <a:cxn ang="0">
                  <a:pos x="30" y="31"/>
                </a:cxn>
                <a:cxn ang="0">
                  <a:pos x="46" y="15"/>
                </a:cxn>
                <a:cxn ang="0">
                  <a:pos x="57" y="15"/>
                </a:cxn>
                <a:cxn ang="0">
                  <a:pos x="57" y="15"/>
                </a:cxn>
                <a:cxn ang="0">
                  <a:pos x="72" y="30"/>
                </a:cxn>
                <a:cxn ang="0">
                  <a:pos x="73" y="45"/>
                </a:cxn>
                <a:cxn ang="0">
                  <a:pos x="87" y="29"/>
                </a:cxn>
                <a:cxn ang="0">
                  <a:pos x="71" y="45"/>
                </a:cxn>
                <a:cxn ang="0">
                  <a:pos x="73" y="45"/>
                </a:cxn>
                <a:cxn ang="0">
                  <a:pos x="69" y="14"/>
                </a:cxn>
                <a:cxn ang="0">
                  <a:pos x="68" y="28"/>
                </a:cxn>
                <a:cxn ang="0">
                  <a:pos x="81" y="12"/>
                </a:cxn>
                <a:cxn ang="0">
                  <a:pos x="96" y="9"/>
                </a:cxn>
                <a:cxn ang="0">
                  <a:pos x="98" y="9"/>
                </a:cxn>
                <a:cxn ang="0">
                  <a:pos x="114" y="25"/>
                </a:cxn>
                <a:cxn ang="0">
                  <a:pos x="115" y="37"/>
                </a:cxn>
                <a:cxn ang="0">
                  <a:pos x="127" y="22"/>
                </a:cxn>
                <a:cxn ang="0">
                  <a:pos x="111" y="38"/>
                </a:cxn>
                <a:cxn ang="0">
                  <a:pos x="115" y="37"/>
                </a:cxn>
                <a:cxn ang="0">
                  <a:pos x="108" y="6"/>
                </a:cxn>
                <a:cxn ang="0">
                  <a:pos x="107" y="19"/>
                </a:cxn>
                <a:cxn ang="0">
                  <a:pos x="121" y="4"/>
                </a:cxn>
                <a:cxn ang="0">
                  <a:pos x="131" y="2"/>
                </a:cxn>
                <a:cxn ang="0">
                  <a:pos x="134" y="2"/>
                </a:cxn>
                <a:cxn ang="0">
                  <a:pos x="150" y="18"/>
                </a:cxn>
                <a:cxn ang="0">
                  <a:pos x="145" y="33"/>
                </a:cxn>
                <a:cxn ang="0">
                  <a:pos x="159" y="17"/>
                </a:cxn>
                <a:cxn ang="0">
                  <a:pos x="143" y="33"/>
                </a:cxn>
                <a:cxn ang="0">
                  <a:pos x="144" y="33"/>
                </a:cxn>
                <a:cxn ang="0">
                  <a:pos x="142" y="1"/>
                </a:cxn>
                <a:cxn ang="0">
                  <a:pos x="136" y="16"/>
                </a:cxn>
                <a:cxn ang="0">
                  <a:pos x="152" y="0"/>
                </a:cxn>
                <a:cxn ang="0">
                  <a:pos x="160" y="0"/>
                </a:cxn>
                <a:cxn ang="0">
                  <a:pos x="161" y="0"/>
                </a:cxn>
                <a:cxn ang="0">
                  <a:pos x="177" y="16"/>
                </a:cxn>
                <a:cxn ang="0">
                  <a:pos x="171" y="31"/>
                </a:cxn>
                <a:cxn ang="0">
                  <a:pos x="184" y="16"/>
                </a:cxn>
                <a:cxn ang="0">
                  <a:pos x="169" y="31"/>
                </a:cxn>
                <a:cxn ang="0">
                  <a:pos x="170" y="31"/>
                </a:cxn>
                <a:cxn ang="0">
                  <a:pos x="173" y="1"/>
                </a:cxn>
                <a:cxn ang="0">
                  <a:pos x="170" y="17"/>
                </a:cxn>
                <a:cxn ang="0">
                  <a:pos x="192" y="8"/>
                </a:cxn>
                <a:cxn ang="0">
                  <a:pos x="198" y="14"/>
                </a:cxn>
                <a:cxn ang="0">
                  <a:pos x="191" y="11"/>
                </a:cxn>
                <a:cxn ang="0">
                  <a:pos x="200" y="20"/>
                </a:cxn>
                <a:cxn ang="0">
                  <a:pos x="200" y="25"/>
                </a:cxn>
                <a:cxn ang="0">
                  <a:pos x="202" y="21"/>
                </a:cxn>
                <a:cxn ang="0">
                  <a:pos x="197" y="26"/>
                </a:cxn>
              </a:cxnLst>
              <a:rect l="0" t="0" r="r" b="b"/>
              <a:pathLst>
                <a:path w="202" h="46">
                  <a:moveTo>
                    <a:pt x="23" y="28"/>
                  </a:moveTo>
                  <a:cubicBezTo>
                    <a:pt x="23" y="26"/>
                    <a:pt x="21" y="24"/>
                    <a:pt x="19" y="24"/>
                  </a:cubicBezTo>
                  <a:cubicBezTo>
                    <a:pt x="17" y="24"/>
                    <a:pt x="15" y="26"/>
                    <a:pt x="15" y="28"/>
                  </a:cubicBezTo>
                  <a:cubicBezTo>
                    <a:pt x="15" y="31"/>
                    <a:pt x="17" y="33"/>
                    <a:pt x="19" y="33"/>
                  </a:cubicBezTo>
                  <a:cubicBezTo>
                    <a:pt x="21" y="33"/>
                    <a:pt x="23" y="31"/>
                    <a:pt x="23" y="28"/>
                  </a:cubicBezTo>
                  <a:close/>
                  <a:moveTo>
                    <a:pt x="24" y="28"/>
                  </a:moveTo>
                  <a:cubicBezTo>
                    <a:pt x="24" y="22"/>
                    <a:pt x="19" y="16"/>
                    <a:pt x="12" y="16"/>
                  </a:cubicBezTo>
                  <a:cubicBezTo>
                    <a:pt x="5" y="16"/>
                    <a:pt x="0" y="22"/>
                    <a:pt x="0" y="28"/>
                  </a:cubicBezTo>
                  <a:cubicBezTo>
                    <a:pt x="0" y="35"/>
                    <a:pt x="5" y="41"/>
                    <a:pt x="12" y="41"/>
                  </a:cubicBezTo>
                  <a:cubicBezTo>
                    <a:pt x="19" y="41"/>
                    <a:pt x="24" y="35"/>
                    <a:pt x="24" y="28"/>
                  </a:cubicBezTo>
                  <a:close/>
                  <a:moveTo>
                    <a:pt x="21" y="20"/>
                  </a:moveTo>
                  <a:lnTo>
                    <a:pt x="17" y="39"/>
                  </a:lnTo>
                  <a:lnTo>
                    <a:pt x="23" y="42"/>
                  </a:lnTo>
                  <a:lnTo>
                    <a:pt x="27" y="19"/>
                  </a:lnTo>
                  <a:lnTo>
                    <a:pt x="21" y="20"/>
                  </a:lnTo>
                  <a:close/>
                  <a:moveTo>
                    <a:pt x="31" y="29"/>
                  </a:moveTo>
                  <a:cubicBezTo>
                    <a:pt x="31" y="21"/>
                    <a:pt x="25" y="14"/>
                    <a:pt x="17" y="14"/>
                  </a:cubicBezTo>
                  <a:cubicBezTo>
                    <a:pt x="8" y="14"/>
                    <a:pt x="2" y="21"/>
                    <a:pt x="2" y="29"/>
                  </a:cubicBezTo>
                  <a:cubicBezTo>
                    <a:pt x="2" y="37"/>
                    <a:pt x="8" y="44"/>
                    <a:pt x="17" y="44"/>
                  </a:cubicBezTo>
                  <a:cubicBezTo>
                    <a:pt x="25" y="44"/>
                    <a:pt x="31" y="37"/>
                    <a:pt x="31" y="29"/>
                  </a:cubicBezTo>
                  <a:close/>
                  <a:moveTo>
                    <a:pt x="19" y="14"/>
                  </a:moveTo>
                  <a:lnTo>
                    <a:pt x="15" y="44"/>
                  </a:lnTo>
                  <a:lnTo>
                    <a:pt x="24" y="45"/>
                  </a:lnTo>
                  <a:lnTo>
                    <a:pt x="28" y="15"/>
                  </a:lnTo>
                  <a:lnTo>
                    <a:pt x="19" y="14"/>
                  </a:lnTo>
                  <a:close/>
                  <a:moveTo>
                    <a:pt x="41" y="30"/>
                  </a:moveTo>
                  <a:cubicBezTo>
                    <a:pt x="41" y="22"/>
                    <a:pt x="34" y="15"/>
                    <a:pt x="26" y="15"/>
                  </a:cubicBezTo>
                  <a:cubicBezTo>
                    <a:pt x="17" y="15"/>
                    <a:pt x="10" y="22"/>
                    <a:pt x="10" y="30"/>
                  </a:cubicBezTo>
                  <a:cubicBezTo>
                    <a:pt x="10" y="39"/>
                    <a:pt x="17" y="45"/>
                    <a:pt x="26" y="45"/>
                  </a:cubicBezTo>
                  <a:cubicBezTo>
                    <a:pt x="34" y="45"/>
                    <a:pt x="41" y="39"/>
                    <a:pt x="41" y="30"/>
                  </a:cubicBezTo>
                  <a:close/>
                  <a:moveTo>
                    <a:pt x="27" y="15"/>
                  </a:moveTo>
                  <a:lnTo>
                    <a:pt x="25" y="45"/>
                  </a:lnTo>
                  <a:lnTo>
                    <a:pt x="32" y="46"/>
                  </a:lnTo>
                  <a:lnTo>
                    <a:pt x="34" y="15"/>
                  </a:lnTo>
                  <a:lnTo>
                    <a:pt x="27" y="15"/>
                  </a:lnTo>
                  <a:close/>
                  <a:moveTo>
                    <a:pt x="48" y="31"/>
                  </a:moveTo>
                  <a:cubicBezTo>
                    <a:pt x="48" y="22"/>
                    <a:pt x="41" y="15"/>
                    <a:pt x="33" y="15"/>
                  </a:cubicBezTo>
                  <a:cubicBezTo>
                    <a:pt x="24" y="15"/>
                    <a:pt x="17" y="22"/>
                    <a:pt x="17" y="31"/>
                  </a:cubicBezTo>
                  <a:cubicBezTo>
                    <a:pt x="17" y="39"/>
                    <a:pt x="24" y="46"/>
                    <a:pt x="33" y="46"/>
                  </a:cubicBezTo>
                  <a:cubicBezTo>
                    <a:pt x="41" y="46"/>
                    <a:pt x="48" y="39"/>
                    <a:pt x="48" y="31"/>
                  </a:cubicBezTo>
                  <a:close/>
                  <a:moveTo>
                    <a:pt x="33" y="15"/>
                  </a:moveTo>
                  <a:lnTo>
                    <a:pt x="33" y="46"/>
                  </a:lnTo>
                  <a:lnTo>
                    <a:pt x="46" y="46"/>
                  </a:lnTo>
                  <a:lnTo>
                    <a:pt x="46" y="15"/>
                  </a:lnTo>
                  <a:lnTo>
                    <a:pt x="33" y="15"/>
                  </a:lnTo>
                  <a:close/>
                  <a:moveTo>
                    <a:pt x="61" y="31"/>
                  </a:moveTo>
                  <a:cubicBezTo>
                    <a:pt x="61" y="22"/>
                    <a:pt x="54" y="15"/>
                    <a:pt x="46" y="15"/>
                  </a:cubicBezTo>
                  <a:cubicBezTo>
                    <a:pt x="37" y="15"/>
                    <a:pt x="30" y="22"/>
                    <a:pt x="30" y="31"/>
                  </a:cubicBezTo>
                  <a:cubicBezTo>
                    <a:pt x="30" y="39"/>
                    <a:pt x="37" y="46"/>
                    <a:pt x="46" y="46"/>
                  </a:cubicBezTo>
                  <a:cubicBezTo>
                    <a:pt x="54" y="46"/>
                    <a:pt x="61" y="39"/>
                    <a:pt x="61" y="31"/>
                  </a:cubicBezTo>
                  <a:close/>
                  <a:moveTo>
                    <a:pt x="46" y="15"/>
                  </a:moveTo>
                  <a:lnTo>
                    <a:pt x="46" y="46"/>
                  </a:lnTo>
                  <a:lnTo>
                    <a:pt x="57" y="46"/>
                  </a:lnTo>
                  <a:lnTo>
                    <a:pt x="57" y="15"/>
                  </a:lnTo>
                  <a:lnTo>
                    <a:pt x="46" y="15"/>
                  </a:lnTo>
                  <a:close/>
                  <a:moveTo>
                    <a:pt x="72" y="30"/>
                  </a:moveTo>
                  <a:cubicBezTo>
                    <a:pt x="72" y="22"/>
                    <a:pt x="65" y="15"/>
                    <a:pt x="57" y="15"/>
                  </a:cubicBezTo>
                  <a:cubicBezTo>
                    <a:pt x="48" y="15"/>
                    <a:pt x="41" y="22"/>
                    <a:pt x="41" y="30"/>
                  </a:cubicBezTo>
                  <a:cubicBezTo>
                    <a:pt x="41" y="39"/>
                    <a:pt x="48" y="46"/>
                    <a:pt x="57" y="46"/>
                  </a:cubicBezTo>
                  <a:cubicBezTo>
                    <a:pt x="65" y="46"/>
                    <a:pt x="72" y="39"/>
                    <a:pt x="72" y="30"/>
                  </a:cubicBezTo>
                  <a:close/>
                  <a:moveTo>
                    <a:pt x="56" y="15"/>
                  </a:moveTo>
                  <a:lnTo>
                    <a:pt x="58" y="46"/>
                  </a:lnTo>
                  <a:lnTo>
                    <a:pt x="73" y="45"/>
                  </a:lnTo>
                  <a:lnTo>
                    <a:pt x="70" y="14"/>
                  </a:lnTo>
                  <a:lnTo>
                    <a:pt x="56" y="15"/>
                  </a:lnTo>
                  <a:close/>
                  <a:moveTo>
                    <a:pt x="87" y="29"/>
                  </a:moveTo>
                  <a:cubicBezTo>
                    <a:pt x="87" y="21"/>
                    <a:pt x="80" y="14"/>
                    <a:pt x="71" y="14"/>
                  </a:cubicBezTo>
                  <a:cubicBezTo>
                    <a:pt x="63" y="14"/>
                    <a:pt x="55" y="21"/>
                    <a:pt x="55" y="29"/>
                  </a:cubicBezTo>
                  <a:cubicBezTo>
                    <a:pt x="55" y="38"/>
                    <a:pt x="63" y="45"/>
                    <a:pt x="71" y="45"/>
                  </a:cubicBezTo>
                  <a:cubicBezTo>
                    <a:pt x="80" y="45"/>
                    <a:pt x="87" y="38"/>
                    <a:pt x="87" y="29"/>
                  </a:cubicBezTo>
                  <a:close/>
                  <a:moveTo>
                    <a:pt x="69" y="14"/>
                  </a:moveTo>
                  <a:lnTo>
                    <a:pt x="73" y="45"/>
                  </a:lnTo>
                  <a:lnTo>
                    <a:pt x="86" y="43"/>
                  </a:lnTo>
                  <a:lnTo>
                    <a:pt x="82" y="12"/>
                  </a:lnTo>
                  <a:lnTo>
                    <a:pt x="69" y="14"/>
                  </a:lnTo>
                  <a:close/>
                  <a:moveTo>
                    <a:pt x="100" y="28"/>
                  </a:moveTo>
                  <a:cubicBezTo>
                    <a:pt x="100" y="19"/>
                    <a:pt x="93" y="12"/>
                    <a:pt x="84" y="12"/>
                  </a:cubicBezTo>
                  <a:cubicBezTo>
                    <a:pt x="75" y="12"/>
                    <a:pt x="68" y="19"/>
                    <a:pt x="68" y="28"/>
                  </a:cubicBezTo>
                  <a:cubicBezTo>
                    <a:pt x="68" y="36"/>
                    <a:pt x="75" y="43"/>
                    <a:pt x="84" y="43"/>
                  </a:cubicBezTo>
                  <a:cubicBezTo>
                    <a:pt x="93" y="43"/>
                    <a:pt x="100" y="36"/>
                    <a:pt x="100" y="28"/>
                  </a:cubicBezTo>
                  <a:close/>
                  <a:moveTo>
                    <a:pt x="81" y="12"/>
                  </a:moveTo>
                  <a:lnTo>
                    <a:pt x="87" y="43"/>
                  </a:lnTo>
                  <a:lnTo>
                    <a:pt x="101" y="40"/>
                  </a:lnTo>
                  <a:lnTo>
                    <a:pt x="96" y="9"/>
                  </a:lnTo>
                  <a:lnTo>
                    <a:pt x="81" y="12"/>
                  </a:lnTo>
                  <a:close/>
                  <a:moveTo>
                    <a:pt x="114" y="25"/>
                  </a:moveTo>
                  <a:cubicBezTo>
                    <a:pt x="114" y="16"/>
                    <a:pt x="107" y="9"/>
                    <a:pt x="98" y="9"/>
                  </a:cubicBezTo>
                  <a:cubicBezTo>
                    <a:pt x="90" y="9"/>
                    <a:pt x="83" y="16"/>
                    <a:pt x="83" y="25"/>
                  </a:cubicBezTo>
                  <a:cubicBezTo>
                    <a:pt x="83" y="34"/>
                    <a:pt x="90" y="41"/>
                    <a:pt x="98" y="41"/>
                  </a:cubicBezTo>
                  <a:cubicBezTo>
                    <a:pt x="107" y="41"/>
                    <a:pt x="114" y="34"/>
                    <a:pt x="114" y="25"/>
                  </a:cubicBezTo>
                  <a:close/>
                  <a:moveTo>
                    <a:pt x="95" y="9"/>
                  </a:moveTo>
                  <a:lnTo>
                    <a:pt x="102" y="40"/>
                  </a:lnTo>
                  <a:lnTo>
                    <a:pt x="115" y="37"/>
                  </a:lnTo>
                  <a:lnTo>
                    <a:pt x="108" y="6"/>
                  </a:lnTo>
                  <a:lnTo>
                    <a:pt x="95" y="9"/>
                  </a:lnTo>
                  <a:close/>
                  <a:moveTo>
                    <a:pt x="127" y="22"/>
                  </a:moveTo>
                  <a:cubicBezTo>
                    <a:pt x="127" y="13"/>
                    <a:pt x="120" y="6"/>
                    <a:pt x="111" y="6"/>
                  </a:cubicBezTo>
                  <a:cubicBezTo>
                    <a:pt x="102" y="6"/>
                    <a:pt x="95" y="13"/>
                    <a:pt x="95" y="22"/>
                  </a:cubicBezTo>
                  <a:cubicBezTo>
                    <a:pt x="95" y="31"/>
                    <a:pt x="102" y="38"/>
                    <a:pt x="111" y="38"/>
                  </a:cubicBezTo>
                  <a:cubicBezTo>
                    <a:pt x="120" y="38"/>
                    <a:pt x="127" y="31"/>
                    <a:pt x="127" y="22"/>
                  </a:cubicBezTo>
                  <a:close/>
                  <a:moveTo>
                    <a:pt x="108" y="6"/>
                  </a:moveTo>
                  <a:lnTo>
                    <a:pt x="115" y="37"/>
                  </a:lnTo>
                  <a:lnTo>
                    <a:pt x="127" y="35"/>
                  </a:lnTo>
                  <a:lnTo>
                    <a:pt x="120" y="4"/>
                  </a:lnTo>
                  <a:lnTo>
                    <a:pt x="108" y="6"/>
                  </a:lnTo>
                  <a:close/>
                  <a:moveTo>
                    <a:pt x="139" y="19"/>
                  </a:moveTo>
                  <a:cubicBezTo>
                    <a:pt x="139" y="11"/>
                    <a:pt x="132" y="3"/>
                    <a:pt x="123" y="3"/>
                  </a:cubicBezTo>
                  <a:cubicBezTo>
                    <a:pt x="115" y="3"/>
                    <a:pt x="107" y="11"/>
                    <a:pt x="107" y="19"/>
                  </a:cubicBezTo>
                  <a:cubicBezTo>
                    <a:pt x="107" y="28"/>
                    <a:pt x="115" y="35"/>
                    <a:pt x="123" y="35"/>
                  </a:cubicBezTo>
                  <a:cubicBezTo>
                    <a:pt x="132" y="35"/>
                    <a:pt x="139" y="28"/>
                    <a:pt x="139" y="19"/>
                  </a:cubicBezTo>
                  <a:close/>
                  <a:moveTo>
                    <a:pt x="121" y="4"/>
                  </a:moveTo>
                  <a:lnTo>
                    <a:pt x="126" y="35"/>
                  </a:lnTo>
                  <a:lnTo>
                    <a:pt x="136" y="33"/>
                  </a:lnTo>
                  <a:lnTo>
                    <a:pt x="131" y="2"/>
                  </a:lnTo>
                  <a:lnTo>
                    <a:pt x="121" y="4"/>
                  </a:lnTo>
                  <a:close/>
                  <a:moveTo>
                    <a:pt x="150" y="18"/>
                  </a:moveTo>
                  <a:cubicBezTo>
                    <a:pt x="150" y="9"/>
                    <a:pt x="143" y="2"/>
                    <a:pt x="134" y="2"/>
                  </a:cubicBezTo>
                  <a:cubicBezTo>
                    <a:pt x="125" y="2"/>
                    <a:pt x="118" y="9"/>
                    <a:pt x="118" y="18"/>
                  </a:cubicBezTo>
                  <a:cubicBezTo>
                    <a:pt x="118" y="26"/>
                    <a:pt x="125" y="33"/>
                    <a:pt x="134" y="33"/>
                  </a:cubicBezTo>
                  <a:cubicBezTo>
                    <a:pt x="143" y="33"/>
                    <a:pt x="150" y="26"/>
                    <a:pt x="150" y="18"/>
                  </a:cubicBezTo>
                  <a:close/>
                  <a:moveTo>
                    <a:pt x="132" y="2"/>
                  </a:moveTo>
                  <a:lnTo>
                    <a:pt x="135" y="33"/>
                  </a:lnTo>
                  <a:lnTo>
                    <a:pt x="145" y="33"/>
                  </a:lnTo>
                  <a:lnTo>
                    <a:pt x="142" y="1"/>
                  </a:lnTo>
                  <a:lnTo>
                    <a:pt x="132" y="2"/>
                  </a:lnTo>
                  <a:close/>
                  <a:moveTo>
                    <a:pt x="159" y="17"/>
                  </a:moveTo>
                  <a:cubicBezTo>
                    <a:pt x="159" y="8"/>
                    <a:pt x="152" y="1"/>
                    <a:pt x="143" y="1"/>
                  </a:cubicBezTo>
                  <a:cubicBezTo>
                    <a:pt x="135" y="1"/>
                    <a:pt x="127" y="8"/>
                    <a:pt x="127" y="17"/>
                  </a:cubicBezTo>
                  <a:cubicBezTo>
                    <a:pt x="127" y="25"/>
                    <a:pt x="135" y="33"/>
                    <a:pt x="143" y="33"/>
                  </a:cubicBezTo>
                  <a:cubicBezTo>
                    <a:pt x="152" y="33"/>
                    <a:pt x="159" y="25"/>
                    <a:pt x="159" y="17"/>
                  </a:cubicBezTo>
                  <a:close/>
                  <a:moveTo>
                    <a:pt x="142" y="1"/>
                  </a:moveTo>
                  <a:lnTo>
                    <a:pt x="144" y="33"/>
                  </a:lnTo>
                  <a:lnTo>
                    <a:pt x="153" y="32"/>
                  </a:lnTo>
                  <a:lnTo>
                    <a:pt x="151" y="0"/>
                  </a:lnTo>
                  <a:lnTo>
                    <a:pt x="142" y="1"/>
                  </a:lnTo>
                  <a:close/>
                  <a:moveTo>
                    <a:pt x="168" y="16"/>
                  </a:moveTo>
                  <a:cubicBezTo>
                    <a:pt x="168" y="7"/>
                    <a:pt x="161" y="0"/>
                    <a:pt x="152" y="0"/>
                  </a:cubicBezTo>
                  <a:cubicBezTo>
                    <a:pt x="143" y="0"/>
                    <a:pt x="136" y="7"/>
                    <a:pt x="136" y="16"/>
                  </a:cubicBezTo>
                  <a:cubicBezTo>
                    <a:pt x="136" y="25"/>
                    <a:pt x="143" y="32"/>
                    <a:pt x="152" y="32"/>
                  </a:cubicBezTo>
                  <a:cubicBezTo>
                    <a:pt x="161" y="32"/>
                    <a:pt x="168" y="25"/>
                    <a:pt x="168" y="16"/>
                  </a:cubicBezTo>
                  <a:close/>
                  <a:moveTo>
                    <a:pt x="152" y="0"/>
                  </a:moveTo>
                  <a:lnTo>
                    <a:pt x="153" y="32"/>
                  </a:lnTo>
                  <a:lnTo>
                    <a:pt x="162" y="31"/>
                  </a:lnTo>
                  <a:lnTo>
                    <a:pt x="160" y="0"/>
                  </a:lnTo>
                  <a:lnTo>
                    <a:pt x="152" y="0"/>
                  </a:lnTo>
                  <a:close/>
                  <a:moveTo>
                    <a:pt x="177" y="16"/>
                  </a:moveTo>
                  <a:cubicBezTo>
                    <a:pt x="177" y="7"/>
                    <a:pt x="170" y="0"/>
                    <a:pt x="161" y="0"/>
                  </a:cubicBezTo>
                  <a:cubicBezTo>
                    <a:pt x="152" y="0"/>
                    <a:pt x="145" y="7"/>
                    <a:pt x="145" y="16"/>
                  </a:cubicBezTo>
                  <a:cubicBezTo>
                    <a:pt x="145" y="24"/>
                    <a:pt x="152" y="31"/>
                    <a:pt x="161" y="31"/>
                  </a:cubicBezTo>
                  <a:cubicBezTo>
                    <a:pt x="170" y="31"/>
                    <a:pt x="177" y="24"/>
                    <a:pt x="177" y="16"/>
                  </a:cubicBezTo>
                  <a:close/>
                  <a:moveTo>
                    <a:pt x="162" y="0"/>
                  </a:moveTo>
                  <a:lnTo>
                    <a:pt x="162" y="31"/>
                  </a:lnTo>
                  <a:lnTo>
                    <a:pt x="171" y="31"/>
                  </a:lnTo>
                  <a:lnTo>
                    <a:pt x="170" y="0"/>
                  </a:lnTo>
                  <a:lnTo>
                    <a:pt x="162" y="0"/>
                  </a:lnTo>
                  <a:close/>
                  <a:moveTo>
                    <a:pt x="184" y="16"/>
                  </a:moveTo>
                  <a:cubicBezTo>
                    <a:pt x="184" y="7"/>
                    <a:pt x="178" y="0"/>
                    <a:pt x="169" y="0"/>
                  </a:cubicBezTo>
                  <a:cubicBezTo>
                    <a:pt x="161" y="0"/>
                    <a:pt x="154" y="7"/>
                    <a:pt x="154" y="16"/>
                  </a:cubicBezTo>
                  <a:cubicBezTo>
                    <a:pt x="154" y="24"/>
                    <a:pt x="161" y="31"/>
                    <a:pt x="169" y="31"/>
                  </a:cubicBezTo>
                  <a:cubicBezTo>
                    <a:pt x="178" y="31"/>
                    <a:pt x="184" y="24"/>
                    <a:pt x="184" y="16"/>
                  </a:cubicBezTo>
                  <a:close/>
                  <a:moveTo>
                    <a:pt x="173" y="1"/>
                  </a:moveTo>
                  <a:lnTo>
                    <a:pt x="170" y="31"/>
                  </a:lnTo>
                  <a:lnTo>
                    <a:pt x="183" y="30"/>
                  </a:lnTo>
                  <a:lnTo>
                    <a:pt x="186" y="4"/>
                  </a:lnTo>
                  <a:lnTo>
                    <a:pt x="173" y="1"/>
                  </a:lnTo>
                  <a:close/>
                  <a:moveTo>
                    <a:pt x="196" y="17"/>
                  </a:moveTo>
                  <a:cubicBezTo>
                    <a:pt x="196" y="10"/>
                    <a:pt x="190" y="4"/>
                    <a:pt x="183" y="4"/>
                  </a:cubicBezTo>
                  <a:cubicBezTo>
                    <a:pt x="175" y="4"/>
                    <a:pt x="170" y="10"/>
                    <a:pt x="170" y="17"/>
                  </a:cubicBezTo>
                  <a:cubicBezTo>
                    <a:pt x="170" y="24"/>
                    <a:pt x="175" y="30"/>
                    <a:pt x="183" y="30"/>
                  </a:cubicBezTo>
                  <a:cubicBezTo>
                    <a:pt x="190" y="30"/>
                    <a:pt x="196" y="24"/>
                    <a:pt x="196" y="17"/>
                  </a:cubicBezTo>
                  <a:close/>
                  <a:moveTo>
                    <a:pt x="192" y="8"/>
                  </a:moveTo>
                  <a:lnTo>
                    <a:pt x="183" y="30"/>
                  </a:lnTo>
                  <a:lnTo>
                    <a:pt x="191" y="30"/>
                  </a:lnTo>
                  <a:lnTo>
                    <a:pt x="198" y="14"/>
                  </a:lnTo>
                  <a:lnTo>
                    <a:pt x="192" y="8"/>
                  </a:lnTo>
                  <a:close/>
                  <a:moveTo>
                    <a:pt x="200" y="20"/>
                  </a:moveTo>
                  <a:cubicBezTo>
                    <a:pt x="200" y="15"/>
                    <a:pt x="196" y="11"/>
                    <a:pt x="191" y="11"/>
                  </a:cubicBezTo>
                  <a:cubicBezTo>
                    <a:pt x="186" y="11"/>
                    <a:pt x="181" y="15"/>
                    <a:pt x="181" y="20"/>
                  </a:cubicBezTo>
                  <a:cubicBezTo>
                    <a:pt x="181" y="26"/>
                    <a:pt x="186" y="30"/>
                    <a:pt x="191" y="30"/>
                  </a:cubicBezTo>
                  <a:cubicBezTo>
                    <a:pt x="196" y="30"/>
                    <a:pt x="200" y="26"/>
                    <a:pt x="200" y="20"/>
                  </a:cubicBezTo>
                  <a:close/>
                  <a:moveTo>
                    <a:pt x="199" y="16"/>
                  </a:moveTo>
                  <a:lnTo>
                    <a:pt x="197" y="27"/>
                  </a:lnTo>
                  <a:lnTo>
                    <a:pt x="200" y="25"/>
                  </a:lnTo>
                  <a:lnTo>
                    <a:pt x="201" y="19"/>
                  </a:lnTo>
                  <a:lnTo>
                    <a:pt x="199" y="16"/>
                  </a:lnTo>
                  <a:close/>
                  <a:moveTo>
                    <a:pt x="202" y="21"/>
                  </a:moveTo>
                  <a:cubicBezTo>
                    <a:pt x="202" y="19"/>
                    <a:pt x="199" y="16"/>
                    <a:pt x="197" y="16"/>
                  </a:cubicBezTo>
                  <a:cubicBezTo>
                    <a:pt x="194" y="16"/>
                    <a:pt x="192" y="19"/>
                    <a:pt x="192" y="21"/>
                  </a:cubicBezTo>
                  <a:cubicBezTo>
                    <a:pt x="192" y="24"/>
                    <a:pt x="194" y="26"/>
                    <a:pt x="197" y="26"/>
                  </a:cubicBezTo>
                  <a:cubicBezTo>
                    <a:pt x="199" y="26"/>
                    <a:pt x="202" y="24"/>
                    <a:pt x="202" y="21"/>
                  </a:cubicBezTo>
                  <a:close/>
                </a:path>
              </a:pathLst>
            </a:custGeom>
            <a:solidFill>
              <a:srgbClr val="ED1C2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 noEditPoints="1"/>
            </p:cNvSpPr>
            <p:nvPr>
              <p:custDataLst>
                <p:tags r:id="rId14"/>
              </p:custDataLst>
            </p:nvPr>
          </p:nvSpPr>
          <p:spPr bwMode="auto">
            <a:xfrm>
              <a:off x="3516" y="1879"/>
              <a:ext cx="55" cy="55"/>
            </a:xfrm>
            <a:custGeom>
              <a:avLst/>
              <a:gdLst/>
              <a:ahLst/>
              <a:cxnLst>
                <a:cxn ang="0">
                  <a:pos x="20" y="57"/>
                </a:cxn>
                <a:cxn ang="0">
                  <a:pos x="7" y="58"/>
                </a:cxn>
                <a:cxn ang="0">
                  <a:pos x="18" y="43"/>
                </a:cxn>
                <a:cxn ang="0">
                  <a:pos x="1" y="39"/>
                </a:cxn>
                <a:cxn ang="0">
                  <a:pos x="21" y="37"/>
                </a:cxn>
                <a:cxn ang="0">
                  <a:pos x="4" y="30"/>
                </a:cxn>
                <a:cxn ang="0">
                  <a:pos x="25" y="33"/>
                </a:cxn>
                <a:cxn ang="0">
                  <a:pos x="7" y="25"/>
                </a:cxn>
                <a:cxn ang="0">
                  <a:pos x="32" y="27"/>
                </a:cxn>
                <a:cxn ang="0">
                  <a:pos x="13" y="18"/>
                </a:cxn>
                <a:cxn ang="0">
                  <a:pos x="39" y="22"/>
                </a:cxn>
                <a:cxn ang="0">
                  <a:pos x="21" y="11"/>
                </a:cxn>
                <a:cxn ang="0">
                  <a:pos x="48" y="18"/>
                </a:cxn>
                <a:cxn ang="0">
                  <a:pos x="32" y="5"/>
                </a:cxn>
                <a:cxn ang="0">
                  <a:pos x="57" y="16"/>
                </a:cxn>
                <a:cxn ang="0">
                  <a:pos x="42" y="2"/>
                </a:cxn>
                <a:cxn ang="0">
                  <a:pos x="70" y="15"/>
                </a:cxn>
                <a:cxn ang="0">
                  <a:pos x="57" y="1"/>
                </a:cxn>
                <a:cxn ang="0">
                  <a:pos x="81" y="15"/>
                </a:cxn>
                <a:cxn ang="0">
                  <a:pos x="69" y="0"/>
                </a:cxn>
                <a:cxn ang="0">
                  <a:pos x="94" y="16"/>
                </a:cxn>
                <a:cxn ang="0">
                  <a:pos x="84" y="2"/>
                </a:cxn>
                <a:cxn ang="0">
                  <a:pos x="104" y="20"/>
                </a:cxn>
                <a:cxn ang="0">
                  <a:pos x="96" y="6"/>
                </a:cxn>
                <a:cxn ang="0">
                  <a:pos x="115" y="26"/>
                </a:cxn>
                <a:cxn ang="0">
                  <a:pos x="110" y="14"/>
                </a:cxn>
                <a:cxn ang="0">
                  <a:pos x="123" y="32"/>
                </a:cxn>
                <a:cxn ang="0">
                  <a:pos x="121" y="24"/>
                </a:cxn>
                <a:cxn ang="0">
                  <a:pos x="128" y="41"/>
                </a:cxn>
                <a:cxn ang="0">
                  <a:pos x="128" y="37"/>
                </a:cxn>
                <a:cxn ang="0">
                  <a:pos x="131" y="50"/>
                </a:cxn>
                <a:cxn ang="0">
                  <a:pos x="131" y="49"/>
                </a:cxn>
                <a:cxn ang="0">
                  <a:pos x="131" y="60"/>
                </a:cxn>
                <a:cxn ang="0">
                  <a:pos x="131" y="63"/>
                </a:cxn>
                <a:cxn ang="0">
                  <a:pos x="129" y="70"/>
                </a:cxn>
                <a:cxn ang="0">
                  <a:pos x="127" y="78"/>
                </a:cxn>
                <a:cxn ang="0">
                  <a:pos x="124" y="79"/>
                </a:cxn>
                <a:cxn ang="0">
                  <a:pos x="118" y="91"/>
                </a:cxn>
                <a:cxn ang="0">
                  <a:pos x="114" y="88"/>
                </a:cxn>
                <a:cxn ang="0">
                  <a:pos x="107" y="100"/>
                </a:cxn>
                <a:cxn ang="0">
                  <a:pos x="102" y="96"/>
                </a:cxn>
                <a:cxn ang="0">
                  <a:pos x="94" y="109"/>
                </a:cxn>
                <a:cxn ang="0">
                  <a:pos x="88" y="104"/>
                </a:cxn>
                <a:cxn ang="0">
                  <a:pos x="78" y="118"/>
                </a:cxn>
                <a:cxn ang="0">
                  <a:pos x="74" y="109"/>
                </a:cxn>
                <a:cxn ang="0">
                  <a:pos x="61" y="123"/>
                </a:cxn>
                <a:cxn ang="0">
                  <a:pos x="62" y="112"/>
                </a:cxn>
                <a:cxn ang="0">
                  <a:pos x="49" y="125"/>
                </a:cxn>
                <a:cxn ang="0">
                  <a:pos x="48" y="114"/>
                </a:cxn>
                <a:cxn ang="0">
                  <a:pos x="36" y="124"/>
                </a:cxn>
                <a:cxn ang="0">
                  <a:pos x="35" y="114"/>
                </a:cxn>
                <a:cxn ang="0">
                  <a:pos x="23" y="122"/>
                </a:cxn>
                <a:cxn ang="0">
                  <a:pos x="27" y="114"/>
                </a:cxn>
              </a:cxnLst>
              <a:rect l="0" t="0" r="r" b="b"/>
              <a:pathLst>
                <a:path w="131" h="125">
                  <a:moveTo>
                    <a:pt x="20" y="57"/>
                  </a:moveTo>
                  <a:cubicBezTo>
                    <a:pt x="20" y="54"/>
                    <a:pt x="17" y="51"/>
                    <a:pt x="13" y="51"/>
                  </a:cubicBezTo>
                  <a:cubicBezTo>
                    <a:pt x="10" y="51"/>
                    <a:pt x="7" y="54"/>
                    <a:pt x="7" y="57"/>
                  </a:cubicBezTo>
                  <a:cubicBezTo>
                    <a:pt x="7" y="61"/>
                    <a:pt x="10" y="64"/>
                    <a:pt x="13" y="64"/>
                  </a:cubicBezTo>
                  <a:cubicBezTo>
                    <a:pt x="17" y="64"/>
                    <a:pt x="20" y="61"/>
                    <a:pt x="20" y="57"/>
                  </a:cubicBezTo>
                  <a:close/>
                  <a:moveTo>
                    <a:pt x="7" y="58"/>
                  </a:moveTo>
                  <a:lnTo>
                    <a:pt x="19" y="54"/>
                  </a:lnTo>
                  <a:lnTo>
                    <a:pt x="17" y="39"/>
                  </a:lnTo>
                  <a:lnTo>
                    <a:pt x="0" y="45"/>
                  </a:lnTo>
                  <a:lnTo>
                    <a:pt x="7" y="58"/>
                  </a:lnTo>
                  <a:close/>
                  <a:moveTo>
                    <a:pt x="18" y="43"/>
                  </a:moveTo>
                  <a:cubicBezTo>
                    <a:pt x="18" y="38"/>
                    <a:pt x="14" y="34"/>
                    <a:pt x="9" y="34"/>
                  </a:cubicBezTo>
                  <a:cubicBezTo>
                    <a:pt x="4" y="34"/>
                    <a:pt x="0" y="38"/>
                    <a:pt x="0" y="43"/>
                  </a:cubicBezTo>
                  <a:cubicBezTo>
                    <a:pt x="0" y="48"/>
                    <a:pt x="4" y="52"/>
                    <a:pt x="9" y="52"/>
                  </a:cubicBezTo>
                  <a:cubicBezTo>
                    <a:pt x="14" y="52"/>
                    <a:pt x="18" y="48"/>
                    <a:pt x="18" y="43"/>
                  </a:cubicBezTo>
                  <a:close/>
                  <a:moveTo>
                    <a:pt x="1" y="39"/>
                  </a:moveTo>
                  <a:lnTo>
                    <a:pt x="18" y="43"/>
                  </a:lnTo>
                  <a:lnTo>
                    <a:pt x="21" y="37"/>
                  </a:lnTo>
                  <a:lnTo>
                    <a:pt x="1" y="33"/>
                  </a:lnTo>
                  <a:lnTo>
                    <a:pt x="1" y="39"/>
                  </a:lnTo>
                  <a:close/>
                  <a:moveTo>
                    <a:pt x="21" y="37"/>
                  </a:moveTo>
                  <a:cubicBezTo>
                    <a:pt x="21" y="32"/>
                    <a:pt x="16" y="27"/>
                    <a:pt x="10" y="27"/>
                  </a:cubicBezTo>
                  <a:cubicBezTo>
                    <a:pt x="5" y="27"/>
                    <a:pt x="0" y="32"/>
                    <a:pt x="0" y="37"/>
                  </a:cubicBezTo>
                  <a:cubicBezTo>
                    <a:pt x="0" y="43"/>
                    <a:pt x="5" y="48"/>
                    <a:pt x="10" y="48"/>
                  </a:cubicBezTo>
                  <a:cubicBezTo>
                    <a:pt x="16" y="48"/>
                    <a:pt x="21" y="43"/>
                    <a:pt x="21" y="37"/>
                  </a:cubicBezTo>
                  <a:close/>
                  <a:moveTo>
                    <a:pt x="4" y="30"/>
                  </a:moveTo>
                  <a:lnTo>
                    <a:pt x="19" y="43"/>
                  </a:lnTo>
                  <a:lnTo>
                    <a:pt x="23" y="39"/>
                  </a:lnTo>
                  <a:lnTo>
                    <a:pt x="7" y="25"/>
                  </a:lnTo>
                  <a:lnTo>
                    <a:pt x="4" y="30"/>
                  </a:lnTo>
                  <a:close/>
                  <a:moveTo>
                    <a:pt x="25" y="33"/>
                  </a:moveTo>
                  <a:cubicBezTo>
                    <a:pt x="25" y="27"/>
                    <a:pt x="20" y="22"/>
                    <a:pt x="14" y="22"/>
                  </a:cubicBezTo>
                  <a:cubicBezTo>
                    <a:pt x="8" y="22"/>
                    <a:pt x="3" y="27"/>
                    <a:pt x="3" y="33"/>
                  </a:cubicBezTo>
                  <a:cubicBezTo>
                    <a:pt x="3" y="40"/>
                    <a:pt x="8" y="44"/>
                    <a:pt x="14" y="44"/>
                  </a:cubicBezTo>
                  <a:cubicBezTo>
                    <a:pt x="20" y="44"/>
                    <a:pt x="25" y="40"/>
                    <a:pt x="25" y="33"/>
                  </a:cubicBezTo>
                  <a:close/>
                  <a:moveTo>
                    <a:pt x="7" y="25"/>
                  </a:moveTo>
                  <a:lnTo>
                    <a:pt x="22" y="41"/>
                  </a:lnTo>
                  <a:lnTo>
                    <a:pt x="29" y="35"/>
                  </a:lnTo>
                  <a:lnTo>
                    <a:pt x="13" y="18"/>
                  </a:lnTo>
                  <a:lnTo>
                    <a:pt x="7" y="25"/>
                  </a:lnTo>
                  <a:close/>
                  <a:moveTo>
                    <a:pt x="32" y="27"/>
                  </a:moveTo>
                  <a:cubicBezTo>
                    <a:pt x="32" y="21"/>
                    <a:pt x="27" y="16"/>
                    <a:pt x="20" y="16"/>
                  </a:cubicBezTo>
                  <a:cubicBezTo>
                    <a:pt x="14" y="16"/>
                    <a:pt x="8" y="21"/>
                    <a:pt x="8" y="27"/>
                  </a:cubicBezTo>
                  <a:cubicBezTo>
                    <a:pt x="8" y="34"/>
                    <a:pt x="14" y="39"/>
                    <a:pt x="20" y="39"/>
                  </a:cubicBezTo>
                  <a:cubicBezTo>
                    <a:pt x="27" y="39"/>
                    <a:pt x="32" y="34"/>
                    <a:pt x="32" y="27"/>
                  </a:cubicBezTo>
                  <a:close/>
                  <a:moveTo>
                    <a:pt x="13" y="18"/>
                  </a:moveTo>
                  <a:lnTo>
                    <a:pt x="28" y="36"/>
                  </a:lnTo>
                  <a:lnTo>
                    <a:pt x="35" y="31"/>
                  </a:lnTo>
                  <a:lnTo>
                    <a:pt x="19" y="12"/>
                  </a:lnTo>
                  <a:lnTo>
                    <a:pt x="13" y="18"/>
                  </a:lnTo>
                  <a:close/>
                  <a:moveTo>
                    <a:pt x="39" y="22"/>
                  </a:moveTo>
                  <a:cubicBezTo>
                    <a:pt x="39" y="16"/>
                    <a:pt x="33" y="10"/>
                    <a:pt x="26" y="10"/>
                  </a:cubicBezTo>
                  <a:cubicBezTo>
                    <a:pt x="19" y="10"/>
                    <a:pt x="14" y="16"/>
                    <a:pt x="14" y="22"/>
                  </a:cubicBezTo>
                  <a:cubicBezTo>
                    <a:pt x="14" y="29"/>
                    <a:pt x="19" y="35"/>
                    <a:pt x="26" y="35"/>
                  </a:cubicBezTo>
                  <a:cubicBezTo>
                    <a:pt x="33" y="35"/>
                    <a:pt x="39" y="29"/>
                    <a:pt x="39" y="22"/>
                  </a:cubicBezTo>
                  <a:close/>
                  <a:moveTo>
                    <a:pt x="21" y="11"/>
                  </a:moveTo>
                  <a:lnTo>
                    <a:pt x="32" y="33"/>
                  </a:lnTo>
                  <a:lnTo>
                    <a:pt x="41" y="30"/>
                  </a:lnTo>
                  <a:lnTo>
                    <a:pt x="30" y="6"/>
                  </a:lnTo>
                  <a:lnTo>
                    <a:pt x="21" y="11"/>
                  </a:lnTo>
                  <a:close/>
                  <a:moveTo>
                    <a:pt x="48" y="18"/>
                  </a:moveTo>
                  <a:cubicBezTo>
                    <a:pt x="48" y="11"/>
                    <a:pt x="42" y="5"/>
                    <a:pt x="35" y="5"/>
                  </a:cubicBezTo>
                  <a:cubicBezTo>
                    <a:pt x="27" y="5"/>
                    <a:pt x="22" y="11"/>
                    <a:pt x="22" y="18"/>
                  </a:cubicBezTo>
                  <a:cubicBezTo>
                    <a:pt x="22" y="25"/>
                    <a:pt x="27" y="31"/>
                    <a:pt x="35" y="31"/>
                  </a:cubicBezTo>
                  <a:cubicBezTo>
                    <a:pt x="42" y="31"/>
                    <a:pt x="48" y="25"/>
                    <a:pt x="48" y="18"/>
                  </a:cubicBezTo>
                  <a:close/>
                  <a:moveTo>
                    <a:pt x="32" y="5"/>
                  </a:moveTo>
                  <a:lnTo>
                    <a:pt x="39" y="31"/>
                  </a:lnTo>
                  <a:lnTo>
                    <a:pt x="47" y="29"/>
                  </a:lnTo>
                  <a:lnTo>
                    <a:pt x="41" y="3"/>
                  </a:lnTo>
                  <a:lnTo>
                    <a:pt x="32" y="5"/>
                  </a:lnTo>
                  <a:close/>
                  <a:moveTo>
                    <a:pt x="57" y="16"/>
                  </a:moveTo>
                  <a:cubicBezTo>
                    <a:pt x="57" y="9"/>
                    <a:pt x="51" y="2"/>
                    <a:pt x="43" y="2"/>
                  </a:cubicBezTo>
                  <a:cubicBezTo>
                    <a:pt x="36" y="2"/>
                    <a:pt x="30" y="9"/>
                    <a:pt x="30" y="16"/>
                  </a:cubicBezTo>
                  <a:cubicBezTo>
                    <a:pt x="30" y="24"/>
                    <a:pt x="36" y="30"/>
                    <a:pt x="43" y="30"/>
                  </a:cubicBezTo>
                  <a:cubicBezTo>
                    <a:pt x="51" y="30"/>
                    <a:pt x="57" y="24"/>
                    <a:pt x="57" y="16"/>
                  </a:cubicBezTo>
                  <a:close/>
                  <a:moveTo>
                    <a:pt x="42" y="2"/>
                  </a:moveTo>
                  <a:lnTo>
                    <a:pt x="45" y="30"/>
                  </a:lnTo>
                  <a:lnTo>
                    <a:pt x="58" y="29"/>
                  </a:lnTo>
                  <a:lnTo>
                    <a:pt x="55" y="1"/>
                  </a:lnTo>
                  <a:lnTo>
                    <a:pt x="42" y="2"/>
                  </a:lnTo>
                  <a:close/>
                  <a:moveTo>
                    <a:pt x="70" y="15"/>
                  </a:moveTo>
                  <a:cubicBezTo>
                    <a:pt x="70" y="7"/>
                    <a:pt x="64" y="1"/>
                    <a:pt x="56" y="1"/>
                  </a:cubicBezTo>
                  <a:cubicBezTo>
                    <a:pt x="49" y="1"/>
                    <a:pt x="42" y="7"/>
                    <a:pt x="42" y="15"/>
                  </a:cubicBezTo>
                  <a:cubicBezTo>
                    <a:pt x="42" y="22"/>
                    <a:pt x="49" y="29"/>
                    <a:pt x="56" y="29"/>
                  </a:cubicBezTo>
                  <a:cubicBezTo>
                    <a:pt x="64" y="29"/>
                    <a:pt x="70" y="22"/>
                    <a:pt x="70" y="15"/>
                  </a:cubicBezTo>
                  <a:close/>
                  <a:moveTo>
                    <a:pt x="57" y="1"/>
                  </a:moveTo>
                  <a:lnTo>
                    <a:pt x="57" y="29"/>
                  </a:lnTo>
                  <a:lnTo>
                    <a:pt x="68" y="29"/>
                  </a:lnTo>
                  <a:lnTo>
                    <a:pt x="68" y="0"/>
                  </a:lnTo>
                  <a:lnTo>
                    <a:pt x="57" y="1"/>
                  </a:lnTo>
                  <a:close/>
                  <a:moveTo>
                    <a:pt x="81" y="15"/>
                  </a:moveTo>
                  <a:cubicBezTo>
                    <a:pt x="81" y="7"/>
                    <a:pt x="75" y="0"/>
                    <a:pt x="67" y="0"/>
                  </a:cubicBezTo>
                  <a:cubicBezTo>
                    <a:pt x="59" y="0"/>
                    <a:pt x="53" y="7"/>
                    <a:pt x="53" y="15"/>
                  </a:cubicBezTo>
                  <a:cubicBezTo>
                    <a:pt x="53" y="23"/>
                    <a:pt x="59" y="29"/>
                    <a:pt x="67" y="29"/>
                  </a:cubicBezTo>
                  <a:cubicBezTo>
                    <a:pt x="75" y="29"/>
                    <a:pt x="81" y="23"/>
                    <a:pt x="81" y="15"/>
                  </a:cubicBezTo>
                  <a:close/>
                  <a:moveTo>
                    <a:pt x="69" y="0"/>
                  </a:moveTo>
                  <a:lnTo>
                    <a:pt x="65" y="29"/>
                  </a:lnTo>
                  <a:lnTo>
                    <a:pt x="78" y="31"/>
                  </a:lnTo>
                  <a:lnTo>
                    <a:pt x="82" y="2"/>
                  </a:lnTo>
                  <a:lnTo>
                    <a:pt x="69" y="0"/>
                  </a:lnTo>
                  <a:close/>
                  <a:moveTo>
                    <a:pt x="94" y="16"/>
                  </a:moveTo>
                  <a:cubicBezTo>
                    <a:pt x="94" y="8"/>
                    <a:pt x="88" y="2"/>
                    <a:pt x="79" y="2"/>
                  </a:cubicBezTo>
                  <a:cubicBezTo>
                    <a:pt x="71" y="2"/>
                    <a:pt x="65" y="8"/>
                    <a:pt x="65" y="16"/>
                  </a:cubicBezTo>
                  <a:cubicBezTo>
                    <a:pt x="65" y="25"/>
                    <a:pt x="71" y="31"/>
                    <a:pt x="79" y="31"/>
                  </a:cubicBezTo>
                  <a:cubicBezTo>
                    <a:pt x="88" y="31"/>
                    <a:pt x="94" y="25"/>
                    <a:pt x="94" y="16"/>
                  </a:cubicBezTo>
                  <a:close/>
                  <a:moveTo>
                    <a:pt x="84" y="2"/>
                  </a:moveTo>
                  <a:lnTo>
                    <a:pt x="75" y="31"/>
                  </a:lnTo>
                  <a:lnTo>
                    <a:pt x="85" y="34"/>
                  </a:lnTo>
                  <a:lnTo>
                    <a:pt x="94" y="5"/>
                  </a:lnTo>
                  <a:lnTo>
                    <a:pt x="84" y="2"/>
                  </a:lnTo>
                  <a:close/>
                  <a:moveTo>
                    <a:pt x="104" y="20"/>
                  </a:moveTo>
                  <a:cubicBezTo>
                    <a:pt x="104" y="11"/>
                    <a:pt x="97" y="4"/>
                    <a:pt x="89" y="4"/>
                  </a:cubicBezTo>
                  <a:cubicBezTo>
                    <a:pt x="81" y="4"/>
                    <a:pt x="74" y="11"/>
                    <a:pt x="74" y="20"/>
                  </a:cubicBezTo>
                  <a:cubicBezTo>
                    <a:pt x="74" y="28"/>
                    <a:pt x="81" y="35"/>
                    <a:pt x="89" y="35"/>
                  </a:cubicBezTo>
                  <a:cubicBezTo>
                    <a:pt x="97" y="35"/>
                    <a:pt x="104" y="28"/>
                    <a:pt x="104" y="20"/>
                  </a:cubicBezTo>
                  <a:close/>
                  <a:moveTo>
                    <a:pt x="96" y="6"/>
                  </a:moveTo>
                  <a:lnTo>
                    <a:pt x="82" y="33"/>
                  </a:lnTo>
                  <a:lnTo>
                    <a:pt x="93" y="39"/>
                  </a:lnTo>
                  <a:lnTo>
                    <a:pt x="107" y="12"/>
                  </a:lnTo>
                  <a:lnTo>
                    <a:pt x="96" y="6"/>
                  </a:lnTo>
                  <a:close/>
                  <a:moveTo>
                    <a:pt x="115" y="26"/>
                  </a:moveTo>
                  <a:cubicBezTo>
                    <a:pt x="115" y="17"/>
                    <a:pt x="108" y="10"/>
                    <a:pt x="100" y="10"/>
                  </a:cubicBezTo>
                  <a:cubicBezTo>
                    <a:pt x="91" y="10"/>
                    <a:pt x="85" y="17"/>
                    <a:pt x="85" y="26"/>
                  </a:cubicBezTo>
                  <a:cubicBezTo>
                    <a:pt x="85" y="34"/>
                    <a:pt x="91" y="41"/>
                    <a:pt x="100" y="41"/>
                  </a:cubicBezTo>
                  <a:cubicBezTo>
                    <a:pt x="108" y="41"/>
                    <a:pt x="115" y="34"/>
                    <a:pt x="115" y="26"/>
                  </a:cubicBezTo>
                  <a:close/>
                  <a:moveTo>
                    <a:pt x="110" y="14"/>
                  </a:moveTo>
                  <a:lnTo>
                    <a:pt x="90" y="37"/>
                  </a:lnTo>
                  <a:lnTo>
                    <a:pt x="97" y="44"/>
                  </a:lnTo>
                  <a:lnTo>
                    <a:pt x="118" y="21"/>
                  </a:lnTo>
                  <a:lnTo>
                    <a:pt x="110" y="14"/>
                  </a:lnTo>
                  <a:close/>
                  <a:moveTo>
                    <a:pt x="123" y="32"/>
                  </a:moveTo>
                  <a:cubicBezTo>
                    <a:pt x="123" y="24"/>
                    <a:pt x="116" y="17"/>
                    <a:pt x="107" y="17"/>
                  </a:cubicBezTo>
                  <a:cubicBezTo>
                    <a:pt x="99" y="17"/>
                    <a:pt x="92" y="24"/>
                    <a:pt x="92" y="32"/>
                  </a:cubicBezTo>
                  <a:cubicBezTo>
                    <a:pt x="92" y="41"/>
                    <a:pt x="99" y="48"/>
                    <a:pt x="107" y="48"/>
                  </a:cubicBezTo>
                  <a:cubicBezTo>
                    <a:pt x="116" y="48"/>
                    <a:pt x="123" y="41"/>
                    <a:pt x="123" y="32"/>
                  </a:cubicBezTo>
                  <a:close/>
                  <a:moveTo>
                    <a:pt x="121" y="24"/>
                  </a:moveTo>
                  <a:lnTo>
                    <a:pt x="94" y="40"/>
                  </a:lnTo>
                  <a:lnTo>
                    <a:pt x="100" y="49"/>
                  </a:lnTo>
                  <a:lnTo>
                    <a:pt x="126" y="33"/>
                  </a:lnTo>
                  <a:lnTo>
                    <a:pt x="121" y="24"/>
                  </a:lnTo>
                  <a:close/>
                  <a:moveTo>
                    <a:pt x="128" y="41"/>
                  </a:moveTo>
                  <a:cubicBezTo>
                    <a:pt x="128" y="33"/>
                    <a:pt x="121" y="26"/>
                    <a:pt x="113" y="26"/>
                  </a:cubicBezTo>
                  <a:cubicBezTo>
                    <a:pt x="104" y="26"/>
                    <a:pt x="97" y="33"/>
                    <a:pt x="97" y="41"/>
                  </a:cubicBezTo>
                  <a:cubicBezTo>
                    <a:pt x="97" y="50"/>
                    <a:pt x="104" y="57"/>
                    <a:pt x="113" y="57"/>
                  </a:cubicBezTo>
                  <a:cubicBezTo>
                    <a:pt x="121" y="57"/>
                    <a:pt x="128" y="50"/>
                    <a:pt x="128" y="41"/>
                  </a:cubicBezTo>
                  <a:close/>
                  <a:moveTo>
                    <a:pt x="128" y="37"/>
                  </a:moveTo>
                  <a:lnTo>
                    <a:pt x="98" y="45"/>
                  </a:lnTo>
                  <a:lnTo>
                    <a:pt x="100" y="54"/>
                  </a:lnTo>
                  <a:lnTo>
                    <a:pt x="130" y="46"/>
                  </a:lnTo>
                  <a:lnTo>
                    <a:pt x="128" y="37"/>
                  </a:lnTo>
                  <a:close/>
                  <a:moveTo>
                    <a:pt x="131" y="50"/>
                  </a:moveTo>
                  <a:cubicBezTo>
                    <a:pt x="131" y="41"/>
                    <a:pt x="124" y="34"/>
                    <a:pt x="115" y="34"/>
                  </a:cubicBezTo>
                  <a:cubicBezTo>
                    <a:pt x="107" y="34"/>
                    <a:pt x="100" y="41"/>
                    <a:pt x="100" y="50"/>
                  </a:cubicBezTo>
                  <a:cubicBezTo>
                    <a:pt x="100" y="58"/>
                    <a:pt x="107" y="65"/>
                    <a:pt x="115" y="65"/>
                  </a:cubicBezTo>
                  <a:cubicBezTo>
                    <a:pt x="124" y="65"/>
                    <a:pt x="131" y="58"/>
                    <a:pt x="131" y="50"/>
                  </a:cubicBezTo>
                  <a:close/>
                  <a:moveTo>
                    <a:pt x="131" y="49"/>
                  </a:moveTo>
                  <a:lnTo>
                    <a:pt x="100" y="51"/>
                  </a:lnTo>
                  <a:lnTo>
                    <a:pt x="100" y="60"/>
                  </a:lnTo>
                  <a:lnTo>
                    <a:pt x="131" y="59"/>
                  </a:lnTo>
                  <a:lnTo>
                    <a:pt x="131" y="49"/>
                  </a:lnTo>
                  <a:close/>
                  <a:moveTo>
                    <a:pt x="131" y="60"/>
                  </a:moveTo>
                  <a:cubicBezTo>
                    <a:pt x="131" y="51"/>
                    <a:pt x="124" y="44"/>
                    <a:pt x="116" y="44"/>
                  </a:cubicBezTo>
                  <a:cubicBezTo>
                    <a:pt x="107" y="44"/>
                    <a:pt x="100" y="51"/>
                    <a:pt x="100" y="60"/>
                  </a:cubicBezTo>
                  <a:cubicBezTo>
                    <a:pt x="100" y="68"/>
                    <a:pt x="107" y="75"/>
                    <a:pt x="116" y="75"/>
                  </a:cubicBezTo>
                  <a:cubicBezTo>
                    <a:pt x="124" y="75"/>
                    <a:pt x="131" y="68"/>
                    <a:pt x="131" y="60"/>
                  </a:cubicBezTo>
                  <a:close/>
                  <a:moveTo>
                    <a:pt x="131" y="63"/>
                  </a:moveTo>
                  <a:lnTo>
                    <a:pt x="100" y="57"/>
                  </a:lnTo>
                  <a:lnTo>
                    <a:pt x="98" y="67"/>
                  </a:lnTo>
                  <a:lnTo>
                    <a:pt x="129" y="73"/>
                  </a:lnTo>
                  <a:lnTo>
                    <a:pt x="131" y="63"/>
                  </a:lnTo>
                  <a:close/>
                  <a:moveTo>
                    <a:pt x="129" y="70"/>
                  </a:moveTo>
                  <a:cubicBezTo>
                    <a:pt x="129" y="61"/>
                    <a:pt x="122" y="54"/>
                    <a:pt x="114" y="54"/>
                  </a:cubicBezTo>
                  <a:cubicBezTo>
                    <a:pt x="105" y="54"/>
                    <a:pt x="98" y="61"/>
                    <a:pt x="98" y="70"/>
                  </a:cubicBezTo>
                  <a:cubicBezTo>
                    <a:pt x="98" y="79"/>
                    <a:pt x="105" y="86"/>
                    <a:pt x="114" y="86"/>
                  </a:cubicBezTo>
                  <a:cubicBezTo>
                    <a:pt x="122" y="86"/>
                    <a:pt x="129" y="79"/>
                    <a:pt x="129" y="70"/>
                  </a:cubicBezTo>
                  <a:close/>
                  <a:moveTo>
                    <a:pt x="127" y="78"/>
                  </a:moveTo>
                  <a:lnTo>
                    <a:pt x="100" y="62"/>
                  </a:lnTo>
                  <a:lnTo>
                    <a:pt x="95" y="71"/>
                  </a:lnTo>
                  <a:lnTo>
                    <a:pt x="121" y="87"/>
                  </a:lnTo>
                  <a:lnTo>
                    <a:pt x="127" y="78"/>
                  </a:lnTo>
                  <a:close/>
                  <a:moveTo>
                    <a:pt x="124" y="79"/>
                  </a:moveTo>
                  <a:cubicBezTo>
                    <a:pt x="124" y="70"/>
                    <a:pt x="117" y="63"/>
                    <a:pt x="108" y="63"/>
                  </a:cubicBezTo>
                  <a:cubicBezTo>
                    <a:pt x="99" y="63"/>
                    <a:pt x="92" y="70"/>
                    <a:pt x="92" y="79"/>
                  </a:cubicBezTo>
                  <a:cubicBezTo>
                    <a:pt x="92" y="88"/>
                    <a:pt x="99" y="95"/>
                    <a:pt x="108" y="95"/>
                  </a:cubicBezTo>
                  <a:cubicBezTo>
                    <a:pt x="117" y="95"/>
                    <a:pt x="124" y="88"/>
                    <a:pt x="124" y="79"/>
                  </a:cubicBezTo>
                  <a:close/>
                  <a:moveTo>
                    <a:pt x="118" y="91"/>
                  </a:moveTo>
                  <a:lnTo>
                    <a:pt x="98" y="67"/>
                  </a:lnTo>
                  <a:lnTo>
                    <a:pt x="88" y="76"/>
                  </a:lnTo>
                  <a:lnTo>
                    <a:pt x="108" y="99"/>
                  </a:lnTo>
                  <a:lnTo>
                    <a:pt x="118" y="91"/>
                  </a:lnTo>
                  <a:close/>
                  <a:moveTo>
                    <a:pt x="114" y="88"/>
                  </a:moveTo>
                  <a:cubicBezTo>
                    <a:pt x="114" y="79"/>
                    <a:pt x="107" y="72"/>
                    <a:pt x="98" y="72"/>
                  </a:cubicBezTo>
                  <a:cubicBezTo>
                    <a:pt x="90" y="72"/>
                    <a:pt x="83" y="79"/>
                    <a:pt x="83" y="88"/>
                  </a:cubicBezTo>
                  <a:cubicBezTo>
                    <a:pt x="83" y="96"/>
                    <a:pt x="90" y="103"/>
                    <a:pt x="98" y="103"/>
                  </a:cubicBezTo>
                  <a:cubicBezTo>
                    <a:pt x="107" y="103"/>
                    <a:pt x="114" y="96"/>
                    <a:pt x="114" y="88"/>
                  </a:cubicBezTo>
                  <a:close/>
                  <a:moveTo>
                    <a:pt x="107" y="100"/>
                  </a:moveTo>
                  <a:lnTo>
                    <a:pt x="89" y="75"/>
                  </a:lnTo>
                  <a:lnTo>
                    <a:pt x="77" y="83"/>
                  </a:lnTo>
                  <a:lnTo>
                    <a:pt x="95" y="109"/>
                  </a:lnTo>
                  <a:lnTo>
                    <a:pt x="107" y="100"/>
                  </a:lnTo>
                  <a:close/>
                  <a:moveTo>
                    <a:pt x="102" y="96"/>
                  </a:moveTo>
                  <a:cubicBezTo>
                    <a:pt x="102" y="87"/>
                    <a:pt x="95" y="80"/>
                    <a:pt x="86" y="80"/>
                  </a:cubicBezTo>
                  <a:cubicBezTo>
                    <a:pt x="78" y="80"/>
                    <a:pt x="71" y="87"/>
                    <a:pt x="71" y="96"/>
                  </a:cubicBezTo>
                  <a:cubicBezTo>
                    <a:pt x="71" y="104"/>
                    <a:pt x="78" y="111"/>
                    <a:pt x="86" y="111"/>
                  </a:cubicBezTo>
                  <a:cubicBezTo>
                    <a:pt x="95" y="111"/>
                    <a:pt x="102" y="104"/>
                    <a:pt x="102" y="96"/>
                  </a:cubicBezTo>
                  <a:close/>
                  <a:moveTo>
                    <a:pt x="94" y="109"/>
                  </a:moveTo>
                  <a:lnTo>
                    <a:pt x="78" y="83"/>
                  </a:lnTo>
                  <a:lnTo>
                    <a:pt x="65" y="91"/>
                  </a:lnTo>
                  <a:lnTo>
                    <a:pt x="81" y="117"/>
                  </a:lnTo>
                  <a:lnTo>
                    <a:pt x="94" y="109"/>
                  </a:lnTo>
                  <a:close/>
                  <a:moveTo>
                    <a:pt x="88" y="104"/>
                  </a:moveTo>
                  <a:cubicBezTo>
                    <a:pt x="88" y="95"/>
                    <a:pt x="82" y="89"/>
                    <a:pt x="73" y="89"/>
                  </a:cubicBezTo>
                  <a:cubicBezTo>
                    <a:pt x="65" y="89"/>
                    <a:pt x="58" y="95"/>
                    <a:pt x="58" y="104"/>
                  </a:cubicBezTo>
                  <a:cubicBezTo>
                    <a:pt x="58" y="112"/>
                    <a:pt x="65" y="119"/>
                    <a:pt x="73" y="119"/>
                  </a:cubicBezTo>
                  <a:cubicBezTo>
                    <a:pt x="82" y="119"/>
                    <a:pt x="88" y="112"/>
                    <a:pt x="88" y="104"/>
                  </a:cubicBezTo>
                  <a:close/>
                  <a:moveTo>
                    <a:pt x="78" y="118"/>
                  </a:moveTo>
                  <a:lnTo>
                    <a:pt x="67" y="90"/>
                  </a:lnTo>
                  <a:lnTo>
                    <a:pt x="53" y="97"/>
                  </a:lnTo>
                  <a:lnTo>
                    <a:pt x="64" y="123"/>
                  </a:lnTo>
                  <a:lnTo>
                    <a:pt x="78" y="118"/>
                  </a:lnTo>
                  <a:close/>
                  <a:moveTo>
                    <a:pt x="74" y="109"/>
                  </a:moveTo>
                  <a:cubicBezTo>
                    <a:pt x="74" y="102"/>
                    <a:pt x="67" y="95"/>
                    <a:pt x="59" y="95"/>
                  </a:cubicBezTo>
                  <a:cubicBezTo>
                    <a:pt x="52" y="95"/>
                    <a:pt x="45" y="102"/>
                    <a:pt x="45" y="109"/>
                  </a:cubicBezTo>
                  <a:cubicBezTo>
                    <a:pt x="45" y="117"/>
                    <a:pt x="52" y="123"/>
                    <a:pt x="59" y="123"/>
                  </a:cubicBezTo>
                  <a:cubicBezTo>
                    <a:pt x="67" y="123"/>
                    <a:pt x="74" y="117"/>
                    <a:pt x="74" y="109"/>
                  </a:cubicBezTo>
                  <a:close/>
                  <a:moveTo>
                    <a:pt x="61" y="123"/>
                  </a:moveTo>
                  <a:lnTo>
                    <a:pt x="53" y="97"/>
                  </a:lnTo>
                  <a:lnTo>
                    <a:pt x="44" y="101"/>
                  </a:lnTo>
                  <a:lnTo>
                    <a:pt x="51" y="125"/>
                  </a:lnTo>
                  <a:lnTo>
                    <a:pt x="61" y="123"/>
                  </a:lnTo>
                  <a:close/>
                  <a:moveTo>
                    <a:pt x="62" y="112"/>
                  </a:moveTo>
                  <a:cubicBezTo>
                    <a:pt x="62" y="105"/>
                    <a:pt x="56" y="100"/>
                    <a:pt x="50" y="100"/>
                  </a:cubicBezTo>
                  <a:cubicBezTo>
                    <a:pt x="43" y="100"/>
                    <a:pt x="37" y="105"/>
                    <a:pt x="37" y="112"/>
                  </a:cubicBezTo>
                  <a:cubicBezTo>
                    <a:pt x="37" y="119"/>
                    <a:pt x="43" y="125"/>
                    <a:pt x="50" y="125"/>
                  </a:cubicBezTo>
                  <a:cubicBezTo>
                    <a:pt x="56" y="125"/>
                    <a:pt x="62" y="119"/>
                    <a:pt x="62" y="112"/>
                  </a:cubicBezTo>
                  <a:close/>
                  <a:moveTo>
                    <a:pt x="49" y="125"/>
                  </a:moveTo>
                  <a:lnTo>
                    <a:pt x="45" y="101"/>
                  </a:lnTo>
                  <a:lnTo>
                    <a:pt x="34" y="105"/>
                  </a:lnTo>
                  <a:lnTo>
                    <a:pt x="38" y="125"/>
                  </a:lnTo>
                  <a:lnTo>
                    <a:pt x="49" y="125"/>
                  </a:lnTo>
                  <a:close/>
                  <a:moveTo>
                    <a:pt x="48" y="114"/>
                  </a:moveTo>
                  <a:cubicBezTo>
                    <a:pt x="48" y="109"/>
                    <a:pt x="44" y="104"/>
                    <a:pt x="38" y="104"/>
                  </a:cubicBezTo>
                  <a:cubicBezTo>
                    <a:pt x="33" y="104"/>
                    <a:pt x="28" y="109"/>
                    <a:pt x="28" y="114"/>
                  </a:cubicBezTo>
                  <a:cubicBezTo>
                    <a:pt x="28" y="120"/>
                    <a:pt x="33" y="125"/>
                    <a:pt x="38" y="125"/>
                  </a:cubicBezTo>
                  <a:cubicBezTo>
                    <a:pt x="44" y="125"/>
                    <a:pt x="48" y="120"/>
                    <a:pt x="48" y="114"/>
                  </a:cubicBezTo>
                  <a:close/>
                  <a:moveTo>
                    <a:pt x="36" y="124"/>
                  </a:moveTo>
                  <a:lnTo>
                    <a:pt x="36" y="104"/>
                  </a:lnTo>
                  <a:lnTo>
                    <a:pt x="25" y="107"/>
                  </a:lnTo>
                  <a:lnTo>
                    <a:pt x="25" y="122"/>
                  </a:lnTo>
                  <a:lnTo>
                    <a:pt x="36" y="124"/>
                  </a:lnTo>
                  <a:close/>
                  <a:moveTo>
                    <a:pt x="35" y="114"/>
                  </a:moveTo>
                  <a:cubicBezTo>
                    <a:pt x="35" y="110"/>
                    <a:pt x="31" y="106"/>
                    <a:pt x="27" y="106"/>
                  </a:cubicBezTo>
                  <a:cubicBezTo>
                    <a:pt x="22" y="106"/>
                    <a:pt x="19" y="110"/>
                    <a:pt x="19" y="114"/>
                  </a:cubicBezTo>
                  <a:cubicBezTo>
                    <a:pt x="19" y="119"/>
                    <a:pt x="22" y="122"/>
                    <a:pt x="27" y="122"/>
                  </a:cubicBezTo>
                  <a:cubicBezTo>
                    <a:pt x="31" y="122"/>
                    <a:pt x="35" y="119"/>
                    <a:pt x="35" y="114"/>
                  </a:cubicBezTo>
                  <a:close/>
                  <a:moveTo>
                    <a:pt x="23" y="122"/>
                  </a:moveTo>
                  <a:lnTo>
                    <a:pt x="23" y="107"/>
                  </a:lnTo>
                  <a:lnTo>
                    <a:pt x="19" y="109"/>
                  </a:lnTo>
                  <a:lnTo>
                    <a:pt x="19" y="119"/>
                  </a:lnTo>
                  <a:lnTo>
                    <a:pt x="23" y="122"/>
                  </a:lnTo>
                  <a:close/>
                  <a:moveTo>
                    <a:pt x="27" y="114"/>
                  </a:moveTo>
                  <a:cubicBezTo>
                    <a:pt x="27" y="111"/>
                    <a:pt x="24" y="109"/>
                    <a:pt x="21" y="109"/>
                  </a:cubicBezTo>
                  <a:cubicBezTo>
                    <a:pt x="18" y="109"/>
                    <a:pt x="15" y="111"/>
                    <a:pt x="15" y="114"/>
                  </a:cubicBezTo>
                  <a:cubicBezTo>
                    <a:pt x="15" y="117"/>
                    <a:pt x="18" y="120"/>
                    <a:pt x="21" y="120"/>
                  </a:cubicBezTo>
                  <a:cubicBezTo>
                    <a:pt x="24" y="120"/>
                    <a:pt x="27" y="117"/>
                    <a:pt x="27" y="114"/>
                  </a:cubicBezTo>
                  <a:close/>
                </a:path>
              </a:pathLst>
            </a:custGeom>
            <a:solidFill>
              <a:srgbClr val="ED1C2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/>
            <p:cNvSpPr>
              <a:spLocks noEditPoints="1"/>
            </p:cNvSpPr>
            <p:nvPr>
              <p:custDataLst>
                <p:tags r:id="rId15"/>
              </p:custDataLst>
            </p:nvPr>
          </p:nvSpPr>
          <p:spPr bwMode="auto">
            <a:xfrm>
              <a:off x="3516" y="1895"/>
              <a:ext cx="31" cy="10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29" y="12"/>
                </a:cxn>
                <a:cxn ang="0">
                  <a:pos x="32" y="23"/>
                </a:cxn>
                <a:cxn ang="0">
                  <a:pos x="17" y="10"/>
                </a:cxn>
                <a:cxn ang="0">
                  <a:pos x="32" y="25"/>
                </a:cxn>
                <a:cxn ang="0">
                  <a:pos x="6" y="46"/>
                </a:cxn>
                <a:cxn ang="0">
                  <a:pos x="36" y="43"/>
                </a:cxn>
                <a:cxn ang="0">
                  <a:pos x="20" y="58"/>
                </a:cxn>
                <a:cxn ang="0">
                  <a:pos x="6" y="47"/>
                </a:cxn>
                <a:cxn ang="0">
                  <a:pos x="35" y="40"/>
                </a:cxn>
                <a:cxn ang="0">
                  <a:pos x="8" y="55"/>
                </a:cxn>
                <a:cxn ang="0">
                  <a:pos x="38" y="52"/>
                </a:cxn>
                <a:cxn ang="0">
                  <a:pos x="43" y="68"/>
                </a:cxn>
                <a:cxn ang="0">
                  <a:pos x="27" y="56"/>
                </a:cxn>
                <a:cxn ang="0">
                  <a:pos x="43" y="72"/>
                </a:cxn>
                <a:cxn ang="0">
                  <a:pos x="16" y="92"/>
                </a:cxn>
                <a:cxn ang="0">
                  <a:pos x="47" y="88"/>
                </a:cxn>
                <a:cxn ang="0">
                  <a:pos x="31" y="104"/>
                </a:cxn>
                <a:cxn ang="0">
                  <a:pos x="16" y="92"/>
                </a:cxn>
                <a:cxn ang="0">
                  <a:pos x="47" y="85"/>
                </a:cxn>
                <a:cxn ang="0">
                  <a:pos x="20" y="108"/>
                </a:cxn>
                <a:cxn ang="0">
                  <a:pos x="52" y="104"/>
                </a:cxn>
                <a:cxn ang="0">
                  <a:pos x="56" y="123"/>
                </a:cxn>
                <a:cxn ang="0">
                  <a:pos x="41" y="111"/>
                </a:cxn>
                <a:cxn ang="0">
                  <a:pos x="57" y="127"/>
                </a:cxn>
                <a:cxn ang="0">
                  <a:pos x="30" y="149"/>
                </a:cxn>
                <a:cxn ang="0">
                  <a:pos x="61" y="145"/>
                </a:cxn>
                <a:cxn ang="0">
                  <a:pos x="45" y="162"/>
                </a:cxn>
                <a:cxn ang="0">
                  <a:pos x="30" y="149"/>
                </a:cxn>
                <a:cxn ang="0">
                  <a:pos x="61" y="142"/>
                </a:cxn>
                <a:cxn ang="0">
                  <a:pos x="33" y="164"/>
                </a:cxn>
                <a:cxn ang="0">
                  <a:pos x="65" y="160"/>
                </a:cxn>
                <a:cxn ang="0">
                  <a:pos x="69" y="177"/>
                </a:cxn>
                <a:cxn ang="0">
                  <a:pos x="53" y="164"/>
                </a:cxn>
                <a:cxn ang="0">
                  <a:pos x="69" y="180"/>
                </a:cxn>
                <a:cxn ang="0">
                  <a:pos x="40" y="197"/>
                </a:cxn>
                <a:cxn ang="0">
                  <a:pos x="72" y="193"/>
                </a:cxn>
                <a:cxn ang="0">
                  <a:pos x="56" y="209"/>
                </a:cxn>
                <a:cxn ang="0">
                  <a:pos x="40" y="196"/>
                </a:cxn>
                <a:cxn ang="0">
                  <a:pos x="71" y="191"/>
                </a:cxn>
                <a:cxn ang="0">
                  <a:pos x="41" y="204"/>
                </a:cxn>
                <a:cxn ang="0">
                  <a:pos x="73" y="203"/>
                </a:cxn>
                <a:cxn ang="0">
                  <a:pos x="74" y="213"/>
                </a:cxn>
                <a:cxn ang="0">
                  <a:pos x="59" y="198"/>
                </a:cxn>
                <a:cxn ang="0">
                  <a:pos x="74" y="214"/>
                </a:cxn>
                <a:cxn ang="0">
                  <a:pos x="45" y="226"/>
                </a:cxn>
                <a:cxn ang="0">
                  <a:pos x="73" y="223"/>
                </a:cxn>
                <a:cxn ang="0">
                  <a:pos x="59" y="237"/>
                </a:cxn>
                <a:cxn ang="0">
                  <a:pos x="70" y="215"/>
                </a:cxn>
                <a:cxn ang="0">
                  <a:pos x="45" y="222"/>
                </a:cxn>
                <a:cxn ang="0">
                  <a:pos x="46" y="216"/>
                </a:cxn>
                <a:cxn ang="0">
                  <a:pos x="46" y="214"/>
                </a:cxn>
                <a:cxn ang="0">
                  <a:pos x="46" y="208"/>
                </a:cxn>
                <a:cxn ang="0">
                  <a:pos x="55" y="200"/>
                </a:cxn>
                <a:cxn ang="0">
                  <a:pos x="64" y="209"/>
                </a:cxn>
                <a:cxn ang="0">
                  <a:pos x="59" y="197"/>
                </a:cxn>
                <a:cxn ang="0">
                  <a:pos x="60" y="200"/>
                </a:cxn>
                <a:cxn ang="0">
                  <a:pos x="54" y="207"/>
                </a:cxn>
                <a:cxn ang="0">
                  <a:pos x="60" y="197"/>
                </a:cxn>
                <a:cxn ang="0">
                  <a:pos x="47" y="200"/>
                </a:cxn>
                <a:cxn ang="0">
                  <a:pos x="47" y="191"/>
                </a:cxn>
              </a:cxnLst>
              <a:rect l="0" t="0" r="r" b="b"/>
              <a:pathLst>
                <a:path w="74" h="237">
                  <a:moveTo>
                    <a:pt x="29" y="14"/>
                  </a:moveTo>
                  <a:cubicBezTo>
                    <a:pt x="29" y="6"/>
                    <a:pt x="22" y="0"/>
                    <a:pt x="15" y="0"/>
                  </a:cubicBezTo>
                  <a:cubicBezTo>
                    <a:pt x="7" y="0"/>
                    <a:pt x="0" y="6"/>
                    <a:pt x="0" y="14"/>
                  </a:cubicBezTo>
                  <a:cubicBezTo>
                    <a:pt x="0" y="22"/>
                    <a:pt x="7" y="28"/>
                    <a:pt x="15" y="28"/>
                  </a:cubicBezTo>
                  <a:cubicBezTo>
                    <a:pt x="22" y="28"/>
                    <a:pt x="29" y="22"/>
                    <a:pt x="29" y="14"/>
                  </a:cubicBezTo>
                  <a:close/>
                  <a:moveTo>
                    <a:pt x="29" y="12"/>
                  </a:moveTo>
                  <a:lnTo>
                    <a:pt x="1" y="18"/>
                  </a:lnTo>
                  <a:lnTo>
                    <a:pt x="2" y="29"/>
                  </a:lnTo>
                  <a:lnTo>
                    <a:pt x="32" y="23"/>
                  </a:lnTo>
                  <a:lnTo>
                    <a:pt x="29" y="12"/>
                  </a:lnTo>
                  <a:close/>
                  <a:moveTo>
                    <a:pt x="32" y="25"/>
                  </a:moveTo>
                  <a:cubicBezTo>
                    <a:pt x="32" y="17"/>
                    <a:pt x="25" y="10"/>
                    <a:pt x="17" y="10"/>
                  </a:cubicBezTo>
                  <a:cubicBezTo>
                    <a:pt x="8" y="10"/>
                    <a:pt x="2" y="17"/>
                    <a:pt x="2" y="25"/>
                  </a:cubicBezTo>
                  <a:cubicBezTo>
                    <a:pt x="2" y="34"/>
                    <a:pt x="8" y="40"/>
                    <a:pt x="17" y="40"/>
                  </a:cubicBezTo>
                  <a:cubicBezTo>
                    <a:pt x="25" y="40"/>
                    <a:pt x="32" y="34"/>
                    <a:pt x="32" y="25"/>
                  </a:cubicBezTo>
                  <a:close/>
                  <a:moveTo>
                    <a:pt x="31" y="23"/>
                  </a:moveTo>
                  <a:lnTo>
                    <a:pt x="2" y="29"/>
                  </a:lnTo>
                  <a:lnTo>
                    <a:pt x="6" y="46"/>
                  </a:lnTo>
                  <a:lnTo>
                    <a:pt x="36" y="40"/>
                  </a:lnTo>
                  <a:lnTo>
                    <a:pt x="31" y="23"/>
                  </a:lnTo>
                  <a:close/>
                  <a:moveTo>
                    <a:pt x="36" y="43"/>
                  </a:moveTo>
                  <a:cubicBezTo>
                    <a:pt x="36" y="34"/>
                    <a:pt x="29" y="28"/>
                    <a:pt x="20" y="28"/>
                  </a:cubicBezTo>
                  <a:cubicBezTo>
                    <a:pt x="12" y="28"/>
                    <a:pt x="5" y="34"/>
                    <a:pt x="5" y="43"/>
                  </a:cubicBezTo>
                  <a:cubicBezTo>
                    <a:pt x="5" y="51"/>
                    <a:pt x="12" y="58"/>
                    <a:pt x="20" y="58"/>
                  </a:cubicBezTo>
                  <a:cubicBezTo>
                    <a:pt x="29" y="58"/>
                    <a:pt x="36" y="51"/>
                    <a:pt x="36" y="43"/>
                  </a:cubicBezTo>
                  <a:close/>
                  <a:moveTo>
                    <a:pt x="35" y="40"/>
                  </a:moveTo>
                  <a:lnTo>
                    <a:pt x="6" y="47"/>
                  </a:lnTo>
                  <a:lnTo>
                    <a:pt x="8" y="59"/>
                  </a:lnTo>
                  <a:lnTo>
                    <a:pt x="39" y="52"/>
                  </a:lnTo>
                  <a:lnTo>
                    <a:pt x="35" y="40"/>
                  </a:lnTo>
                  <a:close/>
                  <a:moveTo>
                    <a:pt x="39" y="55"/>
                  </a:moveTo>
                  <a:cubicBezTo>
                    <a:pt x="39" y="47"/>
                    <a:pt x="32" y="40"/>
                    <a:pt x="23" y="40"/>
                  </a:cubicBezTo>
                  <a:cubicBezTo>
                    <a:pt x="15" y="40"/>
                    <a:pt x="8" y="47"/>
                    <a:pt x="8" y="55"/>
                  </a:cubicBezTo>
                  <a:cubicBezTo>
                    <a:pt x="8" y="64"/>
                    <a:pt x="15" y="71"/>
                    <a:pt x="23" y="71"/>
                  </a:cubicBezTo>
                  <a:cubicBezTo>
                    <a:pt x="32" y="71"/>
                    <a:pt x="39" y="64"/>
                    <a:pt x="39" y="55"/>
                  </a:cubicBezTo>
                  <a:close/>
                  <a:moveTo>
                    <a:pt x="38" y="52"/>
                  </a:moveTo>
                  <a:lnTo>
                    <a:pt x="8" y="59"/>
                  </a:lnTo>
                  <a:lnTo>
                    <a:pt x="12" y="76"/>
                  </a:lnTo>
                  <a:lnTo>
                    <a:pt x="43" y="68"/>
                  </a:lnTo>
                  <a:lnTo>
                    <a:pt x="38" y="52"/>
                  </a:lnTo>
                  <a:close/>
                  <a:moveTo>
                    <a:pt x="43" y="72"/>
                  </a:moveTo>
                  <a:cubicBezTo>
                    <a:pt x="43" y="63"/>
                    <a:pt x="36" y="56"/>
                    <a:pt x="27" y="56"/>
                  </a:cubicBezTo>
                  <a:cubicBezTo>
                    <a:pt x="19" y="56"/>
                    <a:pt x="12" y="63"/>
                    <a:pt x="12" y="72"/>
                  </a:cubicBezTo>
                  <a:cubicBezTo>
                    <a:pt x="12" y="80"/>
                    <a:pt x="19" y="87"/>
                    <a:pt x="27" y="87"/>
                  </a:cubicBezTo>
                  <a:cubicBezTo>
                    <a:pt x="36" y="87"/>
                    <a:pt x="43" y="80"/>
                    <a:pt x="43" y="72"/>
                  </a:cubicBezTo>
                  <a:close/>
                  <a:moveTo>
                    <a:pt x="43" y="68"/>
                  </a:moveTo>
                  <a:lnTo>
                    <a:pt x="12" y="76"/>
                  </a:lnTo>
                  <a:lnTo>
                    <a:pt x="16" y="92"/>
                  </a:lnTo>
                  <a:lnTo>
                    <a:pt x="47" y="85"/>
                  </a:lnTo>
                  <a:lnTo>
                    <a:pt x="43" y="68"/>
                  </a:lnTo>
                  <a:close/>
                  <a:moveTo>
                    <a:pt x="47" y="88"/>
                  </a:moveTo>
                  <a:cubicBezTo>
                    <a:pt x="47" y="80"/>
                    <a:pt x="40" y="73"/>
                    <a:pt x="31" y="73"/>
                  </a:cubicBezTo>
                  <a:cubicBezTo>
                    <a:pt x="23" y="73"/>
                    <a:pt x="16" y="80"/>
                    <a:pt x="16" y="88"/>
                  </a:cubicBezTo>
                  <a:cubicBezTo>
                    <a:pt x="16" y="97"/>
                    <a:pt x="23" y="104"/>
                    <a:pt x="31" y="104"/>
                  </a:cubicBezTo>
                  <a:cubicBezTo>
                    <a:pt x="40" y="104"/>
                    <a:pt x="47" y="97"/>
                    <a:pt x="47" y="88"/>
                  </a:cubicBezTo>
                  <a:close/>
                  <a:moveTo>
                    <a:pt x="47" y="85"/>
                  </a:moveTo>
                  <a:lnTo>
                    <a:pt x="16" y="92"/>
                  </a:lnTo>
                  <a:lnTo>
                    <a:pt x="21" y="112"/>
                  </a:lnTo>
                  <a:lnTo>
                    <a:pt x="52" y="104"/>
                  </a:lnTo>
                  <a:lnTo>
                    <a:pt x="47" y="85"/>
                  </a:lnTo>
                  <a:close/>
                  <a:moveTo>
                    <a:pt x="52" y="108"/>
                  </a:moveTo>
                  <a:cubicBezTo>
                    <a:pt x="52" y="99"/>
                    <a:pt x="45" y="92"/>
                    <a:pt x="36" y="92"/>
                  </a:cubicBezTo>
                  <a:cubicBezTo>
                    <a:pt x="27" y="92"/>
                    <a:pt x="20" y="99"/>
                    <a:pt x="20" y="108"/>
                  </a:cubicBezTo>
                  <a:cubicBezTo>
                    <a:pt x="20" y="117"/>
                    <a:pt x="27" y="124"/>
                    <a:pt x="36" y="124"/>
                  </a:cubicBezTo>
                  <a:cubicBezTo>
                    <a:pt x="45" y="124"/>
                    <a:pt x="52" y="117"/>
                    <a:pt x="52" y="108"/>
                  </a:cubicBezTo>
                  <a:close/>
                  <a:moveTo>
                    <a:pt x="52" y="104"/>
                  </a:moveTo>
                  <a:lnTo>
                    <a:pt x="21" y="112"/>
                  </a:lnTo>
                  <a:lnTo>
                    <a:pt x="25" y="131"/>
                  </a:lnTo>
                  <a:lnTo>
                    <a:pt x="56" y="123"/>
                  </a:lnTo>
                  <a:lnTo>
                    <a:pt x="52" y="104"/>
                  </a:lnTo>
                  <a:close/>
                  <a:moveTo>
                    <a:pt x="57" y="127"/>
                  </a:moveTo>
                  <a:cubicBezTo>
                    <a:pt x="57" y="118"/>
                    <a:pt x="50" y="111"/>
                    <a:pt x="41" y="111"/>
                  </a:cubicBezTo>
                  <a:cubicBezTo>
                    <a:pt x="32" y="111"/>
                    <a:pt x="25" y="118"/>
                    <a:pt x="25" y="127"/>
                  </a:cubicBezTo>
                  <a:cubicBezTo>
                    <a:pt x="25" y="136"/>
                    <a:pt x="32" y="143"/>
                    <a:pt x="41" y="143"/>
                  </a:cubicBezTo>
                  <a:cubicBezTo>
                    <a:pt x="50" y="143"/>
                    <a:pt x="57" y="136"/>
                    <a:pt x="57" y="127"/>
                  </a:cubicBezTo>
                  <a:close/>
                  <a:moveTo>
                    <a:pt x="56" y="123"/>
                  </a:moveTo>
                  <a:lnTo>
                    <a:pt x="25" y="131"/>
                  </a:lnTo>
                  <a:lnTo>
                    <a:pt x="30" y="149"/>
                  </a:lnTo>
                  <a:lnTo>
                    <a:pt x="61" y="142"/>
                  </a:lnTo>
                  <a:lnTo>
                    <a:pt x="56" y="123"/>
                  </a:lnTo>
                  <a:close/>
                  <a:moveTo>
                    <a:pt x="61" y="145"/>
                  </a:moveTo>
                  <a:cubicBezTo>
                    <a:pt x="61" y="137"/>
                    <a:pt x="54" y="129"/>
                    <a:pt x="45" y="129"/>
                  </a:cubicBezTo>
                  <a:cubicBezTo>
                    <a:pt x="36" y="129"/>
                    <a:pt x="29" y="137"/>
                    <a:pt x="29" y="145"/>
                  </a:cubicBezTo>
                  <a:cubicBezTo>
                    <a:pt x="29" y="154"/>
                    <a:pt x="36" y="162"/>
                    <a:pt x="45" y="162"/>
                  </a:cubicBezTo>
                  <a:cubicBezTo>
                    <a:pt x="54" y="162"/>
                    <a:pt x="61" y="154"/>
                    <a:pt x="61" y="145"/>
                  </a:cubicBezTo>
                  <a:close/>
                  <a:moveTo>
                    <a:pt x="61" y="142"/>
                  </a:moveTo>
                  <a:lnTo>
                    <a:pt x="30" y="149"/>
                  </a:lnTo>
                  <a:lnTo>
                    <a:pt x="34" y="167"/>
                  </a:lnTo>
                  <a:lnTo>
                    <a:pt x="65" y="160"/>
                  </a:lnTo>
                  <a:lnTo>
                    <a:pt x="61" y="142"/>
                  </a:lnTo>
                  <a:close/>
                  <a:moveTo>
                    <a:pt x="66" y="164"/>
                  </a:moveTo>
                  <a:cubicBezTo>
                    <a:pt x="66" y="155"/>
                    <a:pt x="58" y="147"/>
                    <a:pt x="50" y="147"/>
                  </a:cubicBezTo>
                  <a:cubicBezTo>
                    <a:pt x="41" y="147"/>
                    <a:pt x="33" y="155"/>
                    <a:pt x="33" y="164"/>
                  </a:cubicBezTo>
                  <a:cubicBezTo>
                    <a:pt x="33" y="172"/>
                    <a:pt x="41" y="180"/>
                    <a:pt x="50" y="180"/>
                  </a:cubicBezTo>
                  <a:cubicBezTo>
                    <a:pt x="58" y="180"/>
                    <a:pt x="66" y="172"/>
                    <a:pt x="66" y="164"/>
                  </a:cubicBezTo>
                  <a:close/>
                  <a:moveTo>
                    <a:pt x="65" y="160"/>
                  </a:moveTo>
                  <a:lnTo>
                    <a:pt x="34" y="167"/>
                  </a:lnTo>
                  <a:lnTo>
                    <a:pt x="37" y="184"/>
                  </a:lnTo>
                  <a:lnTo>
                    <a:pt x="69" y="177"/>
                  </a:lnTo>
                  <a:lnTo>
                    <a:pt x="65" y="160"/>
                  </a:lnTo>
                  <a:close/>
                  <a:moveTo>
                    <a:pt x="69" y="180"/>
                  </a:moveTo>
                  <a:cubicBezTo>
                    <a:pt x="69" y="171"/>
                    <a:pt x="62" y="164"/>
                    <a:pt x="53" y="164"/>
                  </a:cubicBezTo>
                  <a:cubicBezTo>
                    <a:pt x="44" y="164"/>
                    <a:pt x="37" y="171"/>
                    <a:pt x="37" y="180"/>
                  </a:cubicBezTo>
                  <a:cubicBezTo>
                    <a:pt x="37" y="189"/>
                    <a:pt x="44" y="196"/>
                    <a:pt x="53" y="196"/>
                  </a:cubicBezTo>
                  <a:cubicBezTo>
                    <a:pt x="62" y="196"/>
                    <a:pt x="69" y="189"/>
                    <a:pt x="69" y="180"/>
                  </a:cubicBezTo>
                  <a:close/>
                  <a:moveTo>
                    <a:pt x="69" y="177"/>
                  </a:moveTo>
                  <a:lnTo>
                    <a:pt x="37" y="183"/>
                  </a:lnTo>
                  <a:lnTo>
                    <a:pt x="40" y="197"/>
                  </a:lnTo>
                  <a:lnTo>
                    <a:pt x="71" y="190"/>
                  </a:lnTo>
                  <a:lnTo>
                    <a:pt x="69" y="177"/>
                  </a:lnTo>
                  <a:close/>
                  <a:moveTo>
                    <a:pt x="72" y="193"/>
                  </a:moveTo>
                  <a:cubicBezTo>
                    <a:pt x="72" y="185"/>
                    <a:pt x="64" y="177"/>
                    <a:pt x="56" y="177"/>
                  </a:cubicBezTo>
                  <a:cubicBezTo>
                    <a:pt x="47" y="177"/>
                    <a:pt x="40" y="185"/>
                    <a:pt x="40" y="193"/>
                  </a:cubicBezTo>
                  <a:cubicBezTo>
                    <a:pt x="40" y="202"/>
                    <a:pt x="47" y="209"/>
                    <a:pt x="56" y="209"/>
                  </a:cubicBezTo>
                  <a:cubicBezTo>
                    <a:pt x="64" y="209"/>
                    <a:pt x="72" y="202"/>
                    <a:pt x="72" y="193"/>
                  </a:cubicBezTo>
                  <a:close/>
                  <a:moveTo>
                    <a:pt x="71" y="191"/>
                  </a:moveTo>
                  <a:lnTo>
                    <a:pt x="40" y="196"/>
                  </a:lnTo>
                  <a:lnTo>
                    <a:pt x="42" y="207"/>
                  </a:lnTo>
                  <a:lnTo>
                    <a:pt x="73" y="202"/>
                  </a:lnTo>
                  <a:lnTo>
                    <a:pt x="71" y="191"/>
                  </a:lnTo>
                  <a:close/>
                  <a:moveTo>
                    <a:pt x="73" y="204"/>
                  </a:moveTo>
                  <a:cubicBezTo>
                    <a:pt x="73" y="196"/>
                    <a:pt x="66" y="188"/>
                    <a:pt x="57" y="188"/>
                  </a:cubicBezTo>
                  <a:cubicBezTo>
                    <a:pt x="49" y="188"/>
                    <a:pt x="41" y="196"/>
                    <a:pt x="41" y="204"/>
                  </a:cubicBezTo>
                  <a:cubicBezTo>
                    <a:pt x="41" y="213"/>
                    <a:pt x="49" y="220"/>
                    <a:pt x="57" y="220"/>
                  </a:cubicBezTo>
                  <a:cubicBezTo>
                    <a:pt x="66" y="220"/>
                    <a:pt x="73" y="213"/>
                    <a:pt x="73" y="204"/>
                  </a:cubicBezTo>
                  <a:close/>
                  <a:moveTo>
                    <a:pt x="73" y="203"/>
                  </a:moveTo>
                  <a:lnTo>
                    <a:pt x="42" y="207"/>
                  </a:lnTo>
                  <a:lnTo>
                    <a:pt x="43" y="216"/>
                  </a:lnTo>
                  <a:lnTo>
                    <a:pt x="74" y="213"/>
                  </a:lnTo>
                  <a:lnTo>
                    <a:pt x="73" y="203"/>
                  </a:lnTo>
                  <a:close/>
                  <a:moveTo>
                    <a:pt x="74" y="214"/>
                  </a:moveTo>
                  <a:cubicBezTo>
                    <a:pt x="74" y="205"/>
                    <a:pt x="67" y="198"/>
                    <a:pt x="59" y="198"/>
                  </a:cubicBezTo>
                  <a:cubicBezTo>
                    <a:pt x="50" y="198"/>
                    <a:pt x="43" y="205"/>
                    <a:pt x="43" y="214"/>
                  </a:cubicBezTo>
                  <a:cubicBezTo>
                    <a:pt x="43" y="222"/>
                    <a:pt x="50" y="229"/>
                    <a:pt x="59" y="229"/>
                  </a:cubicBezTo>
                  <a:cubicBezTo>
                    <a:pt x="67" y="229"/>
                    <a:pt x="74" y="222"/>
                    <a:pt x="74" y="214"/>
                  </a:cubicBezTo>
                  <a:close/>
                  <a:moveTo>
                    <a:pt x="74" y="216"/>
                  </a:moveTo>
                  <a:lnTo>
                    <a:pt x="43" y="217"/>
                  </a:lnTo>
                  <a:lnTo>
                    <a:pt x="45" y="226"/>
                  </a:lnTo>
                  <a:lnTo>
                    <a:pt x="73" y="224"/>
                  </a:lnTo>
                  <a:lnTo>
                    <a:pt x="74" y="216"/>
                  </a:lnTo>
                  <a:close/>
                  <a:moveTo>
                    <a:pt x="73" y="223"/>
                  </a:moveTo>
                  <a:cubicBezTo>
                    <a:pt x="73" y="215"/>
                    <a:pt x="67" y="209"/>
                    <a:pt x="59" y="209"/>
                  </a:cubicBezTo>
                  <a:cubicBezTo>
                    <a:pt x="51" y="209"/>
                    <a:pt x="45" y="215"/>
                    <a:pt x="45" y="223"/>
                  </a:cubicBezTo>
                  <a:cubicBezTo>
                    <a:pt x="45" y="231"/>
                    <a:pt x="51" y="237"/>
                    <a:pt x="59" y="237"/>
                  </a:cubicBezTo>
                  <a:cubicBezTo>
                    <a:pt x="67" y="237"/>
                    <a:pt x="73" y="231"/>
                    <a:pt x="73" y="223"/>
                  </a:cubicBezTo>
                  <a:close/>
                  <a:moveTo>
                    <a:pt x="45" y="222"/>
                  </a:moveTo>
                  <a:lnTo>
                    <a:pt x="70" y="215"/>
                  </a:lnTo>
                  <a:lnTo>
                    <a:pt x="66" y="209"/>
                  </a:lnTo>
                  <a:lnTo>
                    <a:pt x="46" y="215"/>
                  </a:lnTo>
                  <a:lnTo>
                    <a:pt x="45" y="222"/>
                  </a:lnTo>
                  <a:close/>
                  <a:moveTo>
                    <a:pt x="69" y="216"/>
                  </a:moveTo>
                  <a:cubicBezTo>
                    <a:pt x="69" y="210"/>
                    <a:pt x="63" y="204"/>
                    <a:pt x="57" y="204"/>
                  </a:cubicBezTo>
                  <a:cubicBezTo>
                    <a:pt x="51" y="204"/>
                    <a:pt x="46" y="210"/>
                    <a:pt x="46" y="216"/>
                  </a:cubicBezTo>
                  <a:cubicBezTo>
                    <a:pt x="46" y="222"/>
                    <a:pt x="51" y="228"/>
                    <a:pt x="57" y="228"/>
                  </a:cubicBezTo>
                  <a:cubicBezTo>
                    <a:pt x="63" y="228"/>
                    <a:pt x="69" y="222"/>
                    <a:pt x="69" y="216"/>
                  </a:cubicBezTo>
                  <a:close/>
                  <a:moveTo>
                    <a:pt x="46" y="214"/>
                  </a:moveTo>
                  <a:lnTo>
                    <a:pt x="67" y="209"/>
                  </a:lnTo>
                  <a:lnTo>
                    <a:pt x="63" y="204"/>
                  </a:lnTo>
                  <a:lnTo>
                    <a:pt x="46" y="208"/>
                  </a:lnTo>
                  <a:lnTo>
                    <a:pt x="46" y="214"/>
                  </a:lnTo>
                  <a:close/>
                  <a:moveTo>
                    <a:pt x="64" y="209"/>
                  </a:moveTo>
                  <a:cubicBezTo>
                    <a:pt x="64" y="204"/>
                    <a:pt x="60" y="200"/>
                    <a:pt x="55" y="200"/>
                  </a:cubicBezTo>
                  <a:cubicBezTo>
                    <a:pt x="50" y="200"/>
                    <a:pt x="46" y="204"/>
                    <a:pt x="46" y="209"/>
                  </a:cubicBezTo>
                  <a:cubicBezTo>
                    <a:pt x="46" y="214"/>
                    <a:pt x="50" y="218"/>
                    <a:pt x="55" y="218"/>
                  </a:cubicBezTo>
                  <a:cubicBezTo>
                    <a:pt x="60" y="218"/>
                    <a:pt x="64" y="214"/>
                    <a:pt x="64" y="209"/>
                  </a:cubicBezTo>
                  <a:close/>
                  <a:moveTo>
                    <a:pt x="46" y="209"/>
                  </a:moveTo>
                  <a:lnTo>
                    <a:pt x="64" y="205"/>
                  </a:lnTo>
                  <a:lnTo>
                    <a:pt x="59" y="197"/>
                  </a:lnTo>
                  <a:lnTo>
                    <a:pt x="47" y="200"/>
                  </a:lnTo>
                  <a:lnTo>
                    <a:pt x="46" y="209"/>
                  </a:lnTo>
                  <a:close/>
                  <a:moveTo>
                    <a:pt x="60" y="200"/>
                  </a:moveTo>
                  <a:cubicBezTo>
                    <a:pt x="60" y="197"/>
                    <a:pt x="57" y="194"/>
                    <a:pt x="54" y="194"/>
                  </a:cubicBezTo>
                  <a:cubicBezTo>
                    <a:pt x="50" y="194"/>
                    <a:pt x="47" y="197"/>
                    <a:pt x="47" y="200"/>
                  </a:cubicBezTo>
                  <a:cubicBezTo>
                    <a:pt x="47" y="204"/>
                    <a:pt x="50" y="207"/>
                    <a:pt x="54" y="207"/>
                  </a:cubicBezTo>
                  <a:cubicBezTo>
                    <a:pt x="57" y="207"/>
                    <a:pt x="60" y="204"/>
                    <a:pt x="60" y="200"/>
                  </a:cubicBezTo>
                  <a:close/>
                  <a:moveTo>
                    <a:pt x="47" y="200"/>
                  </a:moveTo>
                  <a:lnTo>
                    <a:pt x="60" y="197"/>
                  </a:lnTo>
                  <a:lnTo>
                    <a:pt x="56" y="189"/>
                  </a:lnTo>
                  <a:lnTo>
                    <a:pt x="47" y="190"/>
                  </a:lnTo>
                  <a:lnTo>
                    <a:pt x="47" y="200"/>
                  </a:lnTo>
                  <a:close/>
                  <a:moveTo>
                    <a:pt x="56" y="191"/>
                  </a:moveTo>
                  <a:cubicBezTo>
                    <a:pt x="56" y="188"/>
                    <a:pt x="54" y="186"/>
                    <a:pt x="52" y="186"/>
                  </a:cubicBezTo>
                  <a:cubicBezTo>
                    <a:pt x="49" y="186"/>
                    <a:pt x="47" y="188"/>
                    <a:pt x="47" y="191"/>
                  </a:cubicBezTo>
                  <a:cubicBezTo>
                    <a:pt x="47" y="193"/>
                    <a:pt x="49" y="195"/>
                    <a:pt x="52" y="195"/>
                  </a:cubicBezTo>
                  <a:cubicBezTo>
                    <a:pt x="54" y="195"/>
                    <a:pt x="56" y="193"/>
                    <a:pt x="56" y="191"/>
                  </a:cubicBezTo>
                  <a:close/>
                </a:path>
              </a:pathLst>
            </a:custGeom>
            <a:solidFill>
              <a:srgbClr val="ED1C2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2"/>
          <p:cNvGrpSpPr>
            <a:grpSpLocks noChangeAspect="1"/>
          </p:cNvGrpSpPr>
          <p:nvPr>
            <p:custDataLst>
              <p:tags r:id="rId5"/>
            </p:custDataLst>
          </p:nvPr>
        </p:nvGrpSpPr>
        <p:grpSpPr bwMode="auto">
          <a:xfrm>
            <a:off x="1828800" y="4648200"/>
            <a:ext cx="381000" cy="512304"/>
            <a:chOff x="3408" y="1776"/>
            <a:chExt cx="177" cy="238"/>
          </a:xfrm>
        </p:grpSpPr>
        <p:sp>
          <p:nvSpPr>
            <p:cNvPr id="14" name="AutoShape 3"/>
            <p:cNvSpPr>
              <a:spLocks noChangeAspect="1" noChangeArrowheads="1" noTextEdit="1"/>
            </p:cNvSpPr>
            <p:nvPr>
              <p:custDataLst>
                <p:tags r:id="rId6"/>
              </p:custDataLst>
            </p:nvPr>
          </p:nvSpPr>
          <p:spPr bwMode="auto">
            <a:xfrm>
              <a:off x="3408" y="1776"/>
              <a:ext cx="177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>
              <p:custDataLst>
                <p:tags r:id="rId7"/>
              </p:custDataLst>
            </p:nvPr>
          </p:nvSpPr>
          <p:spPr bwMode="auto">
            <a:xfrm>
              <a:off x="3424" y="1791"/>
              <a:ext cx="110" cy="76"/>
            </a:xfrm>
            <a:custGeom>
              <a:avLst/>
              <a:gdLst/>
              <a:ahLst/>
              <a:cxnLst>
                <a:cxn ang="0">
                  <a:pos x="223" y="31"/>
                </a:cxn>
                <a:cxn ang="0">
                  <a:pos x="221" y="35"/>
                </a:cxn>
                <a:cxn ang="0">
                  <a:pos x="236" y="21"/>
                </a:cxn>
                <a:cxn ang="0">
                  <a:pos x="242" y="17"/>
                </a:cxn>
                <a:cxn ang="0">
                  <a:pos x="242" y="15"/>
                </a:cxn>
                <a:cxn ang="0">
                  <a:pos x="225" y="4"/>
                </a:cxn>
                <a:cxn ang="0">
                  <a:pos x="233" y="38"/>
                </a:cxn>
                <a:cxn ang="0">
                  <a:pos x="231" y="41"/>
                </a:cxn>
                <a:cxn ang="0">
                  <a:pos x="197" y="33"/>
                </a:cxn>
                <a:cxn ang="0">
                  <a:pos x="224" y="47"/>
                </a:cxn>
                <a:cxn ang="0">
                  <a:pos x="196" y="26"/>
                </a:cxn>
                <a:cxn ang="0">
                  <a:pos x="197" y="63"/>
                </a:cxn>
                <a:cxn ang="0">
                  <a:pos x="204" y="53"/>
                </a:cxn>
                <a:cxn ang="0">
                  <a:pos x="165" y="46"/>
                </a:cxn>
                <a:cxn ang="0">
                  <a:pos x="191" y="60"/>
                </a:cxn>
                <a:cxn ang="0">
                  <a:pos x="160" y="51"/>
                </a:cxn>
                <a:cxn ang="0">
                  <a:pos x="153" y="91"/>
                </a:cxn>
                <a:cxn ang="0">
                  <a:pos x="153" y="91"/>
                </a:cxn>
                <a:cxn ang="0">
                  <a:pos x="112" y="86"/>
                </a:cxn>
                <a:cxn ang="0">
                  <a:pos x="137" y="100"/>
                </a:cxn>
                <a:cxn ang="0">
                  <a:pos x="103" y="81"/>
                </a:cxn>
                <a:cxn ang="0">
                  <a:pos x="94" y="123"/>
                </a:cxn>
                <a:cxn ang="0">
                  <a:pos x="94" y="117"/>
                </a:cxn>
                <a:cxn ang="0">
                  <a:pos x="53" y="112"/>
                </a:cxn>
                <a:cxn ang="0">
                  <a:pos x="79" y="126"/>
                </a:cxn>
                <a:cxn ang="0">
                  <a:pos x="48" y="119"/>
                </a:cxn>
                <a:cxn ang="0">
                  <a:pos x="45" y="156"/>
                </a:cxn>
                <a:cxn ang="0">
                  <a:pos x="46" y="156"/>
                </a:cxn>
                <a:cxn ang="0">
                  <a:pos x="11" y="149"/>
                </a:cxn>
                <a:cxn ang="0">
                  <a:pos x="37" y="162"/>
                </a:cxn>
                <a:cxn ang="0">
                  <a:pos x="20" y="172"/>
                </a:cxn>
                <a:cxn ang="0">
                  <a:pos x="21" y="172"/>
                </a:cxn>
                <a:cxn ang="0">
                  <a:pos x="45" y="154"/>
                </a:cxn>
                <a:cxn ang="0">
                  <a:pos x="42" y="167"/>
                </a:cxn>
                <a:cxn ang="0">
                  <a:pos x="54" y="151"/>
                </a:cxn>
                <a:cxn ang="0">
                  <a:pos x="50" y="131"/>
                </a:cxn>
                <a:cxn ang="0">
                  <a:pos x="58" y="128"/>
                </a:cxn>
                <a:cxn ang="0">
                  <a:pos x="59" y="127"/>
                </a:cxn>
                <a:cxn ang="0">
                  <a:pos x="61" y="140"/>
                </a:cxn>
                <a:cxn ang="0">
                  <a:pos x="74" y="124"/>
                </a:cxn>
                <a:cxn ang="0">
                  <a:pos x="97" y="153"/>
                </a:cxn>
                <a:cxn ang="0">
                  <a:pos x="110" y="150"/>
                </a:cxn>
                <a:cxn ang="0">
                  <a:pos x="144" y="130"/>
                </a:cxn>
                <a:cxn ang="0">
                  <a:pos x="146" y="144"/>
                </a:cxn>
                <a:cxn ang="0">
                  <a:pos x="160" y="127"/>
                </a:cxn>
                <a:cxn ang="0">
                  <a:pos x="158" y="108"/>
                </a:cxn>
                <a:cxn ang="0">
                  <a:pos x="172" y="107"/>
                </a:cxn>
                <a:cxn ang="0">
                  <a:pos x="172" y="107"/>
                </a:cxn>
                <a:cxn ang="0">
                  <a:pos x="169" y="123"/>
                </a:cxn>
                <a:cxn ang="0">
                  <a:pos x="186" y="106"/>
                </a:cxn>
                <a:cxn ang="0">
                  <a:pos x="199" y="140"/>
                </a:cxn>
                <a:cxn ang="0">
                  <a:pos x="209" y="140"/>
                </a:cxn>
                <a:cxn ang="0">
                  <a:pos x="236" y="123"/>
                </a:cxn>
                <a:cxn ang="0">
                  <a:pos x="222" y="141"/>
                </a:cxn>
                <a:cxn ang="0">
                  <a:pos x="243" y="125"/>
                </a:cxn>
                <a:cxn ang="0">
                  <a:pos x="237" y="114"/>
                </a:cxn>
                <a:cxn ang="0">
                  <a:pos x="256" y="130"/>
                </a:cxn>
                <a:cxn ang="0">
                  <a:pos x="258" y="136"/>
                </a:cxn>
                <a:cxn ang="0">
                  <a:pos x="243" y="144"/>
                </a:cxn>
              </a:cxnLst>
              <a:rect l="0" t="0" r="r" b="b"/>
              <a:pathLst>
                <a:path w="259" h="173">
                  <a:moveTo>
                    <a:pt x="223" y="33"/>
                  </a:moveTo>
                  <a:cubicBezTo>
                    <a:pt x="223" y="30"/>
                    <a:pt x="221" y="28"/>
                    <a:pt x="219" y="28"/>
                  </a:cubicBezTo>
                  <a:cubicBezTo>
                    <a:pt x="217" y="28"/>
                    <a:pt x="215" y="30"/>
                    <a:pt x="215" y="33"/>
                  </a:cubicBezTo>
                  <a:cubicBezTo>
                    <a:pt x="215" y="35"/>
                    <a:pt x="217" y="37"/>
                    <a:pt x="219" y="37"/>
                  </a:cubicBezTo>
                  <a:cubicBezTo>
                    <a:pt x="221" y="37"/>
                    <a:pt x="223" y="35"/>
                    <a:pt x="223" y="33"/>
                  </a:cubicBezTo>
                  <a:close/>
                  <a:moveTo>
                    <a:pt x="217" y="29"/>
                  </a:moveTo>
                  <a:lnTo>
                    <a:pt x="223" y="31"/>
                  </a:lnTo>
                  <a:lnTo>
                    <a:pt x="229" y="24"/>
                  </a:lnTo>
                  <a:lnTo>
                    <a:pt x="217" y="20"/>
                  </a:lnTo>
                  <a:lnTo>
                    <a:pt x="217" y="29"/>
                  </a:lnTo>
                  <a:close/>
                  <a:moveTo>
                    <a:pt x="229" y="27"/>
                  </a:moveTo>
                  <a:cubicBezTo>
                    <a:pt x="229" y="22"/>
                    <a:pt x="226" y="18"/>
                    <a:pt x="221" y="18"/>
                  </a:cubicBezTo>
                  <a:cubicBezTo>
                    <a:pt x="216" y="18"/>
                    <a:pt x="212" y="22"/>
                    <a:pt x="212" y="27"/>
                  </a:cubicBezTo>
                  <a:cubicBezTo>
                    <a:pt x="212" y="32"/>
                    <a:pt x="216" y="35"/>
                    <a:pt x="221" y="35"/>
                  </a:cubicBezTo>
                  <a:cubicBezTo>
                    <a:pt x="226" y="35"/>
                    <a:pt x="229" y="32"/>
                    <a:pt x="229" y="27"/>
                  </a:cubicBezTo>
                  <a:close/>
                  <a:moveTo>
                    <a:pt x="218" y="19"/>
                  </a:moveTo>
                  <a:lnTo>
                    <a:pt x="229" y="25"/>
                  </a:lnTo>
                  <a:lnTo>
                    <a:pt x="236" y="18"/>
                  </a:lnTo>
                  <a:lnTo>
                    <a:pt x="219" y="10"/>
                  </a:lnTo>
                  <a:lnTo>
                    <a:pt x="218" y="19"/>
                  </a:lnTo>
                  <a:close/>
                  <a:moveTo>
                    <a:pt x="236" y="21"/>
                  </a:moveTo>
                  <a:cubicBezTo>
                    <a:pt x="236" y="14"/>
                    <a:pt x="231" y="9"/>
                    <a:pt x="224" y="9"/>
                  </a:cubicBezTo>
                  <a:cubicBezTo>
                    <a:pt x="217" y="9"/>
                    <a:pt x="211" y="14"/>
                    <a:pt x="211" y="21"/>
                  </a:cubicBezTo>
                  <a:cubicBezTo>
                    <a:pt x="211" y="28"/>
                    <a:pt x="217" y="34"/>
                    <a:pt x="224" y="34"/>
                  </a:cubicBezTo>
                  <a:cubicBezTo>
                    <a:pt x="231" y="34"/>
                    <a:pt x="236" y="28"/>
                    <a:pt x="236" y="21"/>
                  </a:cubicBezTo>
                  <a:close/>
                  <a:moveTo>
                    <a:pt x="216" y="12"/>
                  </a:moveTo>
                  <a:lnTo>
                    <a:pt x="236" y="23"/>
                  </a:lnTo>
                  <a:lnTo>
                    <a:pt x="242" y="17"/>
                  </a:lnTo>
                  <a:lnTo>
                    <a:pt x="217" y="3"/>
                  </a:lnTo>
                  <a:lnTo>
                    <a:pt x="216" y="12"/>
                  </a:lnTo>
                  <a:close/>
                  <a:moveTo>
                    <a:pt x="242" y="15"/>
                  </a:moveTo>
                  <a:cubicBezTo>
                    <a:pt x="242" y="7"/>
                    <a:pt x="236" y="0"/>
                    <a:pt x="227" y="0"/>
                  </a:cubicBezTo>
                  <a:cubicBezTo>
                    <a:pt x="219" y="0"/>
                    <a:pt x="212" y="7"/>
                    <a:pt x="212" y="15"/>
                  </a:cubicBezTo>
                  <a:cubicBezTo>
                    <a:pt x="212" y="24"/>
                    <a:pt x="219" y="30"/>
                    <a:pt x="227" y="30"/>
                  </a:cubicBezTo>
                  <a:cubicBezTo>
                    <a:pt x="236" y="30"/>
                    <a:pt x="242" y="24"/>
                    <a:pt x="242" y="15"/>
                  </a:cubicBezTo>
                  <a:close/>
                  <a:moveTo>
                    <a:pt x="240" y="23"/>
                  </a:moveTo>
                  <a:lnTo>
                    <a:pt x="212" y="12"/>
                  </a:lnTo>
                  <a:lnTo>
                    <a:pt x="209" y="17"/>
                  </a:lnTo>
                  <a:lnTo>
                    <a:pt x="239" y="29"/>
                  </a:lnTo>
                  <a:lnTo>
                    <a:pt x="240" y="23"/>
                  </a:lnTo>
                  <a:close/>
                  <a:moveTo>
                    <a:pt x="241" y="20"/>
                  </a:moveTo>
                  <a:cubicBezTo>
                    <a:pt x="241" y="11"/>
                    <a:pt x="234" y="4"/>
                    <a:pt x="225" y="4"/>
                  </a:cubicBezTo>
                  <a:cubicBezTo>
                    <a:pt x="216" y="4"/>
                    <a:pt x="209" y="11"/>
                    <a:pt x="209" y="20"/>
                  </a:cubicBezTo>
                  <a:cubicBezTo>
                    <a:pt x="209" y="29"/>
                    <a:pt x="216" y="37"/>
                    <a:pt x="225" y="37"/>
                  </a:cubicBezTo>
                  <a:cubicBezTo>
                    <a:pt x="234" y="37"/>
                    <a:pt x="241" y="29"/>
                    <a:pt x="241" y="20"/>
                  </a:cubicBezTo>
                  <a:close/>
                  <a:moveTo>
                    <a:pt x="238" y="30"/>
                  </a:moveTo>
                  <a:lnTo>
                    <a:pt x="211" y="11"/>
                  </a:lnTo>
                  <a:lnTo>
                    <a:pt x="206" y="19"/>
                  </a:lnTo>
                  <a:lnTo>
                    <a:pt x="233" y="38"/>
                  </a:lnTo>
                  <a:lnTo>
                    <a:pt x="238" y="30"/>
                  </a:lnTo>
                  <a:close/>
                  <a:moveTo>
                    <a:pt x="236" y="28"/>
                  </a:moveTo>
                  <a:cubicBezTo>
                    <a:pt x="236" y="19"/>
                    <a:pt x="229" y="12"/>
                    <a:pt x="219" y="12"/>
                  </a:cubicBezTo>
                  <a:cubicBezTo>
                    <a:pt x="210" y="12"/>
                    <a:pt x="203" y="19"/>
                    <a:pt x="203" y="28"/>
                  </a:cubicBezTo>
                  <a:cubicBezTo>
                    <a:pt x="203" y="37"/>
                    <a:pt x="210" y="45"/>
                    <a:pt x="219" y="45"/>
                  </a:cubicBezTo>
                  <a:cubicBezTo>
                    <a:pt x="229" y="45"/>
                    <a:pt x="236" y="37"/>
                    <a:pt x="236" y="28"/>
                  </a:cubicBezTo>
                  <a:close/>
                  <a:moveTo>
                    <a:pt x="231" y="41"/>
                  </a:moveTo>
                  <a:lnTo>
                    <a:pt x="208" y="16"/>
                  </a:lnTo>
                  <a:lnTo>
                    <a:pt x="202" y="21"/>
                  </a:lnTo>
                  <a:lnTo>
                    <a:pt x="225" y="46"/>
                  </a:lnTo>
                  <a:lnTo>
                    <a:pt x="231" y="41"/>
                  </a:lnTo>
                  <a:close/>
                  <a:moveTo>
                    <a:pt x="231" y="33"/>
                  </a:moveTo>
                  <a:cubicBezTo>
                    <a:pt x="231" y="24"/>
                    <a:pt x="223" y="17"/>
                    <a:pt x="214" y="17"/>
                  </a:cubicBezTo>
                  <a:cubicBezTo>
                    <a:pt x="205" y="17"/>
                    <a:pt x="197" y="24"/>
                    <a:pt x="197" y="33"/>
                  </a:cubicBezTo>
                  <a:cubicBezTo>
                    <a:pt x="197" y="43"/>
                    <a:pt x="205" y="50"/>
                    <a:pt x="214" y="50"/>
                  </a:cubicBezTo>
                  <a:cubicBezTo>
                    <a:pt x="223" y="50"/>
                    <a:pt x="231" y="43"/>
                    <a:pt x="231" y="33"/>
                  </a:cubicBezTo>
                  <a:close/>
                  <a:moveTo>
                    <a:pt x="224" y="47"/>
                  </a:moveTo>
                  <a:lnTo>
                    <a:pt x="204" y="20"/>
                  </a:lnTo>
                  <a:lnTo>
                    <a:pt x="196" y="26"/>
                  </a:lnTo>
                  <a:lnTo>
                    <a:pt x="217" y="53"/>
                  </a:lnTo>
                  <a:lnTo>
                    <a:pt x="224" y="47"/>
                  </a:lnTo>
                  <a:close/>
                  <a:moveTo>
                    <a:pt x="223" y="40"/>
                  </a:moveTo>
                  <a:cubicBezTo>
                    <a:pt x="223" y="30"/>
                    <a:pt x="215" y="23"/>
                    <a:pt x="206" y="23"/>
                  </a:cubicBezTo>
                  <a:cubicBezTo>
                    <a:pt x="197" y="23"/>
                    <a:pt x="190" y="30"/>
                    <a:pt x="190" y="40"/>
                  </a:cubicBezTo>
                  <a:cubicBezTo>
                    <a:pt x="190" y="49"/>
                    <a:pt x="197" y="56"/>
                    <a:pt x="206" y="56"/>
                  </a:cubicBezTo>
                  <a:cubicBezTo>
                    <a:pt x="215" y="56"/>
                    <a:pt x="223" y="49"/>
                    <a:pt x="223" y="40"/>
                  </a:cubicBezTo>
                  <a:close/>
                  <a:moveTo>
                    <a:pt x="216" y="53"/>
                  </a:moveTo>
                  <a:lnTo>
                    <a:pt x="196" y="26"/>
                  </a:lnTo>
                  <a:lnTo>
                    <a:pt x="187" y="32"/>
                  </a:lnTo>
                  <a:lnTo>
                    <a:pt x="207" y="60"/>
                  </a:lnTo>
                  <a:lnTo>
                    <a:pt x="216" y="53"/>
                  </a:lnTo>
                  <a:close/>
                  <a:moveTo>
                    <a:pt x="214" y="46"/>
                  </a:moveTo>
                  <a:cubicBezTo>
                    <a:pt x="214" y="37"/>
                    <a:pt x="207" y="29"/>
                    <a:pt x="197" y="29"/>
                  </a:cubicBezTo>
                  <a:cubicBezTo>
                    <a:pt x="188" y="29"/>
                    <a:pt x="180" y="37"/>
                    <a:pt x="180" y="46"/>
                  </a:cubicBezTo>
                  <a:cubicBezTo>
                    <a:pt x="180" y="55"/>
                    <a:pt x="188" y="63"/>
                    <a:pt x="197" y="63"/>
                  </a:cubicBezTo>
                  <a:cubicBezTo>
                    <a:pt x="207" y="63"/>
                    <a:pt x="214" y="55"/>
                    <a:pt x="214" y="46"/>
                  </a:cubicBezTo>
                  <a:close/>
                  <a:moveTo>
                    <a:pt x="206" y="60"/>
                  </a:moveTo>
                  <a:lnTo>
                    <a:pt x="188" y="32"/>
                  </a:lnTo>
                  <a:lnTo>
                    <a:pt x="178" y="38"/>
                  </a:lnTo>
                  <a:lnTo>
                    <a:pt x="196" y="67"/>
                  </a:lnTo>
                  <a:lnTo>
                    <a:pt x="206" y="60"/>
                  </a:lnTo>
                  <a:close/>
                  <a:moveTo>
                    <a:pt x="204" y="53"/>
                  </a:moveTo>
                  <a:cubicBezTo>
                    <a:pt x="204" y="43"/>
                    <a:pt x="196" y="36"/>
                    <a:pt x="187" y="36"/>
                  </a:cubicBezTo>
                  <a:cubicBezTo>
                    <a:pt x="177" y="36"/>
                    <a:pt x="170" y="43"/>
                    <a:pt x="170" y="53"/>
                  </a:cubicBezTo>
                  <a:cubicBezTo>
                    <a:pt x="170" y="62"/>
                    <a:pt x="177" y="69"/>
                    <a:pt x="187" y="69"/>
                  </a:cubicBezTo>
                  <a:cubicBezTo>
                    <a:pt x="196" y="69"/>
                    <a:pt x="204" y="62"/>
                    <a:pt x="204" y="53"/>
                  </a:cubicBezTo>
                  <a:close/>
                  <a:moveTo>
                    <a:pt x="195" y="67"/>
                  </a:moveTo>
                  <a:lnTo>
                    <a:pt x="178" y="38"/>
                  </a:lnTo>
                  <a:lnTo>
                    <a:pt x="165" y="46"/>
                  </a:lnTo>
                  <a:lnTo>
                    <a:pt x="182" y="75"/>
                  </a:lnTo>
                  <a:lnTo>
                    <a:pt x="195" y="67"/>
                  </a:lnTo>
                  <a:close/>
                  <a:moveTo>
                    <a:pt x="191" y="60"/>
                  </a:moveTo>
                  <a:cubicBezTo>
                    <a:pt x="191" y="51"/>
                    <a:pt x="183" y="43"/>
                    <a:pt x="174" y="43"/>
                  </a:cubicBezTo>
                  <a:cubicBezTo>
                    <a:pt x="164" y="43"/>
                    <a:pt x="157" y="51"/>
                    <a:pt x="157" y="60"/>
                  </a:cubicBezTo>
                  <a:cubicBezTo>
                    <a:pt x="157" y="69"/>
                    <a:pt x="164" y="77"/>
                    <a:pt x="174" y="77"/>
                  </a:cubicBezTo>
                  <a:cubicBezTo>
                    <a:pt x="183" y="77"/>
                    <a:pt x="191" y="69"/>
                    <a:pt x="191" y="60"/>
                  </a:cubicBezTo>
                  <a:close/>
                  <a:moveTo>
                    <a:pt x="182" y="75"/>
                  </a:moveTo>
                  <a:lnTo>
                    <a:pt x="165" y="45"/>
                  </a:lnTo>
                  <a:lnTo>
                    <a:pt x="152" y="53"/>
                  </a:lnTo>
                  <a:lnTo>
                    <a:pt x="169" y="82"/>
                  </a:lnTo>
                  <a:lnTo>
                    <a:pt x="182" y="75"/>
                  </a:lnTo>
                  <a:close/>
                  <a:moveTo>
                    <a:pt x="177" y="68"/>
                  </a:moveTo>
                  <a:cubicBezTo>
                    <a:pt x="177" y="58"/>
                    <a:pt x="170" y="51"/>
                    <a:pt x="160" y="51"/>
                  </a:cubicBezTo>
                  <a:cubicBezTo>
                    <a:pt x="151" y="51"/>
                    <a:pt x="144" y="58"/>
                    <a:pt x="144" y="68"/>
                  </a:cubicBezTo>
                  <a:cubicBezTo>
                    <a:pt x="144" y="77"/>
                    <a:pt x="151" y="84"/>
                    <a:pt x="160" y="84"/>
                  </a:cubicBezTo>
                  <a:cubicBezTo>
                    <a:pt x="170" y="84"/>
                    <a:pt x="177" y="77"/>
                    <a:pt x="177" y="68"/>
                  </a:cubicBezTo>
                  <a:close/>
                  <a:moveTo>
                    <a:pt x="169" y="82"/>
                  </a:moveTo>
                  <a:lnTo>
                    <a:pt x="152" y="53"/>
                  </a:lnTo>
                  <a:lnTo>
                    <a:pt x="137" y="62"/>
                  </a:lnTo>
                  <a:lnTo>
                    <a:pt x="153" y="91"/>
                  </a:lnTo>
                  <a:lnTo>
                    <a:pt x="169" y="82"/>
                  </a:lnTo>
                  <a:close/>
                  <a:moveTo>
                    <a:pt x="162" y="77"/>
                  </a:moveTo>
                  <a:cubicBezTo>
                    <a:pt x="162" y="67"/>
                    <a:pt x="154" y="60"/>
                    <a:pt x="145" y="60"/>
                  </a:cubicBezTo>
                  <a:cubicBezTo>
                    <a:pt x="136" y="60"/>
                    <a:pt x="128" y="67"/>
                    <a:pt x="128" y="77"/>
                  </a:cubicBezTo>
                  <a:cubicBezTo>
                    <a:pt x="128" y="86"/>
                    <a:pt x="136" y="93"/>
                    <a:pt x="145" y="93"/>
                  </a:cubicBezTo>
                  <a:cubicBezTo>
                    <a:pt x="154" y="93"/>
                    <a:pt x="162" y="86"/>
                    <a:pt x="162" y="77"/>
                  </a:cubicBezTo>
                  <a:close/>
                  <a:moveTo>
                    <a:pt x="153" y="91"/>
                  </a:moveTo>
                  <a:lnTo>
                    <a:pt x="137" y="62"/>
                  </a:lnTo>
                  <a:lnTo>
                    <a:pt x="120" y="71"/>
                  </a:lnTo>
                  <a:lnTo>
                    <a:pt x="137" y="100"/>
                  </a:lnTo>
                  <a:lnTo>
                    <a:pt x="153" y="91"/>
                  </a:lnTo>
                  <a:close/>
                  <a:moveTo>
                    <a:pt x="145" y="86"/>
                  </a:moveTo>
                  <a:cubicBezTo>
                    <a:pt x="145" y="77"/>
                    <a:pt x="138" y="69"/>
                    <a:pt x="129" y="69"/>
                  </a:cubicBezTo>
                  <a:cubicBezTo>
                    <a:pt x="119" y="69"/>
                    <a:pt x="112" y="77"/>
                    <a:pt x="112" y="86"/>
                  </a:cubicBezTo>
                  <a:cubicBezTo>
                    <a:pt x="112" y="95"/>
                    <a:pt x="119" y="103"/>
                    <a:pt x="129" y="103"/>
                  </a:cubicBezTo>
                  <a:cubicBezTo>
                    <a:pt x="138" y="103"/>
                    <a:pt x="145" y="95"/>
                    <a:pt x="145" y="86"/>
                  </a:cubicBezTo>
                  <a:close/>
                  <a:moveTo>
                    <a:pt x="137" y="100"/>
                  </a:moveTo>
                  <a:lnTo>
                    <a:pt x="120" y="71"/>
                  </a:lnTo>
                  <a:lnTo>
                    <a:pt x="103" y="81"/>
                  </a:lnTo>
                  <a:lnTo>
                    <a:pt x="120" y="110"/>
                  </a:lnTo>
                  <a:lnTo>
                    <a:pt x="137" y="100"/>
                  </a:lnTo>
                  <a:close/>
                  <a:moveTo>
                    <a:pt x="128" y="96"/>
                  </a:moveTo>
                  <a:cubicBezTo>
                    <a:pt x="128" y="87"/>
                    <a:pt x="121" y="79"/>
                    <a:pt x="111" y="79"/>
                  </a:cubicBezTo>
                  <a:cubicBezTo>
                    <a:pt x="102" y="79"/>
                    <a:pt x="95" y="87"/>
                    <a:pt x="95" y="96"/>
                  </a:cubicBezTo>
                  <a:cubicBezTo>
                    <a:pt x="95" y="105"/>
                    <a:pt x="102" y="113"/>
                    <a:pt x="111" y="113"/>
                  </a:cubicBezTo>
                  <a:cubicBezTo>
                    <a:pt x="121" y="113"/>
                    <a:pt x="128" y="105"/>
                    <a:pt x="128" y="96"/>
                  </a:cubicBezTo>
                  <a:close/>
                  <a:moveTo>
                    <a:pt x="120" y="110"/>
                  </a:moveTo>
                  <a:lnTo>
                    <a:pt x="103" y="81"/>
                  </a:lnTo>
                  <a:lnTo>
                    <a:pt x="85" y="92"/>
                  </a:lnTo>
                  <a:lnTo>
                    <a:pt x="102" y="121"/>
                  </a:lnTo>
                  <a:lnTo>
                    <a:pt x="120" y="110"/>
                  </a:lnTo>
                  <a:close/>
                  <a:moveTo>
                    <a:pt x="111" y="106"/>
                  </a:moveTo>
                  <a:cubicBezTo>
                    <a:pt x="111" y="97"/>
                    <a:pt x="103" y="89"/>
                    <a:pt x="94" y="89"/>
                  </a:cubicBezTo>
                  <a:cubicBezTo>
                    <a:pt x="85" y="89"/>
                    <a:pt x="77" y="97"/>
                    <a:pt x="77" y="106"/>
                  </a:cubicBezTo>
                  <a:cubicBezTo>
                    <a:pt x="77" y="115"/>
                    <a:pt x="85" y="123"/>
                    <a:pt x="94" y="123"/>
                  </a:cubicBezTo>
                  <a:cubicBezTo>
                    <a:pt x="103" y="123"/>
                    <a:pt x="111" y="115"/>
                    <a:pt x="111" y="106"/>
                  </a:cubicBezTo>
                  <a:close/>
                  <a:moveTo>
                    <a:pt x="103" y="120"/>
                  </a:moveTo>
                  <a:lnTo>
                    <a:pt x="85" y="92"/>
                  </a:lnTo>
                  <a:lnTo>
                    <a:pt x="69" y="102"/>
                  </a:lnTo>
                  <a:lnTo>
                    <a:pt x="86" y="131"/>
                  </a:lnTo>
                  <a:lnTo>
                    <a:pt x="103" y="120"/>
                  </a:lnTo>
                  <a:close/>
                  <a:moveTo>
                    <a:pt x="94" y="117"/>
                  </a:moveTo>
                  <a:cubicBezTo>
                    <a:pt x="94" y="107"/>
                    <a:pt x="87" y="100"/>
                    <a:pt x="78" y="100"/>
                  </a:cubicBezTo>
                  <a:cubicBezTo>
                    <a:pt x="68" y="100"/>
                    <a:pt x="61" y="107"/>
                    <a:pt x="61" y="117"/>
                  </a:cubicBezTo>
                  <a:cubicBezTo>
                    <a:pt x="61" y="126"/>
                    <a:pt x="68" y="133"/>
                    <a:pt x="78" y="133"/>
                  </a:cubicBezTo>
                  <a:cubicBezTo>
                    <a:pt x="87" y="133"/>
                    <a:pt x="94" y="126"/>
                    <a:pt x="94" y="117"/>
                  </a:cubicBezTo>
                  <a:close/>
                  <a:moveTo>
                    <a:pt x="87" y="131"/>
                  </a:moveTo>
                  <a:lnTo>
                    <a:pt x="69" y="103"/>
                  </a:lnTo>
                  <a:lnTo>
                    <a:pt x="53" y="112"/>
                  </a:lnTo>
                  <a:lnTo>
                    <a:pt x="71" y="140"/>
                  </a:lnTo>
                  <a:lnTo>
                    <a:pt x="87" y="131"/>
                  </a:lnTo>
                  <a:close/>
                  <a:moveTo>
                    <a:pt x="79" y="126"/>
                  </a:moveTo>
                  <a:cubicBezTo>
                    <a:pt x="79" y="117"/>
                    <a:pt x="71" y="110"/>
                    <a:pt x="62" y="110"/>
                  </a:cubicBezTo>
                  <a:cubicBezTo>
                    <a:pt x="53" y="110"/>
                    <a:pt x="46" y="117"/>
                    <a:pt x="46" y="126"/>
                  </a:cubicBezTo>
                  <a:cubicBezTo>
                    <a:pt x="46" y="136"/>
                    <a:pt x="53" y="143"/>
                    <a:pt x="62" y="143"/>
                  </a:cubicBezTo>
                  <a:cubicBezTo>
                    <a:pt x="71" y="143"/>
                    <a:pt x="79" y="136"/>
                    <a:pt x="79" y="126"/>
                  </a:cubicBezTo>
                  <a:close/>
                  <a:moveTo>
                    <a:pt x="71" y="141"/>
                  </a:moveTo>
                  <a:lnTo>
                    <a:pt x="53" y="112"/>
                  </a:lnTo>
                  <a:lnTo>
                    <a:pt x="39" y="121"/>
                  </a:lnTo>
                  <a:lnTo>
                    <a:pt x="57" y="149"/>
                  </a:lnTo>
                  <a:lnTo>
                    <a:pt x="71" y="141"/>
                  </a:lnTo>
                  <a:close/>
                  <a:moveTo>
                    <a:pt x="65" y="135"/>
                  </a:moveTo>
                  <a:cubicBezTo>
                    <a:pt x="65" y="126"/>
                    <a:pt x="57" y="119"/>
                    <a:pt x="48" y="119"/>
                  </a:cubicBezTo>
                  <a:cubicBezTo>
                    <a:pt x="39" y="119"/>
                    <a:pt x="32" y="126"/>
                    <a:pt x="32" y="135"/>
                  </a:cubicBezTo>
                  <a:cubicBezTo>
                    <a:pt x="32" y="144"/>
                    <a:pt x="39" y="152"/>
                    <a:pt x="48" y="152"/>
                  </a:cubicBezTo>
                  <a:cubicBezTo>
                    <a:pt x="57" y="152"/>
                    <a:pt x="65" y="144"/>
                    <a:pt x="65" y="135"/>
                  </a:cubicBezTo>
                  <a:close/>
                  <a:moveTo>
                    <a:pt x="57" y="149"/>
                  </a:moveTo>
                  <a:lnTo>
                    <a:pt x="39" y="121"/>
                  </a:lnTo>
                  <a:lnTo>
                    <a:pt x="28" y="129"/>
                  </a:lnTo>
                  <a:lnTo>
                    <a:pt x="45" y="156"/>
                  </a:lnTo>
                  <a:lnTo>
                    <a:pt x="57" y="149"/>
                  </a:lnTo>
                  <a:close/>
                  <a:moveTo>
                    <a:pt x="53" y="143"/>
                  </a:moveTo>
                  <a:cubicBezTo>
                    <a:pt x="53" y="133"/>
                    <a:pt x="46" y="126"/>
                    <a:pt x="37" y="126"/>
                  </a:cubicBezTo>
                  <a:cubicBezTo>
                    <a:pt x="28" y="126"/>
                    <a:pt x="20" y="133"/>
                    <a:pt x="20" y="143"/>
                  </a:cubicBezTo>
                  <a:cubicBezTo>
                    <a:pt x="20" y="152"/>
                    <a:pt x="28" y="159"/>
                    <a:pt x="37" y="159"/>
                  </a:cubicBezTo>
                  <a:cubicBezTo>
                    <a:pt x="46" y="159"/>
                    <a:pt x="53" y="152"/>
                    <a:pt x="53" y="143"/>
                  </a:cubicBezTo>
                  <a:close/>
                  <a:moveTo>
                    <a:pt x="46" y="156"/>
                  </a:moveTo>
                  <a:lnTo>
                    <a:pt x="27" y="129"/>
                  </a:lnTo>
                  <a:lnTo>
                    <a:pt x="18" y="135"/>
                  </a:lnTo>
                  <a:lnTo>
                    <a:pt x="36" y="162"/>
                  </a:lnTo>
                  <a:lnTo>
                    <a:pt x="46" y="156"/>
                  </a:lnTo>
                  <a:close/>
                  <a:moveTo>
                    <a:pt x="44" y="149"/>
                  </a:moveTo>
                  <a:cubicBezTo>
                    <a:pt x="44" y="140"/>
                    <a:pt x="36" y="132"/>
                    <a:pt x="27" y="132"/>
                  </a:cubicBezTo>
                  <a:cubicBezTo>
                    <a:pt x="18" y="132"/>
                    <a:pt x="11" y="140"/>
                    <a:pt x="11" y="149"/>
                  </a:cubicBezTo>
                  <a:cubicBezTo>
                    <a:pt x="11" y="158"/>
                    <a:pt x="18" y="165"/>
                    <a:pt x="27" y="165"/>
                  </a:cubicBezTo>
                  <a:cubicBezTo>
                    <a:pt x="36" y="165"/>
                    <a:pt x="44" y="158"/>
                    <a:pt x="44" y="149"/>
                  </a:cubicBezTo>
                  <a:close/>
                  <a:moveTo>
                    <a:pt x="37" y="162"/>
                  </a:moveTo>
                  <a:lnTo>
                    <a:pt x="18" y="135"/>
                  </a:lnTo>
                  <a:lnTo>
                    <a:pt x="7" y="143"/>
                  </a:lnTo>
                  <a:lnTo>
                    <a:pt x="26" y="170"/>
                  </a:lnTo>
                  <a:lnTo>
                    <a:pt x="37" y="162"/>
                  </a:lnTo>
                  <a:close/>
                  <a:moveTo>
                    <a:pt x="33" y="156"/>
                  </a:moveTo>
                  <a:cubicBezTo>
                    <a:pt x="33" y="147"/>
                    <a:pt x="25" y="140"/>
                    <a:pt x="16" y="140"/>
                  </a:cubicBezTo>
                  <a:cubicBezTo>
                    <a:pt x="7" y="140"/>
                    <a:pt x="0" y="147"/>
                    <a:pt x="0" y="156"/>
                  </a:cubicBezTo>
                  <a:cubicBezTo>
                    <a:pt x="0" y="165"/>
                    <a:pt x="7" y="173"/>
                    <a:pt x="16" y="173"/>
                  </a:cubicBezTo>
                  <a:cubicBezTo>
                    <a:pt x="25" y="173"/>
                    <a:pt x="33" y="165"/>
                    <a:pt x="33" y="156"/>
                  </a:cubicBezTo>
                  <a:close/>
                  <a:moveTo>
                    <a:pt x="13" y="140"/>
                  </a:moveTo>
                  <a:lnTo>
                    <a:pt x="20" y="172"/>
                  </a:lnTo>
                  <a:lnTo>
                    <a:pt x="24" y="171"/>
                  </a:lnTo>
                  <a:lnTo>
                    <a:pt x="17" y="140"/>
                  </a:lnTo>
                  <a:lnTo>
                    <a:pt x="13" y="140"/>
                  </a:lnTo>
                  <a:close/>
                  <a:moveTo>
                    <a:pt x="37" y="155"/>
                  </a:moveTo>
                  <a:cubicBezTo>
                    <a:pt x="37" y="146"/>
                    <a:pt x="30" y="139"/>
                    <a:pt x="21" y="139"/>
                  </a:cubicBezTo>
                  <a:cubicBezTo>
                    <a:pt x="12" y="139"/>
                    <a:pt x="4" y="146"/>
                    <a:pt x="4" y="155"/>
                  </a:cubicBezTo>
                  <a:cubicBezTo>
                    <a:pt x="4" y="165"/>
                    <a:pt x="12" y="172"/>
                    <a:pt x="21" y="172"/>
                  </a:cubicBezTo>
                  <a:cubicBezTo>
                    <a:pt x="30" y="172"/>
                    <a:pt x="37" y="165"/>
                    <a:pt x="37" y="155"/>
                  </a:cubicBezTo>
                  <a:close/>
                  <a:moveTo>
                    <a:pt x="17" y="140"/>
                  </a:moveTo>
                  <a:lnTo>
                    <a:pt x="25" y="171"/>
                  </a:lnTo>
                  <a:lnTo>
                    <a:pt x="32" y="169"/>
                  </a:lnTo>
                  <a:lnTo>
                    <a:pt x="25" y="138"/>
                  </a:lnTo>
                  <a:lnTo>
                    <a:pt x="17" y="140"/>
                  </a:lnTo>
                  <a:close/>
                  <a:moveTo>
                    <a:pt x="45" y="154"/>
                  </a:moveTo>
                  <a:cubicBezTo>
                    <a:pt x="45" y="145"/>
                    <a:pt x="37" y="137"/>
                    <a:pt x="28" y="137"/>
                  </a:cubicBezTo>
                  <a:cubicBezTo>
                    <a:pt x="19" y="137"/>
                    <a:pt x="12" y="145"/>
                    <a:pt x="12" y="154"/>
                  </a:cubicBezTo>
                  <a:cubicBezTo>
                    <a:pt x="12" y="163"/>
                    <a:pt x="19" y="170"/>
                    <a:pt x="28" y="170"/>
                  </a:cubicBezTo>
                  <a:cubicBezTo>
                    <a:pt x="37" y="170"/>
                    <a:pt x="45" y="163"/>
                    <a:pt x="45" y="154"/>
                  </a:cubicBezTo>
                  <a:close/>
                  <a:moveTo>
                    <a:pt x="24" y="138"/>
                  </a:moveTo>
                  <a:lnTo>
                    <a:pt x="33" y="169"/>
                  </a:lnTo>
                  <a:lnTo>
                    <a:pt x="42" y="167"/>
                  </a:lnTo>
                  <a:lnTo>
                    <a:pt x="33" y="135"/>
                  </a:lnTo>
                  <a:lnTo>
                    <a:pt x="24" y="138"/>
                  </a:lnTo>
                  <a:close/>
                  <a:moveTo>
                    <a:pt x="54" y="151"/>
                  </a:moveTo>
                  <a:cubicBezTo>
                    <a:pt x="54" y="142"/>
                    <a:pt x="47" y="134"/>
                    <a:pt x="38" y="134"/>
                  </a:cubicBezTo>
                  <a:cubicBezTo>
                    <a:pt x="29" y="134"/>
                    <a:pt x="21" y="142"/>
                    <a:pt x="21" y="151"/>
                  </a:cubicBezTo>
                  <a:cubicBezTo>
                    <a:pt x="21" y="160"/>
                    <a:pt x="29" y="167"/>
                    <a:pt x="38" y="167"/>
                  </a:cubicBezTo>
                  <a:cubicBezTo>
                    <a:pt x="47" y="167"/>
                    <a:pt x="54" y="160"/>
                    <a:pt x="54" y="151"/>
                  </a:cubicBezTo>
                  <a:close/>
                  <a:moveTo>
                    <a:pt x="33" y="135"/>
                  </a:moveTo>
                  <a:lnTo>
                    <a:pt x="43" y="167"/>
                  </a:lnTo>
                  <a:lnTo>
                    <a:pt x="55" y="163"/>
                  </a:lnTo>
                  <a:lnTo>
                    <a:pt x="45" y="131"/>
                  </a:lnTo>
                  <a:lnTo>
                    <a:pt x="33" y="135"/>
                  </a:lnTo>
                  <a:close/>
                  <a:moveTo>
                    <a:pt x="66" y="147"/>
                  </a:moveTo>
                  <a:cubicBezTo>
                    <a:pt x="66" y="138"/>
                    <a:pt x="59" y="131"/>
                    <a:pt x="50" y="131"/>
                  </a:cubicBezTo>
                  <a:cubicBezTo>
                    <a:pt x="40" y="131"/>
                    <a:pt x="33" y="138"/>
                    <a:pt x="33" y="147"/>
                  </a:cubicBezTo>
                  <a:cubicBezTo>
                    <a:pt x="33" y="157"/>
                    <a:pt x="40" y="164"/>
                    <a:pt x="50" y="164"/>
                  </a:cubicBezTo>
                  <a:cubicBezTo>
                    <a:pt x="59" y="164"/>
                    <a:pt x="66" y="157"/>
                    <a:pt x="66" y="147"/>
                  </a:cubicBezTo>
                  <a:close/>
                  <a:moveTo>
                    <a:pt x="45" y="131"/>
                  </a:moveTo>
                  <a:lnTo>
                    <a:pt x="54" y="163"/>
                  </a:lnTo>
                  <a:lnTo>
                    <a:pt x="67" y="160"/>
                  </a:lnTo>
                  <a:lnTo>
                    <a:pt x="58" y="128"/>
                  </a:lnTo>
                  <a:lnTo>
                    <a:pt x="45" y="131"/>
                  </a:lnTo>
                  <a:close/>
                  <a:moveTo>
                    <a:pt x="79" y="144"/>
                  </a:moveTo>
                  <a:cubicBezTo>
                    <a:pt x="79" y="134"/>
                    <a:pt x="72" y="127"/>
                    <a:pt x="63" y="127"/>
                  </a:cubicBezTo>
                  <a:cubicBezTo>
                    <a:pt x="53" y="127"/>
                    <a:pt x="46" y="134"/>
                    <a:pt x="46" y="144"/>
                  </a:cubicBezTo>
                  <a:cubicBezTo>
                    <a:pt x="46" y="153"/>
                    <a:pt x="53" y="160"/>
                    <a:pt x="63" y="160"/>
                  </a:cubicBezTo>
                  <a:cubicBezTo>
                    <a:pt x="72" y="160"/>
                    <a:pt x="79" y="153"/>
                    <a:pt x="79" y="144"/>
                  </a:cubicBezTo>
                  <a:close/>
                  <a:moveTo>
                    <a:pt x="59" y="127"/>
                  </a:moveTo>
                  <a:lnTo>
                    <a:pt x="67" y="160"/>
                  </a:lnTo>
                  <a:lnTo>
                    <a:pt x="82" y="156"/>
                  </a:lnTo>
                  <a:lnTo>
                    <a:pt x="74" y="124"/>
                  </a:lnTo>
                  <a:lnTo>
                    <a:pt x="59" y="127"/>
                  </a:lnTo>
                  <a:close/>
                  <a:moveTo>
                    <a:pt x="94" y="140"/>
                  </a:moveTo>
                  <a:cubicBezTo>
                    <a:pt x="94" y="131"/>
                    <a:pt x="87" y="123"/>
                    <a:pt x="77" y="123"/>
                  </a:cubicBezTo>
                  <a:cubicBezTo>
                    <a:pt x="68" y="123"/>
                    <a:pt x="61" y="131"/>
                    <a:pt x="61" y="140"/>
                  </a:cubicBezTo>
                  <a:cubicBezTo>
                    <a:pt x="61" y="149"/>
                    <a:pt x="68" y="157"/>
                    <a:pt x="77" y="157"/>
                  </a:cubicBezTo>
                  <a:cubicBezTo>
                    <a:pt x="87" y="157"/>
                    <a:pt x="94" y="149"/>
                    <a:pt x="94" y="140"/>
                  </a:cubicBezTo>
                  <a:close/>
                  <a:moveTo>
                    <a:pt x="74" y="124"/>
                  </a:moveTo>
                  <a:lnTo>
                    <a:pt x="81" y="157"/>
                  </a:lnTo>
                  <a:lnTo>
                    <a:pt x="97" y="153"/>
                  </a:lnTo>
                  <a:lnTo>
                    <a:pt x="90" y="120"/>
                  </a:lnTo>
                  <a:lnTo>
                    <a:pt x="74" y="124"/>
                  </a:lnTo>
                  <a:close/>
                  <a:moveTo>
                    <a:pt x="111" y="137"/>
                  </a:moveTo>
                  <a:cubicBezTo>
                    <a:pt x="111" y="127"/>
                    <a:pt x="103" y="120"/>
                    <a:pt x="94" y="120"/>
                  </a:cubicBezTo>
                  <a:cubicBezTo>
                    <a:pt x="84" y="120"/>
                    <a:pt x="77" y="127"/>
                    <a:pt x="77" y="137"/>
                  </a:cubicBezTo>
                  <a:cubicBezTo>
                    <a:pt x="77" y="146"/>
                    <a:pt x="84" y="154"/>
                    <a:pt x="94" y="154"/>
                  </a:cubicBezTo>
                  <a:cubicBezTo>
                    <a:pt x="103" y="154"/>
                    <a:pt x="111" y="146"/>
                    <a:pt x="111" y="137"/>
                  </a:cubicBezTo>
                  <a:close/>
                  <a:moveTo>
                    <a:pt x="90" y="120"/>
                  </a:moveTo>
                  <a:lnTo>
                    <a:pt x="97" y="153"/>
                  </a:lnTo>
                  <a:lnTo>
                    <a:pt x="113" y="150"/>
                  </a:lnTo>
                  <a:lnTo>
                    <a:pt x="107" y="117"/>
                  </a:lnTo>
                  <a:lnTo>
                    <a:pt x="90" y="120"/>
                  </a:lnTo>
                  <a:close/>
                  <a:moveTo>
                    <a:pt x="127" y="133"/>
                  </a:moveTo>
                  <a:cubicBezTo>
                    <a:pt x="127" y="124"/>
                    <a:pt x="119" y="116"/>
                    <a:pt x="110" y="116"/>
                  </a:cubicBezTo>
                  <a:cubicBezTo>
                    <a:pt x="100" y="116"/>
                    <a:pt x="93" y="124"/>
                    <a:pt x="93" y="133"/>
                  </a:cubicBezTo>
                  <a:cubicBezTo>
                    <a:pt x="93" y="143"/>
                    <a:pt x="100" y="150"/>
                    <a:pt x="110" y="150"/>
                  </a:cubicBezTo>
                  <a:cubicBezTo>
                    <a:pt x="119" y="150"/>
                    <a:pt x="127" y="143"/>
                    <a:pt x="127" y="133"/>
                  </a:cubicBezTo>
                  <a:close/>
                  <a:moveTo>
                    <a:pt x="107" y="116"/>
                  </a:moveTo>
                  <a:lnTo>
                    <a:pt x="113" y="150"/>
                  </a:lnTo>
                  <a:lnTo>
                    <a:pt x="130" y="147"/>
                  </a:lnTo>
                  <a:lnTo>
                    <a:pt x="123" y="113"/>
                  </a:lnTo>
                  <a:lnTo>
                    <a:pt x="107" y="116"/>
                  </a:lnTo>
                  <a:close/>
                  <a:moveTo>
                    <a:pt x="144" y="130"/>
                  </a:moveTo>
                  <a:cubicBezTo>
                    <a:pt x="144" y="121"/>
                    <a:pt x="136" y="113"/>
                    <a:pt x="126" y="113"/>
                  </a:cubicBezTo>
                  <a:cubicBezTo>
                    <a:pt x="117" y="113"/>
                    <a:pt x="109" y="121"/>
                    <a:pt x="109" y="130"/>
                  </a:cubicBezTo>
                  <a:cubicBezTo>
                    <a:pt x="109" y="140"/>
                    <a:pt x="117" y="147"/>
                    <a:pt x="126" y="147"/>
                  </a:cubicBezTo>
                  <a:cubicBezTo>
                    <a:pt x="136" y="147"/>
                    <a:pt x="144" y="140"/>
                    <a:pt x="144" y="130"/>
                  </a:cubicBezTo>
                  <a:close/>
                  <a:moveTo>
                    <a:pt x="124" y="113"/>
                  </a:moveTo>
                  <a:lnTo>
                    <a:pt x="129" y="147"/>
                  </a:lnTo>
                  <a:lnTo>
                    <a:pt x="146" y="144"/>
                  </a:lnTo>
                  <a:lnTo>
                    <a:pt x="140" y="110"/>
                  </a:lnTo>
                  <a:lnTo>
                    <a:pt x="124" y="113"/>
                  </a:lnTo>
                  <a:close/>
                  <a:moveTo>
                    <a:pt x="160" y="127"/>
                  </a:moveTo>
                  <a:cubicBezTo>
                    <a:pt x="160" y="118"/>
                    <a:pt x="153" y="110"/>
                    <a:pt x="143" y="110"/>
                  </a:cubicBezTo>
                  <a:cubicBezTo>
                    <a:pt x="133" y="110"/>
                    <a:pt x="126" y="118"/>
                    <a:pt x="126" y="127"/>
                  </a:cubicBezTo>
                  <a:cubicBezTo>
                    <a:pt x="126" y="137"/>
                    <a:pt x="133" y="145"/>
                    <a:pt x="143" y="145"/>
                  </a:cubicBezTo>
                  <a:cubicBezTo>
                    <a:pt x="153" y="145"/>
                    <a:pt x="160" y="137"/>
                    <a:pt x="160" y="127"/>
                  </a:cubicBezTo>
                  <a:close/>
                  <a:moveTo>
                    <a:pt x="141" y="110"/>
                  </a:moveTo>
                  <a:lnTo>
                    <a:pt x="145" y="144"/>
                  </a:lnTo>
                  <a:lnTo>
                    <a:pt x="161" y="142"/>
                  </a:lnTo>
                  <a:lnTo>
                    <a:pt x="156" y="108"/>
                  </a:lnTo>
                  <a:lnTo>
                    <a:pt x="141" y="110"/>
                  </a:lnTo>
                  <a:close/>
                  <a:moveTo>
                    <a:pt x="176" y="125"/>
                  </a:moveTo>
                  <a:cubicBezTo>
                    <a:pt x="176" y="116"/>
                    <a:pt x="168" y="108"/>
                    <a:pt x="158" y="108"/>
                  </a:cubicBezTo>
                  <a:cubicBezTo>
                    <a:pt x="149" y="108"/>
                    <a:pt x="141" y="116"/>
                    <a:pt x="141" y="125"/>
                  </a:cubicBezTo>
                  <a:cubicBezTo>
                    <a:pt x="141" y="135"/>
                    <a:pt x="149" y="143"/>
                    <a:pt x="158" y="143"/>
                  </a:cubicBezTo>
                  <a:cubicBezTo>
                    <a:pt x="168" y="143"/>
                    <a:pt x="176" y="135"/>
                    <a:pt x="176" y="125"/>
                  </a:cubicBezTo>
                  <a:close/>
                  <a:moveTo>
                    <a:pt x="157" y="108"/>
                  </a:moveTo>
                  <a:lnTo>
                    <a:pt x="160" y="143"/>
                  </a:lnTo>
                  <a:lnTo>
                    <a:pt x="175" y="141"/>
                  </a:lnTo>
                  <a:lnTo>
                    <a:pt x="172" y="107"/>
                  </a:lnTo>
                  <a:lnTo>
                    <a:pt x="157" y="108"/>
                  </a:lnTo>
                  <a:close/>
                  <a:moveTo>
                    <a:pt x="190" y="124"/>
                  </a:moveTo>
                  <a:cubicBezTo>
                    <a:pt x="190" y="114"/>
                    <a:pt x="183" y="107"/>
                    <a:pt x="173" y="107"/>
                  </a:cubicBezTo>
                  <a:cubicBezTo>
                    <a:pt x="163" y="107"/>
                    <a:pt x="156" y="114"/>
                    <a:pt x="156" y="124"/>
                  </a:cubicBezTo>
                  <a:cubicBezTo>
                    <a:pt x="156" y="134"/>
                    <a:pt x="163" y="141"/>
                    <a:pt x="173" y="141"/>
                  </a:cubicBezTo>
                  <a:cubicBezTo>
                    <a:pt x="183" y="141"/>
                    <a:pt x="190" y="134"/>
                    <a:pt x="190" y="124"/>
                  </a:cubicBezTo>
                  <a:close/>
                  <a:moveTo>
                    <a:pt x="172" y="107"/>
                  </a:moveTo>
                  <a:lnTo>
                    <a:pt x="174" y="141"/>
                  </a:lnTo>
                  <a:lnTo>
                    <a:pt x="188" y="141"/>
                  </a:lnTo>
                  <a:lnTo>
                    <a:pt x="186" y="106"/>
                  </a:lnTo>
                  <a:lnTo>
                    <a:pt x="172" y="107"/>
                  </a:lnTo>
                  <a:close/>
                  <a:moveTo>
                    <a:pt x="204" y="123"/>
                  </a:moveTo>
                  <a:cubicBezTo>
                    <a:pt x="204" y="114"/>
                    <a:pt x="196" y="106"/>
                    <a:pt x="187" y="106"/>
                  </a:cubicBezTo>
                  <a:cubicBezTo>
                    <a:pt x="177" y="106"/>
                    <a:pt x="169" y="114"/>
                    <a:pt x="169" y="123"/>
                  </a:cubicBezTo>
                  <a:cubicBezTo>
                    <a:pt x="169" y="133"/>
                    <a:pt x="177" y="141"/>
                    <a:pt x="187" y="141"/>
                  </a:cubicBezTo>
                  <a:cubicBezTo>
                    <a:pt x="196" y="141"/>
                    <a:pt x="204" y="133"/>
                    <a:pt x="204" y="123"/>
                  </a:cubicBezTo>
                  <a:close/>
                  <a:moveTo>
                    <a:pt x="186" y="106"/>
                  </a:moveTo>
                  <a:lnTo>
                    <a:pt x="188" y="141"/>
                  </a:lnTo>
                  <a:lnTo>
                    <a:pt x="199" y="140"/>
                  </a:lnTo>
                  <a:lnTo>
                    <a:pt x="197" y="105"/>
                  </a:lnTo>
                  <a:lnTo>
                    <a:pt x="186" y="106"/>
                  </a:lnTo>
                  <a:close/>
                  <a:moveTo>
                    <a:pt x="216" y="123"/>
                  </a:moveTo>
                  <a:cubicBezTo>
                    <a:pt x="216" y="113"/>
                    <a:pt x="208" y="105"/>
                    <a:pt x="198" y="105"/>
                  </a:cubicBezTo>
                  <a:cubicBezTo>
                    <a:pt x="189" y="105"/>
                    <a:pt x="181" y="113"/>
                    <a:pt x="181" y="123"/>
                  </a:cubicBezTo>
                  <a:cubicBezTo>
                    <a:pt x="181" y="132"/>
                    <a:pt x="189" y="140"/>
                    <a:pt x="198" y="140"/>
                  </a:cubicBezTo>
                  <a:cubicBezTo>
                    <a:pt x="208" y="140"/>
                    <a:pt x="216" y="132"/>
                    <a:pt x="216" y="123"/>
                  </a:cubicBezTo>
                  <a:close/>
                  <a:moveTo>
                    <a:pt x="198" y="105"/>
                  </a:moveTo>
                  <a:lnTo>
                    <a:pt x="199" y="140"/>
                  </a:lnTo>
                  <a:lnTo>
                    <a:pt x="209" y="140"/>
                  </a:lnTo>
                  <a:lnTo>
                    <a:pt x="208" y="105"/>
                  </a:lnTo>
                  <a:lnTo>
                    <a:pt x="198" y="105"/>
                  </a:lnTo>
                  <a:close/>
                  <a:moveTo>
                    <a:pt x="226" y="122"/>
                  </a:moveTo>
                  <a:cubicBezTo>
                    <a:pt x="226" y="113"/>
                    <a:pt x="218" y="105"/>
                    <a:pt x="209" y="105"/>
                  </a:cubicBezTo>
                  <a:cubicBezTo>
                    <a:pt x="199" y="105"/>
                    <a:pt x="191" y="113"/>
                    <a:pt x="191" y="122"/>
                  </a:cubicBezTo>
                  <a:cubicBezTo>
                    <a:pt x="191" y="132"/>
                    <a:pt x="199" y="140"/>
                    <a:pt x="209" y="140"/>
                  </a:cubicBezTo>
                  <a:cubicBezTo>
                    <a:pt x="218" y="140"/>
                    <a:pt x="226" y="132"/>
                    <a:pt x="226" y="122"/>
                  </a:cubicBezTo>
                  <a:close/>
                  <a:moveTo>
                    <a:pt x="210" y="105"/>
                  </a:moveTo>
                  <a:lnTo>
                    <a:pt x="208" y="140"/>
                  </a:lnTo>
                  <a:lnTo>
                    <a:pt x="218" y="140"/>
                  </a:lnTo>
                  <a:lnTo>
                    <a:pt x="220" y="106"/>
                  </a:lnTo>
                  <a:lnTo>
                    <a:pt x="210" y="105"/>
                  </a:lnTo>
                  <a:close/>
                  <a:moveTo>
                    <a:pt x="236" y="123"/>
                  </a:moveTo>
                  <a:cubicBezTo>
                    <a:pt x="236" y="113"/>
                    <a:pt x="228" y="106"/>
                    <a:pt x="219" y="106"/>
                  </a:cubicBezTo>
                  <a:cubicBezTo>
                    <a:pt x="209" y="106"/>
                    <a:pt x="201" y="113"/>
                    <a:pt x="201" y="123"/>
                  </a:cubicBezTo>
                  <a:cubicBezTo>
                    <a:pt x="201" y="133"/>
                    <a:pt x="209" y="140"/>
                    <a:pt x="219" y="140"/>
                  </a:cubicBezTo>
                  <a:cubicBezTo>
                    <a:pt x="228" y="140"/>
                    <a:pt x="236" y="133"/>
                    <a:pt x="236" y="123"/>
                  </a:cubicBezTo>
                  <a:close/>
                  <a:moveTo>
                    <a:pt x="223" y="106"/>
                  </a:moveTo>
                  <a:lnTo>
                    <a:pt x="215" y="140"/>
                  </a:lnTo>
                  <a:lnTo>
                    <a:pt x="222" y="141"/>
                  </a:lnTo>
                  <a:lnTo>
                    <a:pt x="230" y="108"/>
                  </a:lnTo>
                  <a:lnTo>
                    <a:pt x="223" y="106"/>
                  </a:lnTo>
                  <a:close/>
                  <a:moveTo>
                    <a:pt x="243" y="125"/>
                  </a:moveTo>
                  <a:cubicBezTo>
                    <a:pt x="243" y="115"/>
                    <a:pt x="235" y="108"/>
                    <a:pt x="226" y="108"/>
                  </a:cubicBezTo>
                  <a:cubicBezTo>
                    <a:pt x="216" y="108"/>
                    <a:pt x="209" y="115"/>
                    <a:pt x="209" y="125"/>
                  </a:cubicBezTo>
                  <a:cubicBezTo>
                    <a:pt x="209" y="134"/>
                    <a:pt x="216" y="142"/>
                    <a:pt x="226" y="142"/>
                  </a:cubicBezTo>
                  <a:cubicBezTo>
                    <a:pt x="235" y="142"/>
                    <a:pt x="243" y="134"/>
                    <a:pt x="243" y="125"/>
                  </a:cubicBezTo>
                  <a:close/>
                  <a:moveTo>
                    <a:pt x="234" y="110"/>
                  </a:moveTo>
                  <a:lnTo>
                    <a:pt x="219" y="140"/>
                  </a:lnTo>
                  <a:lnTo>
                    <a:pt x="231" y="146"/>
                  </a:lnTo>
                  <a:lnTo>
                    <a:pt x="246" y="116"/>
                  </a:lnTo>
                  <a:lnTo>
                    <a:pt x="234" y="110"/>
                  </a:lnTo>
                  <a:close/>
                  <a:moveTo>
                    <a:pt x="254" y="131"/>
                  </a:moveTo>
                  <a:cubicBezTo>
                    <a:pt x="254" y="122"/>
                    <a:pt x="246" y="114"/>
                    <a:pt x="237" y="114"/>
                  </a:cubicBezTo>
                  <a:cubicBezTo>
                    <a:pt x="228" y="114"/>
                    <a:pt x="221" y="122"/>
                    <a:pt x="221" y="131"/>
                  </a:cubicBezTo>
                  <a:cubicBezTo>
                    <a:pt x="221" y="140"/>
                    <a:pt x="228" y="147"/>
                    <a:pt x="237" y="147"/>
                  </a:cubicBezTo>
                  <a:cubicBezTo>
                    <a:pt x="246" y="147"/>
                    <a:pt x="254" y="140"/>
                    <a:pt x="254" y="131"/>
                  </a:cubicBezTo>
                  <a:close/>
                  <a:moveTo>
                    <a:pt x="251" y="122"/>
                  </a:moveTo>
                  <a:lnTo>
                    <a:pt x="231" y="146"/>
                  </a:lnTo>
                  <a:lnTo>
                    <a:pt x="240" y="149"/>
                  </a:lnTo>
                  <a:lnTo>
                    <a:pt x="256" y="130"/>
                  </a:lnTo>
                  <a:lnTo>
                    <a:pt x="251" y="122"/>
                  </a:lnTo>
                  <a:close/>
                  <a:moveTo>
                    <a:pt x="258" y="137"/>
                  </a:moveTo>
                  <a:cubicBezTo>
                    <a:pt x="258" y="129"/>
                    <a:pt x="252" y="123"/>
                    <a:pt x="245" y="123"/>
                  </a:cubicBezTo>
                  <a:cubicBezTo>
                    <a:pt x="237" y="123"/>
                    <a:pt x="231" y="129"/>
                    <a:pt x="231" y="137"/>
                  </a:cubicBezTo>
                  <a:cubicBezTo>
                    <a:pt x="231" y="144"/>
                    <a:pt x="237" y="150"/>
                    <a:pt x="245" y="150"/>
                  </a:cubicBezTo>
                  <a:cubicBezTo>
                    <a:pt x="252" y="150"/>
                    <a:pt x="258" y="144"/>
                    <a:pt x="258" y="137"/>
                  </a:cubicBezTo>
                  <a:close/>
                  <a:moveTo>
                    <a:pt x="258" y="136"/>
                  </a:moveTo>
                  <a:lnTo>
                    <a:pt x="243" y="150"/>
                  </a:lnTo>
                  <a:lnTo>
                    <a:pt x="250" y="151"/>
                  </a:lnTo>
                  <a:lnTo>
                    <a:pt x="259" y="143"/>
                  </a:lnTo>
                  <a:lnTo>
                    <a:pt x="258" y="136"/>
                  </a:lnTo>
                  <a:close/>
                  <a:moveTo>
                    <a:pt x="259" y="144"/>
                  </a:moveTo>
                  <a:cubicBezTo>
                    <a:pt x="259" y="139"/>
                    <a:pt x="255" y="136"/>
                    <a:pt x="251" y="136"/>
                  </a:cubicBezTo>
                  <a:cubicBezTo>
                    <a:pt x="247" y="136"/>
                    <a:pt x="243" y="139"/>
                    <a:pt x="243" y="144"/>
                  </a:cubicBezTo>
                  <a:cubicBezTo>
                    <a:pt x="243" y="148"/>
                    <a:pt x="247" y="151"/>
                    <a:pt x="251" y="151"/>
                  </a:cubicBezTo>
                  <a:cubicBezTo>
                    <a:pt x="255" y="151"/>
                    <a:pt x="259" y="148"/>
                    <a:pt x="259" y="144"/>
                  </a:cubicBezTo>
                  <a:close/>
                </a:path>
              </a:pathLst>
            </a:custGeom>
            <a:solidFill>
              <a:srgbClr val="ED1C2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"/>
            <p:cNvSpPr>
              <a:spLocks noEditPoints="1"/>
            </p:cNvSpPr>
            <p:nvPr>
              <p:custDataLst>
                <p:tags r:id="rId8"/>
              </p:custDataLst>
            </p:nvPr>
          </p:nvSpPr>
          <p:spPr bwMode="auto">
            <a:xfrm>
              <a:off x="3422" y="1879"/>
              <a:ext cx="85" cy="20"/>
            </a:xfrm>
            <a:custGeom>
              <a:avLst/>
              <a:gdLst/>
              <a:ahLst/>
              <a:cxnLst>
                <a:cxn ang="0">
                  <a:pos x="15" y="28"/>
                </a:cxn>
                <a:cxn ang="0">
                  <a:pos x="24" y="28"/>
                </a:cxn>
                <a:cxn ang="0">
                  <a:pos x="12" y="41"/>
                </a:cxn>
                <a:cxn ang="0">
                  <a:pos x="17" y="39"/>
                </a:cxn>
                <a:cxn ang="0">
                  <a:pos x="21" y="20"/>
                </a:cxn>
                <a:cxn ang="0">
                  <a:pos x="2" y="29"/>
                </a:cxn>
                <a:cxn ang="0">
                  <a:pos x="19" y="14"/>
                </a:cxn>
                <a:cxn ang="0">
                  <a:pos x="28" y="15"/>
                </a:cxn>
                <a:cxn ang="0">
                  <a:pos x="26" y="15"/>
                </a:cxn>
                <a:cxn ang="0">
                  <a:pos x="41" y="30"/>
                </a:cxn>
                <a:cxn ang="0">
                  <a:pos x="32" y="46"/>
                </a:cxn>
                <a:cxn ang="0">
                  <a:pos x="48" y="31"/>
                </a:cxn>
                <a:cxn ang="0">
                  <a:pos x="33" y="46"/>
                </a:cxn>
                <a:cxn ang="0">
                  <a:pos x="33" y="46"/>
                </a:cxn>
                <a:cxn ang="0">
                  <a:pos x="33" y="15"/>
                </a:cxn>
                <a:cxn ang="0">
                  <a:pos x="30" y="31"/>
                </a:cxn>
                <a:cxn ang="0">
                  <a:pos x="46" y="15"/>
                </a:cxn>
                <a:cxn ang="0">
                  <a:pos x="57" y="15"/>
                </a:cxn>
                <a:cxn ang="0">
                  <a:pos x="57" y="15"/>
                </a:cxn>
                <a:cxn ang="0">
                  <a:pos x="72" y="30"/>
                </a:cxn>
                <a:cxn ang="0">
                  <a:pos x="73" y="45"/>
                </a:cxn>
                <a:cxn ang="0">
                  <a:pos x="87" y="29"/>
                </a:cxn>
                <a:cxn ang="0">
                  <a:pos x="71" y="45"/>
                </a:cxn>
                <a:cxn ang="0">
                  <a:pos x="73" y="45"/>
                </a:cxn>
                <a:cxn ang="0">
                  <a:pos x="69" y="14"/>
                </a:cxn>
                <a:cxn ang="0">
                  <a:pos x="68" y="28"/>
                </a:cxn>
                <a:cxn ang="0">
                  <a:pos x="81" y="12"/>
                </a:cxn>
                <a:cxn ang="0">
                  <a:pos x="96" y="9"/>
                </a:cxn>
                <a:cxn ang="0">
                  <a:pos x="98" y="9"/>
                </a:cxn>
                <a:cxn ang="0">
                  <a:pos x="114" y="25"/>
                </a:cxn>
                <a:cxn ang="0">
                  <a:pos x="115" y="37"/>
                </a:cxn>
                <a:cxn ang="0">
                  <a:pos x="127" y="22"/>
                </a:cxn>
                <a:cxn ang="0">
                  <a:pos x="111" y="38"/>
                </a:cxn>
                <a:cxn ang="0">
                  <a:pos x="115" y="37"/>
                </a:cxn>
                <a:cxn ang="0">
                  <a:pos x="108" y="6"/>
                </a:cxn>
                <a:cxn ang="0">
                  <a:pos x="107" y="19"/>
                </a:cxn>
                <a:cxn ang="0">
                  <a:pos x="121" y="4"/>
                </a:cxn>
                <a:cxn ang="0">
                  <a:pos x="131" y="2"/>
                </a:cxn>
                <a:cxn ang="0">
                  <a:pos x="134" y="2"/>
                </a:cxn>
                <a:cxn ang="0">
                  <a:pos x="150" y="18"/>
                </a:cxn>
                <a:cxn ang="0">
                  <a:pos x="145" y="33"/>
                </a:cxn>
                <a:cxn ang="0">
                  <a:pos x="159" y="17"/>
                </a:cxn>
                <a:cxn ang="0">
                  <a:pos x="143" y="33"/>
                </a:cxn>
                <a:cxn ang="0">
                  <a:pos x="144" y="33"/>
                </a:cxn>
                <a:cxn ang="0">
                  <a:pos x="142" y="1"/>
                </a:cxn>
                <a:cxn ang="0">
                  <a:pos x="136" y="16"/>
                </a:cxn>
                <a:cxn ang="0">
                  <a:pos x="152" y="0"/>
                </a:cxn>
                <a:cxn ang="0">
                  <a:pos x="160" y="0"/>
                </a:cxn>
                <a:cxn ang="0">
                  <a:pos x="161" y="0"/>
                </a:cxn>
                <a:cxn ang="0">
                  <a:pos x="177" y="16"/>
                </a:cxn>
                <a:cxn ang="0">
                  <a:pos x="171" y="31"/>
                </a:cxn>
                <a:cxn ang="0">
                  <a:pos x="184" y="16"/>
                </a:cxn>
                <a:cxn ang="0">
                  <a:pos x="169" y="31"/>
                </a:cxn>
                <a:cxn ang="0">
                  <a:pos x="170" y="31"/>
                </a:cxn>
                <a:cxn ang="0">
                  <a:pos x="173" y="1"/>
                </a:cxn>
                <a:cxn ang="0">
                  <a:pos x="170" y="17"/>
                </a:cxn>
                <a:cxn ang="0">
                  <a:pos x="192" y="8"/>
                </a:cxn>
                <a:cxn ang="0">
                  <a:pos x="198" y="14"/>
                </a:cxn>
                <a:cxn ang="0">
                  <a:pos x="191" y="11"/>
                </a:cxn>
                <a:cxn ang="0">
                  <a:pos x="200" y="20"/>
                </a:cxn>
                <a:cxn ang="0">
                  <a:pos x="200" y="25"/>
                </a:cxn>
                <a:cxn ang="0">
                  <a:pos x="202" y="21"/>
                </a:cxn>
                <a:cxn ang="0">
                  <a:pos x="197" y="26"/>
                </a:cxn>
              </a:cxnLst>
              <a:rect l="0" t="0" r="r" b="b"/>
              <a:pathLst>
                <a:path w="202" h="46">
                  <a:moveTo>
                    <a:pt x="23" y="28"/>
                  </a:moveTo>
                  <a:cubicBezTo>
                    <a:pt x="23" y="26"/>
                    <a:pt x="21" y="24"/>
                    <a:pt x="19" y="24"/>
                  </a:cubicBezTo>
                  <a:cubicBezTo>
                    <a:pt x="17" y="24"/>
                    <a:pt x="15" y="26"/>
                    <a:pt x="15" y="28"/>
                  </a:cubicBezTo>
                  <a:cubicBezTo>
                    <a:pt x="15" y="31"/>
                    <a:pt x="17" y="33"/>
                    <a:pt x="19" y="33"/>
                  </a:cubicBezTo>
                  <a:cubicBezTo>
                    <a:pt x="21" y="33"/>
                    <a:pt x="23" y="31"/>
                    <a:pt x="23" y="28"/>
                  </a:cubicBezTo>
                  <a:close/>
                  <a:moveTo>
                    <a:pt x="24" y="28"/>
                  </a:moveTo>
                  <a:cubicBezTo>
                    <a:pt x="24" y="22"/>
                    <a:pt x="19" y="16"/>
                    <a:pt x="12" y="16"/>
                  </a:cubicBezTo>
                  <a:cubicBezTo>
                    <a:pt x="5" y="16"/>
                    <a:pt x="0" y="22"/>
                    <a:pt x="0" y="28"/>
                  </a:cubicBezTo>
                  <a:cubicBezTo>
                    <a:pt x="0" y="35"/>
                    <a:pt x="5" y="41"/>
                    <a:pt x="12" y="41"/>
                  </a:cubicBezTo>
                  <a:cubicBezTo>
                    <a:pt x="19" y="41"/>
                    <a:pt x="24" y="35"/>
                    <a:pt x="24" y="28"/>
                  </a:cubicBezTo>
                  <a:close/>
                  <a:moveTo>
                    <a:pt x="21" y="20"/>
                  </a:moveTo>
                  <a:lnTo>
                    <a:pt x="17" y="39"/>
                  </a:lnTo>
                  <a:lnTo>
                    <a:pt x="23" y="42"/>
                  </a:lnTo>
                  <a:lnTo>
                    <a:pt x="27" y="19"/>
                  </a:lnTo>
                  <a:lnTo>
                    <a:pt x="21" y="20"/>
                  </a:lnTo>
                  <a:close/>
                  <a:moveTo>
                    <a:pt x="31" y="29"/>
                  </a:moveTo>
                  <a:cubicBezTo>
                    <a:pt x="31" y="21"/>
                    <a:pt x="25" y="14"/>
                    <a:pt x="17" y="14"/>
                  </a:cubicBezTo>
                  <a:cubicBezTo>
                    <a:pt x="8" y="14"/>
                    <a:pt x="2" y="21"/>
                    <a:pt x="2" y="29"/>
                  </a:cubicBezTo>
                  <a:cubicBezTo>
                    <a:pt x="2" y="37"/>
                    <a:pt x="8" y="44"/>
                    <a:pt x="17" y="44"/>
                  </a:cubicBezTo>
                  <a:cubicBezTo>
                    <a:pt x="25" y="44"/>
                    <a:pt x="31" y="37"/>
                    <a:pt x="31" y="29"/>
                  </a:cubicBezTo>
                  <a:close/>
                  <a:moveTo>
                    <a:pt x="19" y="14"/>
                  </a:moveTo>
                  <a:lnTo>
                    <a:pt x="15" y="44"/>
                  </a:lnTo>
                  <a:lnTo>
                    <a:pt x="24" y="45"/>
                  </a:lnTo>
                  <a:lnTo>
                    <a:pt x="28" y="15"/>
                  </a:lnTo>
                  <a:lnTo>
                    <a:pt x="19" y="14"/>
                  </a:lnTo>
                  <a:close/>
                  <a:moveTo>
                    <a:pt x="41" y="30"/>
                  </a:moveTo>
                  <a:cubicBezTo>
                    <a:pt x="41" y="22"/>
                    <a:pt x="34" y="15"/>
                    <a:pt x="26" y="15"/>
                  </a:cubicBezTo>
                  <a:cubicBezTo>
                    <a:pt x="17" y="15"/>
                    <a:pt x="10" y="22"/>
                    <a:pt x="10" y="30"/>
                  </a:cubicBezTo>
                  <a:cubicBezTo>
                    <a:pt x="10" y="39"/>
                    <a:pt x="17" y="45"/>
                    <a:pt x="26" y="45"/>
                  </a:cubicBezTo>
                  <a:cubicBezTo>
                    <a:pt x="34" y="45"/>
                    <a:pt x="41" y="39"/>
                    <a:pt x="41" y="30"/>
                  </a:cubicBezTo>
                  <a:close/>
                  <a:moveTo>
                    <a:pt x="27" y="15"/>
                  </a:moveTo>
                  <a:lnTo>
                    <a:pt x="25" y="45"/>
                  </a:lnTo>
                  <a:lnTo>
                    <a:pt x="32" y="46"/>
                  </a:lnTo>
                  <a:lnTo>
                    <a:pt x="34" y="15"/>
                  </a:lnTo>
                  <a:lnTo>
                    <a:pt x="27" y="15"/>
                  </a:lnTo>
                  <a:close/>
                  <a:moveTo>
                    <a:pt x="48" y="31"/>
                  </a:moveTo>
                  <a:cubicBezTo>
                    <a:pt x="48" y="22"/>
                    <a:pt x="41" y="15"/>
                    <a:pt x="33" y="15"/>
                  </a:cubicBezTo>
                  <a:cubicBezTo>
                    <a:pt x="24" y="15"/>
                    <a:pt x="17" y="22"/>
                    <a:pt x="17" y="31"/>
                  </a:cubicBezTo>
                  <a:cubicBezTo>
                    <a:pt x="17" y="39"/>
                    <a:pt x="24" y="46"/>
                    <a:pt x="33" y="46"/>
                  </a:cubicBezTo>
                  <a:cubicBezTo>
                    <a:pt x="41" y="46"/>
                    <a:pt x="48" y="39"/>
                    <a:pt x="48" y="31"/>
                  </a:cubicBezTo>
                  <a:close/>
                  <a:moveTo>
                    <a:pt x="33" y="15"/>
                  </a:moveTo>
                  <a:lnTo>
                    <a:pt x="33" y="46"/>
                  </a:lnTo>
                  <a:lnTo>
                    <a:pt x="46" y="46"/>
                  </a:lnTo>
                  <a:lnTo>
                    <a:pt x="46" y="15"/>
                  </a:lnTo>
                  <a:lnTo>
                    <a:pt x="33" y="15"/>
                  </a:lnTo>
                  <a:close/>
                  <a:moveTo>
                    <a:pt x="61" y="31"/>
                  </a:moveTo>
                  <a:cubicBezTo>
                    <a:pt x="61" y="22"/>
                    <a:pt x="54" y="15"/>
                    <a:pt x="46" y="15"/>
                  </a:cubicBezTo>
                  <a:cubicBezTo>
                    <a:pt x="37" y="15"/>
                    <a:pt x="30" y="22"/>
                    <a:pt x="30" y="31"/>
                  </a:cubicBezTo>
                  <a:cubicBezTo>
                    <a:pt x="30" y="39"/>
                    <a:pt x="37" y="46"/>
                    <a:pt x="46" y="46"/>
                  </a:cubicBezTo>
                  <a:cubicBezTo>
                    <a:pt x="54" y="46"/>
                    <a:pt x="61" y="39"/>
                    <a:pt x="61" y="31"/>
                  </a:cubicBezTo>
                  <a:close/>
                  <a:moveTo>
                    <a:pt x="46" y="15"/>
                  </a:moveTo>
                  <a:lnTo>
                    <a:pt x="46" y="46"/>
                  </a:lnTo>
                  <a:lnTo>
                    <a:pt x="57" y="46"/>
                  </a:lnTo>
                  <a:lnTo>
                    <a:pt x="57" y="15"/>
                  </a:lnTo>
                  <a:lnTo>
                    <a:pt x="46" y="15"/>
                  </a:lnTo>
                  <a:close/>
                  <a:moveTo>
                    <a:pt x="72" y="30"/>
                  </a:moveTo>
                  <a:cubicBezTo>
                    <a:pt x="72" y="22"/>
                    <a:pt x="65" y="15"/>
                    <a:pt x="57" y="15"/>
                  </a:cubicBezTo>
                  <a:cubicBezTo>
                    <a:pt x="48" y="15"/>
                    <a:pt x="41" y="22"/>
                    <a:pt x="41" y="30"/>
                  </a:cubicBezTo>
                  <a:cubicBezTo>
                    <a:pt x="41" y="39"/>
                    <a:pt x="48" y="46"/>
                    <a:pt x="57" y="46"/>
                  </a:cubicBezTo>
                  <a:cubicBezTo>
                    <a:pt x="65" y="46"/>
                    <a:pt x="72" y="39"/>
                    <a:pt x="72" y="30"/>
                  </a:cubicBezTo>
                  <a:close/>
                  <a:moveTo>
                    <a:pt x="56" y="15"/>
                  </a:moveTo>
                  <a:lnTo>
                    <a:pt x="58" y="46"/>
                  </a:lnTo>
                  <a:lnTo>
                    <a:pt x="73" y="45"/>
                  </a:lnTo>
                  <a:lnTo>
                    <a:pt x="70" y="14"/>
                  </a:lnTo>
                  <a:lnTo>
                    <a:pt x="56" y="15"/>
                  </a:lnTo>
                  <a:close/>
                  <a:moveTo>
                    <a:pt x="87" y="29"/>
                  </a:moveTo>
                  <a:cubicBezTo>
                    <a:pt x="87" y="21"/>
                    <a:pt x="80" y="14"/>
                    <a:pt x="71" y="14"/>
                  </a:cubicBezTo>
                  <a:cubicBezTo>
                    <a:pt x="63" y="14"/>
                    <a:pt x="55" y="21"/>
                    <a:pt x="55" y="29"/>
                  </a:cubicBezTo>
                  <a:cubicBezTo>
                    <a:pt x="55" y="38"/>
                    <a:pt x="63" y="45"/>
                    <a:pt x="71" y="45"/>
                  </a:cubicBezTo>
                  <a:cubicBezTo>
                    <a:pt x="80" y="45"/>
                    <a:pt x="87" y="38"/>
                    <a:pt x="87" y="29"/>
                  </a:cubicBezTo>
                  <a:close/>
                  <a:moveTo>
                    <a:pt x="69" y="14"/>
                  </a:moveTo>
                  <a:lnTo>
                    <a:pt x="73" y="45"/>
                  </a:lnTo>
                  <a:lnTo>
                    <a:pt x="86" y="43"/>
                  </a:lnTo>
                  <a:lnTo>
                    <a:pt x="82" y="12"/>
                  </a:lnTo>
                  <a:lnTo>
                    <a:pt x="69" y="14"/>
                  </a:lnTo>
                  <a:close/>
                  <a:moveTo>
                    <a:pt x="100" y="28"/>
                  </a:moveTo>
                  <a:cubicBezTo>
                    <a:pt x="100" y="19"/>
                    <a:pt x="93" y="12"/>
                    <a:pt x="84" y="12"/>
                  </a:cubicBezTo>
                  <a:cubicBezTo>
                    <a:pt x="75" y="12"/>
                    <a:pt x="68" y="19"/>
                    <a:pt x="68" y="28"/>
                  </a:cubicBezTo>
                  <a:cubicBezTo>
                    <a:pt x="68" y="36"/>
                    <a:pt x="75" y="43"/>
                    <a:pt x="84" y="43"/>
                  </a:cubicBezTo>
                  <a:cubicBezTo>
                    <a:pt x="93" y="43"/>
                    <a:pt x="100" y="36"/>
                    <a:pt x="100" y="28"/>
                  </a:cubicBezTo>
                  <a:close/>
                  <a:moveTo>
                    <a:pt x="81" y="12"/>
                  </a:moveTo>
                  <a:lnTo>
                    <a:pt x="87" y="43"/>
                  </a:lnTo>
                  <a:lnTo>
                    <a:pt x="101" y="40"/>
                  </a:lnTo>
                  <a:lnTo>
                    <a:pt x="96" y="9"/>
                  </a:lnTo>
                  <a:lnTo>
                    <a:pt x="81" y="12"/>
                  </a:lnTo>
                  <a:close/>
                  <a:moveTo>
                    <a:pt x="114" y="25"/>
                  </a:moveTo>
                  <a:cubicBezTo>
                    <a:pt x="114" y="16"/>
                    <a:pt x="107" y="9"/>
                    <a:pt x="98" y="9"/>
                  </a:cubicBezTo>
                  <a:cubicBezTo>
                    <a:pt x="90" y="9"/>
                    <a:pt x="83" y="16"/>
                    <a:pt x="83" y="25"/>
                  </a:cubicBezTo>
                  <a:cubicBezTo>
                    <a:pt x="83" y="34"/>
                    <a:pt x="90" y="41"/>
                    <a:pt x="98" y="41"/>
                  </a:cubicBezTo>
                  <a:cubicBezTo>
                    <a:pt x="107" y="41"/>
                    <a:pt x="114" y="34"/>
                    <a:pt x="114" y="25"/>
                  </a:cubicBezTo>
                  <a:close/>
                  <a:moveTo>
                    <a:pt x="95" y="9"/>
                  </a:moveTo>
                  <a:lnTo>
                    <a:pt x="102" y="40"/>
                  </a:lnTo>
                  <a:lnTo>
                    <a:pt x="115" y="37"/>
                  </a:lnTo>
                  <a:lnTo>
                    <a:pt x="108" y="6"/>
                  </a:lnTo>
                  <a:lnTo>
                    <a:pt x="95" y="9"/>
                  </a:lnTo>
                  <a:close/>
                  <a:moveTo>
                    <a:pt x="127" y="22"/>
                  </a:moveTo>
                  <a:cubicBezTo>
                    <a:pt x="127" y="13"/>
                    <a:pt x="120" y="6"/>
                    <a:pt x="111" y="6"/>
                  </a:cubicBezTo>
                  <a:cubicBezTo>
                    <a:pt x="102" y="6"/>
                    <a:pt x="95" y="13"/>
                    <a:pt x="95" y="22"/>
                  </a:cubicBezTo>
                  <a:cubicBezTo>
                    <a:pt x="95" y="31"/>
                    <a:pt x="102" y="38"/>
                    <a:pt x="111" y="38"/>
                  </a:cubicBezTo>
                  <a:cubicBezTo>
                    <a:pt x="120" y="38"/>
                    <a:pt x="127" y="31"/>
                    <a:pt x="127" y="22"/>
                  </a:cubicBezTo>
                  <a:close/>
                  <a:moveTo>
                    <a:pt x="108" y="6"/>
                  </a:moveTo>
                  <a:lnTo>
                    <a:pt x="115" y="37"/>
                  </a:lnTo>
                  <a:lnTo>
                    <a:pt x="127" y="35"/>
                  </a:lnTo>
                  <a:lnTo>
                    <a:pt x="120" y="4"/>
                  </a:lnTo>
                  <a:lnTo>
                    <a:pt x="108" y="6"/>
                  </a:lnTo>
                  <a:close/>
                  <a:moveTo>
                    <a:pt x="139" y="19"/>
                  </a:moveTo>
                  <a:cubicBezTo>
                    <a:pt x="139" y="11"/>
                    <a:pt x="132" y="3"/>
                    <a:pt x="123" y="3"/>
                  </a:cubicBezTo>
                  <a:cubicBezTo>
                    <a:pt x="115" y="3"/>
                    <a:pt x="107" y="11"/>
                    <a:pt x="107" y="19"/>
                  </a:cubicBezTo>
                  <a:cubicBezTo>
                    <a:pt x="107" y="28"/>
                    <a:pt x="115" y="35"/>
                    <a:pt x="123" y="35"/>
                  </a:cubicBezTo>
                  <a:cubicBezTo>
                    <a:pt x="132" y="35"/>
                    <a:pt x="139" y="28"/>
                    <a:pt x="139" y="19"/>
                  </a:cubicBezTo>
                  <a:close/>
                  <a:moveTo>
                    <a:pt x="121" y="4"/>
                  </a:moveTo>
                  <a:lnTo>
                    <a:pt x="126" y="35"/>
                  </a:lnTo>
                  <a:lnTo>
                    <a:pt x="136" y="33"/>
                  </a:lnTo>
                  <a:lnTo>
                    <a:pt x="131" y="2"/>
                  </a:lnTo>
                  <a:lnTo>
                    <a:pt x="121" y="4"/>
                  </a:lnTo>
                  <a:close/>
                  <a:moveTo>
                    <a:pt x="150" y="18"/>
                  </a:moveTo>
                  <a:cubicBezTo>
                    <a:pt x="150" y="9"/>
                    <a:pt x="143" y="2"/>
                    <a:pt x="134" y="2"/>
                  </a:cubicBezTo>
                  <a:cubicBezTo>
                    <a:pt x="125" y="2"/>
                    <a:pt x="118" y="9"/>
                    <a:pt x="118" y="18"/>
                  </a:cubicBezTo>
                  <a:cubicBezTo>
                    <a:pt x="118" y="26"/>
                    <a:pt x="125" y="33"/>
                    <a:pt x="134" y="33"/>
                  </a:cubicBezTo>
                  <a:cubicBezTo>
                    <a:pt x="143" y="33"/>
                    <a:pt x="150" y="26"/>
                    <a:pt x="150" y="18"/>
                  </a:cubicBezTo>
                  <a:close/>
                  <a:moveTo>
                    <a:pt x="132" y="2"/>
                  </a:moveTo>
                  <a:lnTo>
                    <a:pt x="135" y="33"/>
                  </a:lnTo>
                  <a:lnTo>
                    <a:pt x="145" y="33"/>
                  </a:lnTo>
                  <a:lnTo>
                    <a:pt x="142" y="1"/>
                  </a:lnTo>
                  <a:lnTo>
                    <a:pt x="132" y="2"/>
                  </a:lnTo>
                  <a:close/>
                  <a:moveTo>
                    <a:pt x="159" y="17"/>
                  </a:moveTo>
                  <a:cubicBezTo>
                    <a:pt x="159" y="8"/>
                    <a:pt x="152" y="1"/>
                    <a:pt x="143" y="1"/>
                  </a:cubicBezTo>
                  <a:cubicBezTo>
                    <a:pt x="135" y="1"/>
                    <a:pt x="127" y="8"/>
                    <a:pt x="127" y="17"/>
                  </a:cubicBezTo>
                  <a:cubicBezTo>
                    <a:pt x="127" y="25"/>
                    <a:pt x="135" y="33"/>
                    <a:pt x="143" y="33"/>
                  </a:cubicBezTo>
                  <a:cubicBezTo>
                    <a:pt x="152" y="33"/>
                    <a:pt x="159" y="25"/>
                    <a:pt x="159" y="17"/>
                  </a:cubicBezTo>
                  <a:close/>
                  <a:moveTo>
                    <a:pt x="142" y="1"/>
                  </a:moveTo>
                  <a:lnTo>
                    <a:pt x="144" y="33"/>
                  </a:lnTo>
                  <a:lnTo>
                    <a:pt x="153" y="32"/>
                  </a:lnTo>
                  <a:lnTo>
                    <a:pt x="151" y="0"/>
                  </a:lnTo>
                  <a:lnTo>
                    <a:pt x="142" y="1"/>
                  </a:lnTo>
                  <a:close/>
                  <a:moveTo>
                    <a:pt x="168" y="16"/>
                  </a:moveTo>
                  <a:cubicBezTo>
                    <a:pt x="168" y="7"/>
                    <a:pt x="161" y="0"/>
                    <a:pt x="152" y="0"/>
                  </a:cubicBezTo>
                  <a:cubicBezTo>
                    <a:pt x="143" y="0"/>
                    <a:pt x="136" y="7"/>
                    <a:pt x="136" y="16"/>
                  </a:cubicBezTo>
                  <a:cubicBezTo>
                    <a:pt x="136" y="25"/>
                    <a:pt x="143" y="32"/>
                    <a:pt x="152" y="32"/>
                  </a:cubicBezTo>
                  <a:cubicBezTo>
                    <a:pt x="161" y="32"/>
                    <a:pt x="168" y="25"/>
                    <a:pt x="168" y="16"/>
                  </a:cubicBezTo>
                  <a:close/>
                  <a:moveTo>
                    <a:pt x="152" y="0"/>
                  </a:moveTo>
                  <a:lnTo>
                    <a:pt x="153" y="32"/>
                  </a:lnTo>
                  <a:lnTo>
                    <a:pt x="162" y="31"/>
                  </a:lnTo>
                  <a:lnTo>
                    <a:pt x="160" y="0"/>
                  </a:lnTo>
                  <a:lnTo>
                    <a:pt x="152" y="0"/>
                  </a:lnTo>
                  <a:close/>
                  <a:moveTo>
                    <a:pt x="177" y="16"/>
                  </a:moveTo>
                  <a:cubicBezTo>
                    <a:pt x="177" y="7"/>
                    <a:pt x="170" y="0"/>
                    <a:pt x="161" y="0"/>
                  </a:cubicBezTo>
                  <a:cubicBezTo>
                    <a:pt x="152" y="0"/>
                    <a:pt x="145" y="7"/>
                    <a:pt x="145" y="16"/>
                  </a:cubicBezTo>
                  <a:cubicBezTo>
                    <a:pt x="145" y="24"/>
                    <a:pt x="152" y="31"/>
                    <a:pt x="161" y="31"/>
                  </a:cubicBezTo>
                  <a:cubicBezTo>
                    <a:pt x="170" y="31"/>
                    <a:pt x="177" y="24"/>
                    <a:pt x="177" y="16"/>
                  </a:cubicBezTo>
                  <a:close/>
                  <a:moveTo>
                    <a:pt x="162" y="0"/>
                  </a:moveTo>
                  <a:lnTo>
                    <a:pt x="162" y="31"/>
                  </a:lnTo>
                  <a:lnTo>
                    <a:pt x="171" y="31"/>
                  </a:lnTo>
                  <a:lnTo>
                    <a:pt x="170" y="0"/>
                  </a:lnTo>
                  <a:lnTo>
                    <a:pt x="162" y="0"/>
                  </a:lnTo>
                  <a:close/>
                  <a:moveTo>
                    <a:pt x="184" y="16"/>
                  </a:moveTo>
                  <a:cubicBezTo>
                    <a:pt x="184" y="7"/>
                    <a:pt x="178" y="0"/>
                    <a:pt x="169" y="0"/>
                  </a:cubicBezTo>
                  <a:cubicBezTo>
                    <a:pt x="161" y="0"/>
                    <a:pt x="154" y="7"/>
                    <a:pt x="154" y="16"/>
                  </a:cubicBezTo>
                  <a:cubicBezTo>
                    <a:pt x="154" y="24"/>
                    <a:pt x="161" y="31"/>
                    <a:pt x="169" y="31"/>
                  </a:cubicBezTo>
                  <a:cubicBezTo>
                    <a:pt x="178" y="31"/>
                    <a:pt x="184" y="24"/>
                    <a:pt x="184" y="16"/>
                  </a:cubicBezTo>
                  <a:close/>
                  <a:moveTo>
                    <a:pt x="173" y="1"/>
                  </a:moveTo>
                  <a:lnTo>
                    <a:pt x="170" y="31"/>
                  </a:lnTo>
                  <a:lnTo>
                    <a:pt x="183" y="30"/>
                  </a:lnTo>
                  <a:lnTo>
                    <a:pt x="186" y="4"/>
                  </a:lnTo>
                  <a:lnTo>
                    <a:pt x="173" y="1"/>
                  </a:lnTo>
                  <a:close/>
                  <a:moveTo>
                    <a:pt x="196" y="17"/>
                  </a:moveTo>
                  <a:cubicBezTo>
                    <a:pt x="196" y="10"/>
                    <a:pt x="190" y="4"/>
                    <a:pt x="183" y="4"/>
                  </a:cubicBezTo>
                  <a:cubicBezTo>
                    <a:pt x="175" y="4"/>
                    <a:pt x="170" y="10"/>
                    <a:pt x="170" y="17"/>
                  </a:cubicBezTo>
                  <a:cubicBezTo>
                    <a:pt x="170" y="24"/>
                    <a:pt x="175" y="30"/>
                    <a:pt x="183" y="30"/>
                  </a:cubicBezTo>
                  <a:cubicBezTo>
                    <a:pt x="190" y="30"/>
                    <a:pt x="196" y="24"/>
                    <a:pt x="196" y="17"/>
                  </a:cubicBezTo>
                  <a:close/>
                  <a:moveTo>
                    <a:pt x="192" y="8"/>
                  </a:moveTo>
                  <a:lnTo>
                    <a:pt x="183" y="30"/>
                  </a:lnTo>
                  <a:lnTo>
                    <a:pt x="191" y="30"/>
                  </a:lnTo>
                  <a:lnTo>
                    <a:pt x="198" y="14"/>
                  </a:lnTo>
                  <a:lnTo>
                    <a:pt x="192" y="8"/>
                  </a:lnTo>
                  <a:close/>
                  <a:moveTo>
                    <a:pt x="200" y="20"/>
                  </a:moveTo>
                  <a:cubicBezTo>
                    <a:pt x="200" y="15"/>
                    <a:pt x="196" y="11"/>
                    <a:pt x="191" y="11"/>
                  </a:cubicBezTo>
                  <a:cubicBezTo>
                    <a:pt x="186" y="11"/>
                    <a:pt x="181" y="15"/>
                    <a:pt x="181" y="20"/>
                  </a:cubicBezTo>
                  <a:cubicBezTo>
                    <a:pt x="181" y="26"/>
                    <a:pt x="186" y="30"/>
                    <a:pt x="191" y="30"/>
                  </a:cubicBezTo>
                  <a:cubicBezTo>
                    <a:pt x="196" y="30"/>
                    <a:pt x="200" y="26"/>
                    <a:pt x="200" y="20"/>
                  </a:cubicBezTo>
                  <a:close/>
                  <a:moveTo>
                    <a:pt x="199" y="16"/>
                  </a:moveTo>
                  <a:lnTo>
                    <a:pt x="197" y="27"/>
                  </a:lnTo>
                  <a:lnTo>
                    <a:pt x="200" y="25"/>
                  </a:lnTo>
                  <a:lnTo>
                    <a:pt x="201" y="19"/>
                  </a:lnTo>
                  <a:lnTo>
                    <a:pt x="199" y="16"/>
                  </a:lnTo>
                  <a:close/>
                  <a:moveTo>
                    <a:pt x="202" y="21"/>
                  </a:moveTo>
                  <a:cubicBezTo>
                    <a:pt x="202" y="19"/>
                    <a:pt x="199" y="16"/>
                    <a:pt x="197" y="16"/>
                  </a:cubicBezTo>
                  <a:cubicBezTo>
                    <a:pt x="194" y="16"/>
                    <a:pt x="192" y="19"/>
                    <a:pt x="192" y="21"/>
                  </a:cubicBezTo>
                  <a:cubicBezTo>
                    <a:pt x="192" y="24"/>
                    <a:pt x="194" y="26"/>
                    <a:pt x="197" y="26"/>
                  </a:cubicBezTo>
                  <a:cubicBezTo>
                    <a:pt x="199" y="26"/>
                    <a:pt x="202" y="24"/>
                    <a:pt x="202" y="21"/>
                  </a:cubicBezTo>
                  <a:close/>
                </a:path>
              </a:pathLst>
            </a:custGeom>
            <a:solidFill>
              <a:srgbClr val="ED1C2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7"/>
            <p:cNvSpPr>
              <a:spLocks noEditPoints="1"/>
            </p:cNvSpPr>
            <p:nvPr>
              <p:custDataLst>
                <p:tags r:id="rId9"/>
              </p:custDataLst>
            </p:nvPr>
          </p:nvSpPr>
          <p:spPr bwMode="auto">
            <a:xfrm>
              <a:off x="3516" y="1879"/>
              <a:ext cx="55" cy="55"/>
            </a:xfrm>
            <a:custGeom>
              <a:avLst/>
              <a:gdLst/>
              <a:ahLst/>
              <a:cxnLst>
                <a:cxn ang="0">
                  <a:pos x="20" y="57"/>
                </a:cxn>
                <a:cxn ang="0">
                  <a:pos x="7" y="58"/>
                </a:cxn>
                <a:cxn ang="0">
                  <a:pos x="18" y="43"/>
                </a:cxn>
                <a:cxn ang="0">
                  <a:pos x="1" y="39"/>
                </a:cxn>
                <a:cxn ang="0">
                  <a:pos x="21" y="37"/>
                </a:cxn>
                <a:cxn ang="0">
                  <a:pos x="4" y="30"/>
                </a:cxn>
                <a:cxn ang="0">
                  <a:pos x="25" y="33"/>
                </a:cxn>
                <a:cxn ang="0">
                  <a:pos x="7" y="25"/>
                </a:cxn>
                <a:cxn ang="0">
                  <a:pos x="32" y="27"/>
                </a:cxn>
                <a:cxn ang="0">
                  <a:pos x="13" y="18"/>
                </a:cxn>
                <a:cxn ang="0">
                  <a:pos x="39" y="22"/>
                </a:cxn>
                <a:cxn ang="0">
                  <a:pos x="21" y="11"/>
                </a:cxn>
                <a:cxn ang="0">
                  <a:pos x="48" y="18"/>
                </a:cxn>
                <a:cxn ang="0">
                  <a:pos x="32" y="5"/>
                </a:cxn>
                <a:cxn ang="0">
                  <a:pos x="57" y="16"/>
                </a:cxn>
                <a:cxn ang="0">
                  <a:pos x="42" y="2"/>
                </a:cxn>
                <a:cxn ang="0">
                  <a:pos x="70" y="15"/>
                </a:cxn>
                <a:cxn ang="0">
                  <a:pos x="57" y="1"/>
                </a:cxn>
                <a:cxn ang="0">
                  <a:pos x="81" y="15"/>
                </a:cxn>
                <a:cxn ang="0">
                  <a:pos x="69" y="0"/>
                </a:cxn>
                <a:cxn ang="0">
                  <a:pos x="94" y="16"/>
                </a:cxn>
                <a:cxn ang="0">
                  <a:pos x="84" y="2"/>
                </a:cxn>
                <a:cxn ang="0">
                  <a:pos x="104" y="20"/>
                </a:cxn>
                <a:cxn ang="0">
                  <a:pos x="96" y="6"/>
                </a:cxn>
                <a:cxn ang="0">
                  <a:pos x="115" y="26"/>
                </a:cxn>
                <a:cxn ang="0">
                  <a:pos x="110" y="14"/>
                </a:cxn>
                <a:cxn ang="0">
                  <a:pos x="123" y="32"/>
                </a:cxn>
                <a:cxn ang="0">
                  <a:pos x="121" y="24"/>
                </a:cxn>
                <a:cxn ang="0">
                  <a:pos x="128" y="41"/>
                </a:cxn>
                <a:cxn ang="0">
                  <a:pos x="128" y="37"/>
                </a:cxn>
                <a:cxn ang="0">
                  <a:pos x="131" y="50"/>
                </a:cxn>
                <a:cxn ang="0">
                  <a:pos x="131" y="49"/>
                </a:cxn>
                <a:cxn ang="0">
                  <a:pos x="131" y="60"/>
                </a:cxn>
                <a:cxn ang="0">
                  <a:pos x="131" y="63"/>
                </a:cxn>
                <a:cxn ang="0">
                  <a:pos x="129" y="70"/>
                </a:cxn>
                <a:cxn ang="0">
                  <a:pos x="127" y="78"/>
                </a:cxn>
                <a:cxn ang="0">
                  <a:pos x="124" y="79"/>
                </a:cxn>
                <a:cxn ang="0">
                  <a:pos x="118" y="91"/>
                </a:cxn>
                <a:cxn ang="0">
                  <a:pos x="114" y="88"/>
                </a:cxn>
                <a:cxn ang="0">
                  <a:pos x="107" y="100"/>
                </a:cxn>
                <a:cxn ang="0">
                  <a:pos x="102" y="96"/>
                </a:cxn>
                <a:cxn ang="0">
                  <a:pos x="94" y="109"/>
                </a:cxn>
                <a:cxn ang="0">
                  <a:pos x="88" y="104"/>
                </a:cxn>
                <a:cxn ang="0">
                  <a:pos x="78" y="118"/>
                </a:cxn>
                <a:cxn ang="0">
                  <a:pos x="74" y="109"/>
                </a:cxn>
                <a:cxn ang="0">
                  <a:pos x="61" y="123"/>
                </a:cxn>
                <a:cxn ang="0">
                  <a:pos x="62" y="112"/>
                </a:cxn>
                <a:cxn ang="0">
                  <a:pos x="49" y="125"/>
                </a:cxn>
                <a:cxn ang="0">
                  <a:pos x="48" y="114"/>
                </a:cxn>
                <a:cxn ang="0">
                  <a:pos x="36" y="124"/>
                </a:cxn>
                <a:cxn ang="0">
                  <a:pos x="35" y="114"/>
                </a:cxn>
                <a:cxn ang="0">
                  <a:pos x="23" y="122"/>
                </a:cxn>
                <a:cxn ang="0">
                  <a:pos x="27" y="114"/>
                </a:cxn>
              </a:cxnLst>
              <a:rect l="0" t="0" r="r" b="b"/>
              <a:pathLst>
                <a:path w="131" h="125">
                  <a:moveTo>
                    <a:pt x="20" y="57"/>
                  </a:moveTo>
                  <a:cubicBezTo>
                    <a:pt x="20" y="54"/>
                    <a:pt x="17" y="51"/>
                    <a:pt x="13" y="51"/>
                  </a:cubicBezTo>
                  <a:cubicBezTo>
                    <a:pt x="10" y="51"/>
                    <a:pt x="7" y="54"/>
                    <a:pt x="7" y="57"/>
                  </a:cubicBezTo>
                  <a:cubicBezTo>
                    <a:pt x="7" y="61"/>
                    <a:pt x="10" y="64"/>
                    <a:pt x="13" y="64"/>
                  </a:cubicBezTo>
                  <a:cubicBezTo>
                    <a:pt x="17" y="64"/>
                    <a:pt x="20" y="61"/>
                    <a:pt x="20" y="57"/>
                  </a:cubicBezTo>
                  <a:close/>
                  <a:moveTo>
                    <a:pt x="7" y="58"/>
                  </a:moveTo>
                  <a:lnTo>
                    <a:pt x="19" y="54"/>
                  </a:lnTo>
                  <a:lnTo>
                    <a:pt x="17" y="39"/>
                  </a:lnTo>
                  <a:lnTo>
                    <a:pt x="0" y="45"/>
                  </a:lnTo>
                  <a:lnTo>
                    <a:pt x="7" y="58"/>
                  </a:lnTo>
                  <a:close/>
                  <a:moveTo>
                    <a:pt x="18" y="43"/>
                  </a:moveTo>
                  <a:cubicBezTo>
                    <a:pt x="18" y="38"/>
                    <a:pt x="14" y="34"/>
                    <a:pt x="9" y="34"/>
                  </a:cubicBezTo>
                  <a:cubicBezTo>
                    <a:pt x="4" y="34"/>
                    <a:pt x="0" y="38"/>
                    <a:pt x="0" y="43"/>
                  </a:cubicBezTo>
                  <a:cubicBezTo>
                    <a:pt x="0" y="48"/>
                    <a:pt x="4" y="52"/>
                    <a:pt x="9" y="52"/>
                  </a:cubicBezTo>
                  <a:cubicBezTo>
                    <a:pt x="14" y="52"/>
                    <a:pt x="18" y="48"/>
                    <a:pt x="18" y="43"/>
                  </a:cubicBezTo>
                  <a:close/>
                  <a:moveTo>
                    <a:pt x="1" y="39"/>
                  </a:moveTo>
                  <a:lnTo>
                    <a:pt x="18" y="43"/>
                  </a:lnTo>
                  <a:lnTo>
                    <a:pt x="21" y="37"/>
                  </a:lnTo>
                  <a:lnTo>
                    <a:pt x="1" y="33"/>
                  </a:lnTo>
                  <a:lnTo>
                    <a:pt x="1" y="39"/>
                  </a:lnTo>
                  <a:close/>
                  <a:moveTo>
                    <a:pt x="21" y="37"/>
                  </a:moveTo>
                  <a:cubicBezTo>
                    <a:pt x="21" y="32"/>
                    <a:pt x="16" y="27"/>
                    <a:pt x="10" y="27"/>
                  </a:cubicBezTo>
                  <a:cubicBezTo>
                    <a:pt x="5" y="27"/>
                    <a:pt x="0" y="32"/>
                    <a:pt x="0" y="37"/>
                  </a:cubicBezTo>
                  <a:cubicBezTo>
                    <a:pt x="0" y="43"/>
                    <a:pt x="5" y="48"/>
                    <a:pt x="10" y="48"/>
                  </a:cubicBezTo>
                  <a:cubicBezTo>
                    <a:pt x="16" y="48"/>
                    <a:pt x="21" y="43"/>
                    <a:pt x="21" y="37"/>
                  </a:cubicBezTo>
                  <a:close/>
                  <a:moveTo>
                    <a:pt x="4" y="30"/>
                  </a:moveTo>
                  <a:lnTo>
                    <a:pt x="19" y="43"/>
                  </a:lnTo>
                  <a:lnTo>
                    <a:pt x="23" y="39"/>
                  </a:lnTo>
                  <a:lnTo>
                    <a:pt x="7" y="25"/>
                  </a:lnTo>
                  <a:lnTo>
                    <a:pt x="4" y="30"/>
                  </a:lnTo>
                  <a:close/>
                  <a:moveTo>
                    <a:pt x="25" y="33"/>
                  </a:moveTo>
                  <a:cubicBezTo>
                    <a:pt x="25" y="27"/>
                    <a:pt x="20" y="22"/>
                    <a:pt x="14" y="22"/>
                  </a:cubicBezTo>
                  <a:cubicBezTo>
                    <a:pt x="8" y="22"/>
                    <a:pt x="3" y="27"/>
                    <a:pt x="3" y="33"/>
                  </a:cubicBezTo>
                  <a:cubicBezTo>
                    <a:pt x="3" y="40"/>
                    <a:pt x="8" y="44"/>
                    <a:pt x="14" y="44"/>
                  </a:cubicBezTo>
                  <a:cubicBezTo>
                    <a:pt x="20" y="44"/>
                    <a:pt x="25" y="40"/>
                    <a:pt x="25" y="33"/>
                  </a:cubicBezTo>
                  <a:close/>
                  <a:moveTo>
                    <a:pt x="7" y="25"/>
                  </a:moveTo>
                  <a:lnTo>
                    <a:pt x="22" y="41"/>
                  </a:lnTo>
                  <a:lnTo>
                    <a:pt x="29" y="35"/>
                  </a:lnTo>
                  <a:lnTo>
                    <a:pt x="13" y="18"/>
                  </a:lnTo>
                  <a:lnTo>
                    <a:pt x="7" y="25"/>
                  </a:lnTo>
                  <a:close/>
                  <a:moveTo>
                    <a:pt x="32" y="27"/>
                  </a:moveTo>
                  <a:cubicBezTo>
                    <a:pt x="32" y="21"/>
                    <a:pt x="27" y="16"/>
                    <a:pt x="20" y="16"/>
                  </a:cubicBezTo>
                  <a:cubicBezTo>
                    <a:pt x="14" y="16"/>
                    <a:pt x="8" y="21"/>
                    <a:pt x="8" y="27"/>
                  </a:cubicBezTo>
                  <a:cubicBezTo>
                    <a:pt x="8" y="34"/>
                    <a:pt x="14" y="39"/>
                    <a:pt x="20" y="39"/>
                  </a:cubicBezTo>
                  <a:cubicBezTo>
                    <a:pt x="27" y="39"/>
                    <a:pt x="32" y="34"/>
                    <a:pt x="32" y="27"/>
                  </a:cubicBezTo>
                  <a:close/>
                  <a:moveTo>
                    <a:pt x="13" y="18"/>
                  </a:moveTo>
                  <a:lnTo>
                    <a:pt x="28" y="36"/>
                  </a:lnTo>
                  <a:lnTo>
                    <a:pt x="35" y="31"/>
                  </a:lnTo>
                  <a:lnTo>
                    <a:pt x="19" y="12"/>
                  </a:lnTo>
                  <a:lnTo>
                    <a:pt x="13" y="18"/>
                  </a:lnTo>
                  <a:close/>
                  <a:moveTo>
                    <a:pt x="39" y="22"/>
                  </a:moveTo>
                  <a:cubicBezTo>
                    <a:pt x="39" y="16"/>
                    <a:pt x="33" y="10"/>
                    <a:pt x="26" y="10"/>
                  </a:cubicBezTo>
                  <a:cubicBezTo>
                    <a:pt x="19" y="10"/>
                    <a:pt x="14" y="16"/>
                    <a:pt x="14" y="22"/>
                  </a:cubicBezTo>
                  <a:cubicBezTo>
                    <a:pt x="14" y="29"/>
                    <a:pt x="19" y="35"/>
                    <a:pt x="26" y="35"/>
                  </a:cubicBezTo>
                  <a:cubicBezTo>
                    <a:pt x="33" y="35"/>
                    <a:pt x="39" y="29"/>
                    <a:pt x="39" y="22"/>
                  </a:cubicBezTo>
                  <a:close/>
                  <a:moveTo>
                    <a:pt x="21" y="11"/>
                  </a:moveTo>
                  <a:lnTo>
                    <a:pt x="32" y="33"/>
                  </a:lnTo>
                  <a:lnTo>
                    <a:pt x="41" y="30"/>
                  </a:lnTo>
                  <a:lnTo>
                    <a:pt x="30" y="6"/>
                  </a:lnTo>
                  <a:lnTo>
                    <a:pt x="21" y="11"/>
                  </a:lnTo>
                  <a:close/>
                  <a:moveTo>
                    <a:pt x="48" y="18"/>
                  </a:moveTo>
                  <a:cubicBezTo>
                    <a:pt x="48" y="11"/>
                    <a:pt x="42" y="5"/>
                    <a:pt x="35" y="5"/>
                  </a:cubicBezTo>
                  <a:cubicBezTo>
                    <a:pt x="27" y="5"/>
                    <a:pt x="22" y="11"/>
                    <a:pt x="22" y="18"/>
                  </a:cubicBezTo>
                  <a:cubicBezTo>
                    <a:pt x="22" y="25"/>
                    <a:pt x="27" y="31"/>
                    <a:pt x="35" y="31"/>
                  </a:cubicBezTo>
                  <a:cubicBezTo>
                    <a:pt x="42" y="31"/>
                    <a:pt x="48" y="25"/>
                    <a:pt x="48" y="18"/>
                  </a:cubicBezTo>
                  <a:close/>
                  <a:moveTo>
                    <a:pt x="32" y="5"/>
                  </a:moveTo>
                  <a:lnTo>
                    <a:pt x="39" y="31"/>
                  </a:lnTo>
                  <a:lnTo>
                    <a:pt x="47" y="29"/>
                  </a:lnTo>
                  <a:lnTo>
                    <a:pt x="41" y="3"/>
                  </a:lnTo>
                  <a:lnTo>
                    <a:pt x="32" y="5"/>
                  </a:lnTo>
                  <a:close/>
                  <a:moveTo>
                    <a:pt x="57" y="16"/>
                  </a:moveTo>
                  <a:cubicBezTo>
                    <a:pt x="57" y="9"/>
                    <a:pt x="51" y="2"/>
                    <a:pt x="43" y="2"/>
                  </a:cubicBezTo>
                  <a:cubicBezTo>
                    <a:pt x="36" y="2"/>
                    <a:pt x="30" y="9"/>
                    <a:pt x="30" y="16"/>
                  </a:cubicBezTo>
                  <a:cubicBezTo>
                    <a:pt x="30" y="24"/>
                    <a:pt x="36" y="30"/>
                    <a:pt x="43" y="30"/>
                  </a:cubicBezTo>
                  <a:cubicBezTo>
                    <a:pt x="51" y="30"/>
                    <a:pt x="57" y="24"/>
                    <a:pt x="57" y="16"/>
                  </a:cubicBezTo>
                  <a:close/>
                  <a:moveTo>
                    <a:pt x="42" y="2"/>
                  </a:moveTo>
                  <a:lnTo>
                    <a:pt x="45" y="30"/>
                  </a:lnTo>
                  <a:lnTo>
                    <a:pt x="58" y="29"/>
                  </a:lnTo>
                  <a:lnTo>
                    <a:pt x="55" y="1"/>
                  </a:lnTo>
                  <a:lnTo>
                    <a:pt x="42" y="2"/>
                  </a:lnTo>
                  <a:close/>
                  <a:moveTo>
                    <a:pt x="70" y="15"/>
                  </a:moveTo>
                  <a:cubicBezTo>
                    <a:pt x="70" y="7"/>
                    <a:pt x="64" y="1"/>
                    <a:pt x="56" y="1"/>
                  </a:cubicBezTo>
                  <a:cubicBezTo>
                    <a:pt x="49" y="1"/>
                    <a:pt x="42" y="7"/>
                    <a:pt x="42" y="15"/>
                  </a:cubicBezTo>
                  <a:cubicBezTo>
                    <a:pt x="42" y="22"/>
                    <a:pt x="49" y="29"/>
                    <a:pt x="56" y="29"/>
                  </a:cubicBezTo>
                  <a:cubicBezTo>
                    <a:pt x="64" y="29"/>
                    <a:pt x="70" y="22"/>
                    <a:pt x="70" y="15"/>
                  </a:cubicBezTo>
                  <a:close/>
                  <a:moveTo>
                    <a:pt x="57" y="1"/>
                  </a:moveTo>
                  <a:lnTo>
                    <a:pt x="57" y="29"/>
                  </a:lnTo>
                  <a:lnTo>
                    <a:pt x="68" y="29"/>
                  </a:lnTo>
                  <a:lnTo>
                    <a:pt x="68" y="0"/>
                  </a:lnTo>
                  <a:lnTo>
                    <a:pt x="57" y="1"/>
                  </a:lnTo>
                  <a:close/>
                  <a:moveTo>
                    <a:pt x="81" y="15"/>
                  </a:moveTo>
                  <a:cubicBezTo>
                    <a:pt x="81" y="7"/>
                    <a:pt x="75" y="0"/>
                    <a:pt x="67" y="0"/>
                  </a:cubicBezTo>
                  <a:cubicBezTo>
                    <a:pt x="59" y="0"/>
                    <a:pt x="53" y="7"/>
                    <a:pt x="53" y="15"/>
                  </a:cubicBezTo>
                  <a:cubicBezTo>
                    <a:pt x="53" y="23"/>
                    <a:pt x="59" y="29"/>
                    <a:pt x="67" y="29"/>
                  </a:cubicBezTo>
                  <a:cubicBezTo>
                    <a:pt x="75" y="29"/>
                    <a:pt x="81" y="23"/>
                    <a:pt x="81" y="15"/>
                  </a:cubicBezTo>
                  <a:close/>
                  <a:moveTo>
                    <a:pt x="69" y="0"/>
                  </a:moveTo>
                  <a:lnTo>
                    <a:pt x="65" y="29"/>
                  </a:lnTo>
                  <a:lnTo>
                    <a:pt x="78" y="31"/>
                  </a:lnTo>
                  <a:lnTo>
                    <a:pt x="82" y="2"/>
                  </a:lnTo>
                  <a:lnTo>
                    <a:pt x="69" y="0"/>
                  </a:lnTo>
                  <a:close/>
                  <a:moveTo>
                    <a:pt x="94" y="16"/>
                  </a:moveTo>
                  <a:cubicBezTo>
                    <a:pt x="94" y="8"/>
                    <a:pt x="88" y="2"/>
                    <a:pt x="79" y="2"/>
                  </a:cubicBezTo>
                  <a:cubicBezTo>
                    <a:pt x="71" y="2"/>
                    <a:pt x="65" y="8"/>
                    <a:pt x="65" y="16"/>
                  </a:cubicBezTo>
                  <a:cubicBezTo>
                    <a:pt x="65" y="25"/>
                    <a:pt x="71" y="31"/>
                    <a:pt x="79" y="31"/>
                  </a:cubicBezTo>
                  <a:cubicBezTo>
                    <a:pt x="88" y="31"/>
                    <a:pt x="94" y="25"/>
                    <a:pt x="94" y="16"/>
                  </a:cubicBezTo>
                  <a:close/>
                  <a:moveTo>
                    <a:pt x="84" y="2"/>
                  </a:moveTo>
                  <a:lnTo>
                    <a:pt x="75" y="31"/>
                  </a:lnTo>
                  <a:lnTo>
                    <a:pt x="85" y="34"/>
                  </a:lnTo>
                  <a:lnTo>
                    <a:pt x="94" y="5"/>
                  </a:lnTo>
                  <a:lnTo>
                    <a:pt x="84" y="2"/>
                  </a:lnTo>
                  <a:close/>
                  <a:moveTo>
                    <a:pt x="104" y="20"/>
                  </a:moveTo>
                  <a:cubicBezTo>
                    <a:pt x="104" y="11"/>
                    <a:pt x="97" y="4"/>
                    <a:pt x="89" y="4"/>
                  </a:cubicBezTo>
                  <a:cubicBezTo>
                    <a:pt x="81" y="4"/>
                    <a:pt x="74" y="11"/>
                    <a:pt x="74" y="20"/>
                  </a:cubicBezTo>
                  <a:cubicBezTo>
                    <a:pt x="74" y="28"/>
                    <a:pt x="81" y="35"/>
                    <a:pt x="89" y="35"/>
                  </a:cubicBezTo>
                  <a:cubicBezTo>
                    <a:pt x="97" y="35"/>
                    <a:pt x="104" y="28"/>
                    <a:pt x="104" y="20"/>
                  </a:cubicBezTo>
                  <a:close/>
                  <a:moveTo>
                    <a:pt x="96" y="6"/>
                  </a:moveTo>
                  <a:lnTo>
                    <a:pt x="82" y="33"/>
                  </a:lnTo>
                  <a:lnTo>
                    <a:pt x="93" y="39"/>
                  </a:lnTo>
                  <a:lnTo>
                    <a:pt x="107" y="12"/>
                  </a:lnTo>
                  <a:lnTo>
                    <a:pt x="96" y="6"/>
                  </a:lnTo>
                  <a:close/>
                  <a:moveTo>
                    <a:pt x="115" y="26"/>
                  </a:moveTo>
                  <a:cubicBezTo>
                    <a:pt x="115" y="17"/>
                    <a:pt x="108" y="10"/>
                    <a:pt x="100" y="10"/>
                  </a:cubicBezTo>
                  <a:cubicBezTo>
                    <a:pt x="91" y="10"/>
                    <a:pt x="85" y="17"/>
                    <a:pt x="85" y="26"/>
                  </a:cubicBezTo>
                  <a:cubicBezTo>
                    <a:pt x="85" y="34"/>
                    <a:pt x="91" y="41"/>
                    <a:pt x="100" y="41"/>
                  </a:cubicBezTo>
                  <a:cubicBezTo>
                    <a:pt x="108" y="41"/>
                    <a:pt x="115" y="34"/>
                    <a:pt x="115" y="26"/>
                  </a:cubicBezTo>
                  <a:close/>
                  <a:moveTo>
                    <a:pt x="110" y="14"/>
                  </a:moveTo>
                  <a:lnTo>
                    <a:pt x="90" y="37"/>
                  </a:lnTo>
                  <a:lnTo>
                    <a:pt x="97" y="44"/>
                  </a:lnTo>
                  <a:lnTo>
                    <a:pt x="118" y="21"/>
                  </a:lnTo>
                  <a:lnTo>
                    <a:pt x="110" y="14"/>
                  </a:lnTo>
                  <a:close/>
                  <a:moveTo>
                    <a:pt x="123" y="32"/>
                  </a:moveTo>
                  <a:cubicBezTo>
                    <a:pt x="123" y="24"/>
                    <a:pt x="116" y="17"/>
                    <a:pt x="107" y="17"/>
                  </a:cubicBezTo>
                  <a:cubicBezTo>
                    <a:pt x="99" y="17"/>
                    <a:pt x="92" y="24"/>
                    <a:pt x="92" y="32"/>
                  </a:cubicBezTo>
                  <a:cubicBezTo>
                    <a:pt x="92" y="41"/>
                    <a:pt x="99" y="48"/>
                    <a:pt x="107" y="48"/>
                  </a:cubicBezTo>
                  <a:cubicBezTo>
                    <a:pt x="116" y="48"/>
                    <a:pt x="123" y="41"/>
                    <a:pt x="123" y="32"/>
                  </a:cubicBezTo>
                  <a:close/>
                  <a:moveTo>
                    <a:pt x="121" y="24"/>
                  </a:moveTo>
                  <a:lnTo>
                    <a:pt x="94" y="40"/>
                  </a:lnTo>
                  <a:lnTo>
                    <a:pt x="100" y="49"/>
                  </a:lnTo>
                  <a:lnTo>
                    <a:pt x="126" y="33"/>
                  </a:lnTo>
                  <a:lnTo>
                    <a:pt x="121" y="24"/>
                  </a:lnTo>
                  <a:close/>
                  <a:moveTo>
                    <a:pt x="128" y="41"/>
                  </a:moveTo>
                  <a:cubicBezTo>
                    <a:pt x="128" y="33"/>
                    <a:pt x="121" y="26"/>
                    <a:pt x="113" y="26"/>
                  </a:cubicBezTo>
                  <a:cubicBezTo>
                    <a:pt x="104" y="26"/>
                    <a:pt x="97" y="33"/>
                    <a:pt x="97" y="41"/>
                  </a:cubicBezTo>
                  <a:cubicBezTo>
                    <a:pt x="97" y="50"/>
                    <a:pt x="104" y="57"/>
                    <a:pt x="113" y="57"/>
                  </a:cubicBezTo>
                  <a:cubicBezTo>
                    <a:pt x="121" y="57"/>
                    <a:pt x="128" y="50"/>
                    <a:pt x="128" y="41"/>
                  </a:cubicBezTo>
                  <a:close/>
                  <a:moveTo>
                    <a:pt x="128" y="37"/>
                  </a:moveTo>
                  <a:lnTo>
                    <a:pt x="98" y="45"/>
                  </a:lnTo>
                  <a:lnTo>
                    <a:pt x="100" y="54"/>
                  </a:lnTo>
                  <a:lnTo>
                    <a:pt x="130" y="46"/>
                  </a:lnTo>
                  <a:lnTo>
                    <a:pt x="128" y="37"/>
                  </a:lnTo>
                  <a:close/>
                  <a:moveTo>
                    <a:pt x="131" y="50"/>
                  </a:moveTo>
                  <a:cubicBezTo>
                    <a:pt x="131" y="41"/>
                    <a:pt x="124" y="34"/>
                    <a:pt x="115" y="34"/>
                  </a:cubicBezTo>
                  <a:cubicBezTo>
                    <a:pt x="107" y="34"/>
                    <a:pt x="100" y="41"/>
                    <a:pt x="100" y="50"/>
                  </a:cubicBezTo>
                  <a:cubicBezTo>
                    <a:pt x="100" y="58"/>
                    <a:pt x="107" y="65"/>
                    <a:pt x="115" y="65"/>
                  </a:cubicBezTo>
                  <a:cubicBezTo>
                    <a:pt x="124" y="65"/>
                    <a:pt x="131" y="58"/>
                    <a:pt x="131" y="50"/>
                  </a:cubicBezTo>
                  <a:close/>
                  <a:moveTo>
                    <a:pt x="131" y="49"/>
                  </a:moveTo>
                  <a:lnTo>
                    <a:pt x="100" y="51"/>
                  </a:lnTo>
                  <a:lnTo>
                    <a:pt x="100" y="60"/>
                  </a:lnTo>
                  <a:lnTo>
                    <a:pt x="131" y="59"/>
                  </a:lnTo>
                  <a:lnTo>
                    <a:pt x="131" y="49"/>
                  </a:lnTo>
                  <a:close/>
                  <a:moveTo>
                    <a:pt x="131" y="60"/>
                  </a:moveTo>
                  <a:cubicBezTo>
                    <a:pt x="131" y="51"/>
                    <a:pt x="124" y="44"/>
                    <a:pt x="116" y="44"/>
                  </a:cubicBezTo>
                  <a:cubicBezTo>
                    <a:pt x="107" y="44"/>
                    <a:pt x="100" y="51"/>
                    <a:pt x="100" y="60"/>
                  </a:cubicBezTo>
                  <a:cubicBezTo>
                    <a:pt x="100" y="68"/>
                    <a:pt x="107" y="75"/>
                    <a:pt x="116" y="75"/>
                  </a:cubicBezTo>
                  <a:cubicBezTo>
                    <a:pt x="124" y="75"/>
                    <a:pt x="131" y="68"/>
                    <a:pt x="131" y="60"/>
                  </a:cubicBezTo>
                  <a:close/>
                  <a:moveTo>
                    <a:pt x="131" y="63"/>
                  </a:moveTo>
                  <a:lnTo>
                    <a:pt x="100" y="57"/>
                  </a:lnTo>
                  <a:lnTo>
                    <a:pt x="98" y="67"/>
                  </a:lnTo>
                  <a:lnTo>
                    <a:pt x="129" y="73"/>
                  </a:lnTo>
                  <a:lnTo>
                    <a:pt x="131" y="63"/>
                  </a:lnTo>
                  <a:close/>
                  <a:moveTo>
                    <a:pt x="129" y="70"/>
                  </a:moveTo>
                  <a:cubicBezTo>
                    <a:pt x="129" y="61"/>
                    <a:pt x="122" y="54"/>
                    <a:pt x="114" y="54"/>
                  </a:cubicBezTo>
                  <a:cubicBezTo>
                    <a:pt x="105" y="54"/>
                    <a:pt x="98" y="61"/>
                    <a:pt x="98" y="70"/>
                  </a:cubicBezTo>
                  <a:cubicBezTo>
                    <a:pt x="98" y="79"/>
                    <a:pt x="105" y="86"/>
                    <a:pt x="114" y="86"/>
                  </a:cubicBezTo>
                  <a:cubicBezTo>
                    <a:pt x="122" y="86"/>
                    <a:pt x="129" y="79"/>
                    <a:pt x="129" y="70"/>
                  </a:cubicBezTo>
                  <a:close/>
                  <a:moveTo>
                    <a:pt x="127" y="78"/>
                  </a:moveTo>
                  <a:lnTo>
                    <a:pt x="100" y="62"/>
                  </a:lnTo>
                  <a:lnTo>
                    <a:pt x="95" y="71"/>
                  </a:lnTo>
                  <a:lnTo>
                    <a:pt x="121" y="87"/>
                  </a:lnTo>
                  <a:lnTo>
                    <a:pt x="127" y="78"/>
                  </a:lnTo>
                  <a:close/>
                  <a:moveTo>
                    <a:pt x="124" y="79"/>
                  </a:moveTo>
                  <a:cubicBezTo>
                    <a:pt x="124" y="70"/>
                    <a:pt x="117" y="63"/>
                    <a:pt x="108" y="63"/>
                  </a:cubicBezTo>
                  <a:cubicBezTo>
                    <a:pt x="99" y="63"/>
                    <a:pt x="92" y="70"/>
                    <a:pt x="92" y="79"/>
                  </a:cubicBezTo>
                  <a:cubicBezTo>
                    <a:pt x="92" y="88"/>
                    <a:pt x="99" y="95"/>
                    <a:pt x="108" y="95"/>
                  </a:cubicBezTo>
                  <a:cubicBezTo>
                    <a:pt x="117" y="95"/>
                    <a:pt x="124" y="88"/>
                    <a:pt x="124" y="79"/>
                  </a:cubicBezTo>
                  <a:close/>
                  <a:moveTo>
                    <a:pt x="118" y="91"/>
                  </a:moveTo>
                  <a:lnTo>
                    <a:pt x="98" y="67"/>
                  </a:lnTo>
                  <a:lnTo>
                    <a:pt x="88" y="76"/>
                  </a:lnTo>
                  <a:lnTo>
                    <a:pt x="108" y="99"/>
                  </a:lnTo>
                  <a:lnTo>
                    <a:pt x="118" y="91"/>
                  </a:lnTo>
                  <a:close/>
                  <a:moveTo>
                    <a:pt x="114" y="88"/>
                  </a:moveTo>
                  <a:cubicBezTo>
                    <a:pt x="114" y="79"/>
                    <a:pt x="107" y="72"/>
                    <a:pt x="98" y="72"/>
                  </a:cubicBezTo>
                  <a:cubicBezTo>
                    <a:pt x="90" y="72"/>
                    <a:pt x="83" y="79"/>
                    <a:pt x="83" y="88"/>
                  </a:cubicBezTo>
                  <a:cubicBezTo>
                    <a:pt x="83" y="96"/>
                    <a:pt x="90" y="103"/>
                    <a:pt x="98" y="103"/>
                  </a:cubicBezTo>
                  <a:cubicBezTo>
                    <a:pt x="107" y="103"/>
                    <a:pt x="114" y="96"/>
                    <a:pt x="114" y="88"/>
                  </a:cubicBezTo>
                  <a:close/>
                  <a:moveTo>
                    <a:pt x="107" y="100"/>
                  </a:moveTo>
                  <a:lnTo>
                    <a:pt x="89" y="75"/>
                  </a:lnTo>
                  <a:lnTo>
                    <a:pt x="77" y="83"/>
                  </a:lnTo>
                  <a:lnTo>
                    <a:pt x="95" y="109"/>
                  </a:lnTo>
                  <a:lnTo>
                    <a:pt x="107" y="100"/>
                  </a:lnTo>
                  <a:close/>
                  <a:moveTo>
                    <a:pt x="102" y="96"/>
                  </a:moveTo>
                  <a:cubicBezTo>
                    <a:pt x="102" y="87"/>
                    <a:pt x="95" y="80"/>
                    <a:pt x="86" y="80"/>
                  </a:cubicBezTo>
                  <a:cubicBezTo>
                    <a:pt x="78" y="80"/>
                    <a:pt x="71" y="87"/>
                    <a:pt x="71" y="96"/>
                  </a:cubicBezTo>
                  <a:cubicBezTo>
                    <a:pt x="71" y="104"/>
                    <a:pt x="78" y="111"/>
                    <a:pt x="86" y="111"/>
                  </a:cubicBezTo>
                  <a:cubicBezTo>
                    <a:pt x="95" y="111"/>
                    <a:pt x="102" y="104"/>
                    <a:pt x="102" y="96"/>
                  </a:cubicBezTo>
                  <a:close/>
                  <a:moveTo>
                    <a:pt x="94" y="109"/>
                  </a:moveTo>
                  <a:lnTo>
                    <a:pt x="78" y="83"/>
                  </a:lnTo>
                  <a:lnTo>
                    <a:pt x="65" y="91"/>
                  </a:lnTo>
                  <a:lnTo>
                    <a:pt x="81" y="117"/>
                  </a:lnTo>
                  <a:lnTo>
                    <a:pt x="94" y="109"/>
                  </a:lnTo>
                  <a:close/>
                  <a:moveTo>
                    <a:pt x="88" y="104"/>
                  </a:moveTo>
                  <a:cubicBezTo>
                    <a:pt x="88" y="95"/>
                    <a:pt x="82" y="89"/>
                    <a:pt x="73" y="89"/>
                  </a:cubicBezTo>
                  <a:cubicBezTo>
                    <a:pt x="65" y="89"/>
                    <a:pt x="58" y="95"/>
                    <a:pt x="58" y="104"/>
                  </a:cubicBezTo>
                  <a:cubicBezTo>
                    <a:pt x="58" y="112"/>
                    <a:pt x="65" y="119"/>
                    <a:pt x="73" y="119"/>
                  </a:cubicBezTo>
                  <a:cubicBezTo>
                    <a:pt x="82" y="119"/>
                    <a:pt x="88" y="112"/>
                    <a:pt x="88" y="104"/>
                  </a:cubicBezTo>
                  <a:close/>
                  <a:moveTo>
                    <a:pt x="78" y="118"/>
                  </a:moveTo>
                  <a:lnTo>
                    <a:pt x="67" y="90"/>
                  </a:lnTo>
                  <a:lnTo>
                    <a:pt x="53" y="97"/>
                  </a:lnTo>
                  <a:lnTo>
                    <a:pt x="64" y="123"/>
                  </a:lnTo>
                  <a:lnTo>
                    <a:pt x="78" y="118"/>
                  </a:lnTo>
                  <a:close/>
                  <a:moveTo>
                    <a:pt x="74" y="109"/>
                  </a:moveTo>
                  <a:cubicBezTo>
                    <a:pt x="74" y="102"/>
                    <a:pt x="67" y="95"/>
                    <a:pt x="59" y="95"/>
                  </a:cubicBezTo>
                  <a:cubicBezTo>
                    <a:pt x="52" y="95"/>
                    <a:pt x="45" y="102"/>
                    <a:pt x="45" y="109"/>
                  </a:cubicBezTo>
                  <a:cubicBezTo>
                    <a:pt x="45" y="117"/>
                    <a:pt x="52" y="123"/>
                    <a:pt x="59" y="123"/>
                  </a:cubicBezTo>
                  <a:cubicBezTo>
                    <a:pt x="67" y="123"/>
                    <a:pt x="74" y="117"/>
                    <a:pt x="74" y="109"/>
                  </a:cubicBezTo>
                  <a:close/>
                  <a:moveTo>
                    <a:pt x="61" y="123"/>
                  </a:moveTo>
                  <a:lnTo>
                    <a:pt x="53" y="97"/>
                  </a:lnTo>
                  <a:lnTo>
                    <a:pt x="44" y="101"/>
                  </a:lnTo>
                  <a:lnTo>
                    <a:pt x="51" y="125"/>
                  </a:lnTo>
                  <a:lnTo>
                    <a:pt x="61" y="123"/>
                  </a:lnTo>
                  <a:close/>
                  <a:moveTo>
                    <a:pt x="62" y="112"/>
                  </a:moveTo>
                  <a:cubicBezTo>
                    <a:pt x="62" y="105"/>
                    <a:pt x="56" y="100"/>
                    <a:pt x="50" y="100"/>
                  </a:cubicBezTo>
                  <a:cubicBezTo>
                    <a:pt x="43" y="100"/>
                    <a:pt x="37" y="105"/>
                    <a:pt x="37" y="112"/>
                  </a:cubicBezTo>
                  <a:cubicBezTo>
                    <a:pt x="37" y="119"/>
                    <a:pt x="43" y="125"/>
                    <a:pt x="50" y="125"/>
                  </a:cubicBezTo>
                  <a:cubicBezTo>
                    <a:pt x="56" y="125"/>
                    <a:pt x="62" y="119"/>
                    <a:pt x="62" y="112"/>
                  </a:cubicBezTo>
                  <a:close/>
                  <a:moveTo>
                    <a:pt x="49" y="125"/>
                  </a:moveTo>
                  <a:lnTo>
                    <a:pt x="45" y="101"/>
                  </a:lnTo>
                  <a:lnTo>
                    <a:pt x="34" y="105"/>
                  </a:lnTo>
                  <a:lnTo>
                    <a:pt x="38" y="125"/>
                  </a:lnTo>
                  <a:lnTo>
                    <a:pt x="49" y="125"/>
                  </a:lnTo>
                  <a:close/>
                  <a:moveTo>
                    <a:pt x="48" y="114"/>
                  </a:moveTo>
                  <a:cubicBezTo>
                    <a:pt x="48" y="109"/>
                    <a:pt x="44" y="104"/>
                    <a:pt x="38" y="104"/>
                  </a:cubicBezTo>
                  <a:cubicBezTo>
                    <a:pt x="33" y="104"/>
                    <a:pt x="28" y="109"/>
                    <a:pt x="28" y="114"/>
                  </a:cubicBezTo>
                  <a:cubicBezTo>
                    <a:pt x="28" y="120"/>
                    <a:pt x="33" y="125"/>
                    <a:pt x="38" y="125"/>
                  </a:cubicBezTo>
                  <a:cubicBezTo>
                    <a:pt x="44" y="125"/>
                    <a:pt x="48" y="120"/>
                    <a:pt x="48" y="114"/>
                  </a:cubicBezTo>
                  <a:close/>
                  <a:moveTo>
                    <a:pt x="36" y="124"/>
                  </a:moveTo>
                  <a:lnTo>
                    <a:pt x="36" y="104"/>
                  </a:lnTo>
                  <a:lnTo>
                    <a:pt x="25" y="107"/>
                  </a:lnTo>
                  <a:lnTo>
                    <a:pt x="25" y="122"/>
                  </a:lnTo>
                  <a:lnTo>
                    <a:pt x="36" y="124"/>
                  </a:lnTo>
                  <a:close/>
                  <a:moveTo>
                    <a:pt x="35" y="114"/>
                  </a:moveTo>
                  <a:cubicBezTo>
                    <a:pt x="35" y="110"/>
                    <a:pt x="31" y="106"/>
                    <a:pt x="27" y="106"/>
                  </a:cubicBezTo>
                  <a:cubicBezTo>
                    <a:pt x="22" y="106"/>
                    <a:pt x="19" y="110"/>
                    <a:pt x="19" y="114"/>
                  </a:cubicBezTo>
                  <a:cubicBezTo>
                    <a:pt x="19" y="119"/>
                    <a:pt x="22" y="122"/>
                    <a:pt x="27" y="122"/>
                  </a:cubicBezTo>
                  <a:cubicBezTo>
                    <a:pt x="31" y="122"/>
                    <a:pt x="35" y="119"/>
                    <a:pt x="35" y="114"/>
                  </a:cubicBezTo>
                  <a:close/>
                  <a:moveTo>
                    <a:pt x="23" y="122"/>
                  </a:moveTo>
                  <a:lnTo>
                    <a:pt x="23" y="107"/>
                  </a:lnTo>
                  <a:lnTo>
                    <a:pt x="19" y="109"/>
                  </a:lnTo>
                  <a:lnTo>
                    <a:pt x="19" y="119"/>
                  </a:lnTo>
                  <a:lnTo>
                    <a:pt x="23" y="122"/>
                  </a:lnTo>
                  <a:close/>
                  <a:moveTo>
                    <a:pt x="27" y="114"/>
                  </a:moveTo>
                  <a:cubicBezTo>
                    <a:pt x="27" y="111"/>
                    <a:pt x="24" y="109"/>
                    <a:pt x="21" y="109"/>
                  </a:cubicBezTo>
                  <a:cubicBezTo>
                    <a:pt x="18" y="109"/>
                    <a:pt x="15" y="111"/>
                    <a:pt x="15" y="114"/>
                  </a:cubicBezTo>
                  <a:cubicBezTo>
                    <a:pt x="15" y="117"/>
                    <a:pt x="18" y="120"/>
                    <a:pt x="21" y="120"/>
                  </a:cubicBezTo>
                  <a:cubicBezTo>
                    <a:pt x="24" y="120"/>
                    <a:pt x="27" y="117"/>
                    <a:pt x="27" y="114"/>
                  </a:cubicBezTo>
                  <a:close/>
                </a:path>
              </a:pathLst>
            </a:custGeom>
            <a:solidFill>
              <a:srgbClr val="ED1C2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"/>
            <p:cNvSpPr>
              <a:spLocks noEditPoints="1"/>
            </p:cNvSpPr>
            <p:nvPr>
              <p:custDataLst>
                <p:tags r:id="rId10"/>
              </p:custDataLst>
            </p:nvPr>
          </p:nvSpPr>
          <p:spPr bwMode="auto">
            <a:xfrm>
              <a:off x="3516" y="1895"/>
              <a:ext cx="31" cy="10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29" y="12"/>
                </a:cxn>
                <a:cxn ang="0">
                  <a:pos x="32" y="23"/>
                </a:cxn>
                <a:cxn ang="0">
                  <a:pos x="17" y="10"/>
                </a:cxn>
                <a:cxn ang="0">
                  <a:pos x="32" y="25"/>
                </a:cxn>
                <a:cxn ang="0">
                  <a:pos x="6" y="46"/>
                </a:cxn>
                <a:cxn ang="0">
                  <a:pos x="36" y="43"/>
                </a:cxn>
                <a:cxn ang="0">
                  <a:pos x="20" y="58"/>
                </a:cxn>
                <a:cxn ang="0">
                  <a:pos x="6" y="47"/>
                </a:cxn>
                <a:cxn ang="0">
                  <a:pos x="35" y="40"/>
                </a:cxn>
                <a:cxn ang="0">
                  <a:pos x="8" y="55"/>
                </a:cxn>
                <a:cxn ang="0">
                  <a:pos x="38" y="52"/>
                </a:cxn>
                <a:cxn ang="0">
                  <a:pos x="43" y="68"/>
                </a:cxn>
                <a:cxn ang="0">
                  <a:pos x="27" y="56"/>
                </a:cxn>
                <a:cxn ang="0">
                  <a:pos x="43" y="72"/>
                </a:cxn>
                <a:cxn ang="0">
                  <a:pos x="16" y="92"/>
                </a:cxn>
                <a:cxn ang="0">
                  <a:pos x="47" y="88"/>
                </a:cxn>
                <a:cxn ang="0">
                  <a:pos x="31" y="104"/>
                </a:cxn>
                <a:cxn ang="0">
                  <a:pos x="16" y="92"/>
                </a:cxn>
                <a:cxn ang="0">
                  <a:pos x="47" y="85"/>
                </a:cxn>
                <a:cxn ang="0">
                  <a:pos x="20" y="108"/>
                </a:cxn>
                <a:cxn ang="0">
                  <a:pos x="52" y="104"/>
                </a:cxn>
                <a:cxn ang="0">
                  <a:pos x="56" y="123"/>
                </a:cxn>
                <a:cxn ang="0">
                  <a:pos x="41" y="111"/>
                </a:cxn>
                <a:cxn ang="0">
                  <a:pos x="57" y="127"/>
                </a:cxn>
                <a:cxn ang="0">
                  <a:pos x="30" y="149"/>
                </a:cxn>
                <a:cxn ang="0">
                  <a:pos x="61" y="145"/>
                </a:cxn>
                <a:cxn ang="0">
                  <a:pos x="45" y="162"/>
                </a:cxn>
                <a:cxn ang="0">
                  <a:pos x="30" y="149"/>
                </a:cxn>
                <a:cxn ang="0">
                  <a:pos x="61" y="142"/>
                </a:cxn>
                <a:cxn ang="0">
                  <a:pos x="33" y="164"/>
                </a:cxn>
                <a:cxn ang="0">
                  <a:pos x="65" y="160"/>
                </a:cxn>
                <a:cxn ang="0">
                  <a:pos x="69" y="177"/>
                </a:cxn>
                <a:cxn ang="0">
                  <a:pos x="53" y="164"/>
                </a:cxn>
                <a:cxn ang="0">
                  <a:pos x="69" y="180"/>
                </a:cxn>
                <a:cxn ang="0">
                  <a:pos x="40" y="197"/>
                </a:cxn>
                <a:cxn ang="0">
                  <a:pos x="72" y="193"/>
                </a:cxn>
                <a:cxn ang="0">
                  <a:pos x="56" y="209"/>
                </a:cxn>
                <a:cxn ang="0">
                  <a:pos x="40" y="196"/>
                </a:cxn>
                <a:cxn ang="0">
                  <a:pos x="71" y="191"/>
                </a:cxn>
                <a:cxn ang="0">
                  <a:pos x="41" y="204"/>
                </a:cxn>
                <a:cxn ang="0">
                  <a:pos x="73" y="203"/>
                </a:cxn>
                <a:cxn ang="0">
                  <a:pos x="74" y="213"/>
                </a:cxn>
                <a:cxn ang="0">
                  <a:pos x="59" y="198"/>
                </a:cxn>
                <a:cxn ang="0">
                  <a:pos x="74" y="214"/>
                </a:cxn>
                <a:cxn ang="0">
                  <a:pos x="45" y="226"/>
                </a:cxn>
                <a:cxn ang="0">
                  <a:pos x="73" y="223"/>
                </a:cxn>
                <a:cxn ang="0">
                  <a:pos x="59" y="237"/>
                </a:cxn>
                <a:cxn ang="0">
                  <a:pos x="70" y="215"/>
                </a:cxn>
                <a:cxn ang="0">
                  <a:pos x="45" y="222"/>
                </a:cxn>
                <a:cxn ang="0">
                  <a:pos x="46" y="216"/>
                </a:cxn>
                <a:cxn ang="0">
                  <a:pos x="46" y="214"/>
                </a:cxn>
                <a:cxn ang="0">
                  <a:pos x="46" y="208"/>
                </a:cxn>
                <a:cxn ang="0">
                  <a:pos x="55" y="200"/>
                </a:cxn>
                <a:cxn ang="0">
                  <a:pos x="64" y="209"/>
                </a:cxn>
                <a:cxn ang="0">
                  <a:pos x="59" y="197"/>
                </a:cxn>
                <a:cxn ang="0">
                  <a:pos x="60" y="200"/>
                </a:cxn>
                <a:cxn ang="0">
                  <a:pos x="54" y="207"/>
                </a:cxn>
                <a:cxn ang="0">
                  <a:pos x="60" y="197"/>
                </a:cxn>
                <a:cxn ang="0">
                  <a:pos x="47" y="200"/>
                </a:cxn>
                <a:cxn ang="0">
                  <a:pos x="47" y="191"/>
                </a:cxn>
              </a:cxnLst>
              <a:rect l="0" t="0" r="r" b="b"/>
              <a:pathLst>
                <a:path w="74" h="237">
                  <a:moveTo>
                    <a:pt x="29" y="14"/>
                  </a:moveTo>
                  <a:cubicBezTo>
                    <a:pt x="29" y="6"/>
                    <a:pt x="22" y="0"/>
                    <a:pt x="15" y="0"/>
                  </a:cubicBezTo>
                  <a:cubicBezTo>
                    <a:pt x="7" y="0"/>
                    <a:pt x="0" y="6"/>
                    <a:pt x="0" y="14"/>
                  </a:cubicBezTo>
                  <a:cubicBezTo>
                    <a:pt x="0" y="22"/>
                    <a:pt x="7" y="28"/>
                    <a:pt x="15" y="28"/>
                  </a:cubicBezTo>
                  <a:cubicBezTo>
                    <a:pt x="22" y="28"/>
                    <a:pt x="29" y="22"/>
                    <a:pt x="29" y="14"/>
                  </a:cubicBezTo>
                  <a:close/>
                  <a:moveTo>
                    <a:pt x="29" y="12"/>
                  </a:moveTo>
                  <a:lnTo>
                    <a:pt x="1" y="18"/>
                  </a:lnTo>
                  <a:lnTo>
                    <a:pt x="2" y="29"/>
                  </a:lnTo>
                  <a:lnTo>
                    <a:pt x="32" y="23"/>
                  </a:lnTo>
                  <a:lnTo>
                    <a:pt x="29" y="12"/>
                  </a:lnTo>
                  <a:close/>
                  <a:moveTo>
                    <a:pt x="32" y="25"/>
                  </a:moveTo>
                  <a:cubicBezTo>
                    <a:pt x="32" y="17"/>
                    <a:pt x="25" y="10"/>
                    <a:pt x="17" y="10"/>
                  </a:cubicBezTo>
                  <a:cubicBezTo>
                    <a:pt x="8" y="10"/>
                    <a:pt x="2" y="17"/>
                    <a:pt x="2" y="25"/>
                  </a:cubicBezTo>
                  <a:cubicBezTo>
                    <a:pt x="2" y="34"/>
                    <a:pt x="8" y="40"/>
                    <a:pt x="17" y="40"/>
                  </a:cubicBezTo>
                  <a:cubicBezTo>
                    <a:pt x="25" y="40"/>
                    <a:pt x="32" y="34"/>
                    <a:pt x="32" y="25"/>
                  </a:cubicBezTo>
                  <a:close/>
                  <a:moveTo>
                    <a:pt x="31" y="23"/>
                  </a:moveTo>
                  <a:lnTo>
                    <a:pt x="2" y="29"/>
                  </a:lnTo>
                  <a:lnTo>
                    <a:pt x="6" y="46"/>
                  </a:lnTo>
                  <a:lnTo>
                    <a:pt x="36" y="40"/>
                  </a:lnTo>
                  <a:lnTo>
                    <a:pt x="31" y="23"/>
                  </a:lnTo>
                  <a:close/>
                  <a:moveTo>
                    <a:pt x="36" y="43"/>
                  </a:moveTo>
                  <a:cubicBezTo>
                    <a:pt x="36" y="34"/>
                    <a:pt x="29" y="28"/>
                    <a:pt x="20" y="28"/>
                  </a:cubicBezTo>
                  <a:cubicBezTo>
                    <a:pt x="12" y="28"/>
                    <a:pt x="5" y="34"/>
                    <a:pt x="5" y="43"/>
                  </a:cubicBezTo>
                  <a:cubicBezTo>
                    <a:pt x="5" y="51"/>
                    <a:pt x="12" y="58"/>
                    <a:pt x="20" y="58"/>
                  </a:cubicBezTo>
                  <a:cubicBezTo>
                    <a:pt x="29" y="58"/>
                    <a:pt x="36" y="51"/>
                    <a:pt x="36" y="43"/>
                  </a:cubicBezTo>
                  <a:close/>
                  <a:moveTo>
                    <a:pt x="35" y="40"/>
                  </a:moveTo>
                  <a:lnTo>
                    <a:pt x="6" y="47"/>
                  </a:lnTo>
                  <a:lnTo>
                    <a:pt x="8" y="59"/>
                  </a:lnTo>
                  <a:lnTo>
                    <a:pt x="39" y="52"/>
                  </a:lnTo>
                  <a:lnTo>
                    <a:pt x="35" y="40"/>
                  </a:lnTo>
                  <a:close/>
                  <a:moveTo>
                    <a:pt x="39" y="55"/>
                  </a:moveTo>
                  <a:cubicBezTo>
                    <a:pt x="39" y="47"/>
                    <a:pt x="32" y="40"/>
                    <a:pt x="23" y="40"/>
                  </a:cubicBezTo>
                  <a:cubicBezTo>
                    <a:pt x="15" y="40"/>
                    <a:pt x="8" y="47"/>
                    <a:pt x="8" y="55"/>
                  </a:cubicBezTo>
                  <a:cubicBezTo>
                    <a:pt x="8" y="64"/>
                    <a:pt x="15" y="71"/>
                    <a:pt x="23" y="71"/>
                  </a:cubicBezTo>
                  <a:cubicBezTo>
                    <a:pt x="32" y="71"/>
                    <a:pt x="39" y="64"/>
                    <a:pt x="39" y="55"/>
                  </a:cubicBezTo>
                  <a:close/>
                  <a:moveTo>
                    <a:pt x="38" y="52"/>
                  </a:moveTo>
                  <a:lnTo>
                    <a:pt x="8" y="59"/>
                  </a:lnTo>
                  <a:lnTo>
                    <a:pt x="12" y="76"/>
                  </a:lnTo>
                  <a:lnTo>
                    <a:pt x="43" y="68"/>
                  </a:lnTo>
                  <a:lnTo>
                    <a:pt x="38" y="52"/>
                  </a:lnTo>
                  <a:close/>
                  <a:moveTo>
                    <a:pt x="43" y="72"/>
                  </a:moveTo>
                  <a:cubicBezTo>
                    <a:pt x="43" y="63"/>
                    <a:pt x="36" y="56"/>
                    <a:pt x="27" y="56"/>
                  </a:cubicBezTo>
                  <a:cubicBezTo>
                    <a:pt x="19" y="56"/>
                    <a:pt x="12" y="63"/>
                    <a:pt x="12" y="72"/>
                  </a:cubicBezTo>
                  <a:cubicBezTo>
                    <a:pt x="12" y="80"/>
                    <a:pt x="19" y="87"/>
                    <a:pt x="27" y="87"/>
                  </a:cubicBezTo>
                  <a:cubicBezTo>
                    <a:pt x="36" y="87"/>
                    <a:pt x="43" y="80"/>
                    <a:pt x="43" y="72"/>
                  </a:cubicBezTo>
                  <a:close/>
                  <a:moveTo>
                    <a:pt x="43" y="68"/>
                  </a:moveTo>
                  <a:lnTo>
                    <a:pt x="12" y="76"/>
                  </a:lnTo>
                  <a:lnTo>
                    <a:pt x="16" y="92"/>
                  </a:lnTo>
                  <a:lnTo>
                    <a:pt x="47" y="85"/>
                  </a:lnTo>
                  <a:lnTo>
                    <a:pt x="43" y="68"/>
                  </a:lnTo>
                  <a:close/>
                  <a:moveTo>
                    <a:pt x="47" y="88"/>
                  </a:moveTo>
                  <a:cubicBezTo>
                    <a:pt x="47" y="80"/>
                    <a:pt x="40" y="73"/>
                    <a:pt x="31" y="73"/>
                  </a:cubicBezTo>
                  <a:cubicBezTo>
                    <a:pt x="23" y="73"/>
                    <a:pt x="16" y="80"/>
                    <a:pt x="16" y="88"/>
                  </a:cubicBezTo>
                  <a:cubicBezTo>
                    <a:pt x="16" y="97"/>
                    <a:pt x="23" y="104"/>
                    <a:pt x="31" y="104"/>
                  </a:cubicBezTo>
                  <a:cubicBezTo>
                    <a:pt x="40" y="104"/>
                    <a:pt x="47" y="97"/>
                    <a:pt x="47" y="88"/>
                  </a:cubicBezTo>
                  <a:close/>
                  <a:moveTo>
                    <a:pt x="47" y="85"/>
                  </a:moveTo>
                  <a:lnTo>
                    <a:pt x="16" y="92"/>
                  </a:lnTo>
                  <a:lnTo>
                    <a:pt x="21" y="112"/>
                  </a:lnTo>
                  <a:lnTo>
                    <a:pt x="52" y="104"/>
                  </a:lnTo>
                  <a:lnTo>
                    <a:pt x="47" y="85"/>
                  </a:lnTo>
                  <a:close/>
                  <a:moveTo>
                    <a:pt x="52" y="108"/>
                  </a:moveTo>
                  <a:cubicBezTo>
                    <a:pt x="52" y="99"/>
                    <a:pt x="45" y="92"/>
                    <a:pt x="36" y="92"/>
                  </a:cubicBezTo>
                  <a:cubicBezTo>
                    <a:pt x="27" y="92"/>
                    <a:pt x="20" y="99"/>
                    <a:pt x="20" y="108"/>
                  </a:cubicBezTo>
                  <a:cubicBezTo>
                    <a:pt x="20" y="117"/>
                    <a:pt x="27" y="124"/>
                    <a:pt x="36" y="124"/>
                  </a:cubicBezTo>
                  <a:cubicBezTo>
                    <a:pt x="45" y="124"/>
                    <a:pt x="52" y="117"/>
                    <a:pt x="52" y="108"/>
                  </a:cubicBezTo>
                  <a:close/>
                  <a:moveTo>
                    <a:pt x="52" y="104"/>
                  </a:moveTo>
                  <a:lnTo>
                    <a:pt x="21" y="112"/>
                  </a:lnTo>
                  <a:lnTo>
                    <a:pt x="25" y="131"/>
                  </a:lnTo>
                  <a:lnTo>
                    <a:pt x="56" y="123"/>
                  </a:lnTo>
                  <a:lnTo>
                    <a:pt x="52" y="104"/>
                  </a:lnTo>
                  <a:close/>
                  <a:moveTo>
                    <a:pt x="57" y="127"/>
                  </a:moveTo>
                  <a:cubicBezTo>
                    <a:pt x="57" y="118"/>
                    <a:pt x="50" y="111"/>
                    <a:pt x="41" y="111"/>
                  </a:cubicBezTo>
                  <a:cubicBezTo>
                    <a:pt x="32" y="111"/>
                    <a:pt x="25" y="118"/>
                    <a:pt x="25" y="127"/>
                  </a:cubicBezTo>
                  <a:cubicBezTo>
                    <a:pt x="25" y="136"/>
                    <a:pt x="32" y="143"/>
                    <a:pt x="41" y="143"/>
                  </a:cubicBezTo>
                  <a:cubicBezTo>
                    <a:pt x="50" y="143"/>
                    <a:pt x="57" y="136"/>
                    <a:pt x="57" y="127"/>
                  </a:cubicBezTo>
                  <a:close/>
                  <a:moveTo>
                    <a:pt x="56" y="123"/>
                  </a:moveTo>
                  <a:lnTo>
                    <a:pt x="25" y="131"/>
                  </a:lnTo>
                  <a:lnTo>
                    <a:pt x="30" y="149"/>
                  </a:lnTo>
                  <a:lnTo>
                    <a:pt x="61" y="142"/>
                  </a:lnTo>
                  <a:lnTo>
                    <a:pt x="56" y="123"/>
                  </a:lnTo>
                  <a:close/>
                  <a:moveTo>
                    <a:pt x="61" y="145"/>
                  </a:moveTo>
                  <a:cubicBezTo>
                    <a:pt x="61" y="137"/>
                    <a:pt x="54" y="129"/>
                    <a:pt x="45" y="129"/>
                  </a:cubicBezTo>
                  <a:cubicBezTo>
                    <a:pt x="36" y="129"/>
                    <a:pt x="29" y="137"/>
                    <a:pt x="29" y="145"/>
                  </a:cubicBezTo>
                  <a:cubicBezTo>
                    <a:pt x="29" y="154"/>
                    <a:pt x="36" y="162"/>
                    <a:pt x="45" y="162"/>
                  </a:cubicBezTo>
                  <a:cubicBezTo>
                    <a:pt x="54" y="162"/>
                    <a:pt x="61" y="154"/>
                    <a:pt x="61" y="145"/>
                  </a:cubicBezTo>
                  <a:close/>
                  <a:moveTo>
                    <a:pt x="61" y="142"/>
                  </a:moveTo>
                  <a:lnTo>
                    <a:pt x="30" y="149"/>
                  </a:lnTo>
                  <a:lnTo>
                    <a:pt x="34" y="167"/>
                  </a:lnTo>
                  <a:lnTo>
                    <a:pt x="65" y="160"/>
                  </a:lnTo>
                  <a:lnTo>
                    <a:pt x="61" y="142"/>
                  </a:lnTo>
                  <a:close/>
                  <a:moveTo>
                    <a:pt x="66" y="164"/>
                  </a:moveTo>
                  <a:cubicBezTo>
                    <a:pt x="66" y="155"/>
                    <a:pt x="58" y="147"/>
                    <a:pt x="50" y="147"/>
                  </a:cubicBezTo>
                  <a:cubicBezTo>
                    <a:pt x="41" y="147"/>
                    <a:pt x="33" y="155"/>
                    <a:pt x="33" y="164"/>
                  </a:cubicBezTo>
                  <a:cubicBezTo>
                    <a:pt x="33" y="172"/>
                    <a:pt x="41" y="180"/>
                    <a:pt x="50" y="180"/>
                  </a:cubicBezTo>
                  <a:cubicBezTo>
                    <a:pt x="58" y="180"/>
                    <a:pt x="66" y="172"/>
                    <a:pt x="66" y="164"/>
                  </a:cubicBezTo>
                  <a:close/>
                  <a:moveTo>
                    <a:pt x="65" y="160"/>
                  </a:moveTo>
                  <a:lnTo>
                    <a:pt x="34" y="167"/>
                  </a:lnTo>
                  <a:lnTo>
                    <a:pt x="37" y="184"/>
                  </a:lnTo>
                  <a:lnTo>
                    <a:pt x="69" y="177"/>
                  </a:lnTo>
                  <a:lnTo>
                    <a:pt x="65" y="160"/>
                  </a:lnTo>
                  <a:close/>
                  <a:moveTo>
                    <a:pt x="69" y="180"/>
                  </a:moveTo>
                  <a:cubicBezTo>
                    <a:pt x="69" y="171"/>
                    <a:pt x="62" y="164"/>
                    <a:pt x="53" y="164"/>
                  </a:cubicBezTo>
                  <a:cubicBezTo>
                    <a:pt x="44" y="164"/>
                    <a:pt x="37" y="171"/>
                    <a:pt x="37" y="180"/>
                  </a:cubicBezTo>
                  <a:cubicBezTo>
                    <a:pt x="37" y="189"/>
                    <a:pt x="44" y="196"/>
                    <a:pt x="53" y="196"/>
                  </a:cubicBezTo>
                  <a:cubicBezTo>
                    <a:pt x="62" y="196"/>
                    <a:pt x="69" y="189"/>
                    <a:pt x="69" y="180"/>
                  </a:cubicBezTo>
                  <a:close/>
                  <a:moveTo>
                    <a:pt x="69" y="177"/>
                  </a:moveTo>
                  <a:lnTo>
                    <a:pt x="37" y="183"/>
                  </a:lnTo>
                  <a:lnTo>
                    <a:pt x="40" y="197"/>
                  </a:lnTo>
                  <a:lnTo>
                    <a:pt x="71" y="190"/>
                  </a:lnTo>
                  <a:lnTo>
                    <a:pt x="69" y="177"/>
                  </a:lnTo>
                  <a:close/>
                  <a:moveTo>
                    <a:pt x="72" y="193"/>
                  </a:moveTo>
                  <a:cubicBezTo>
                    <a:pt x="72" y="185"/>
                    <a:pt x="64" y="177"/>
                    <a:pt x="56" y="177"/>
                  </a:cubicBezTo>
                  <a:cubicBezTo>
                    <a:pt x="47" y="177"/>
                    <a:pt x="40" y="185"/>
                    <a:pt x="40" y="193"/>
                  </a:cubicBezTo>
                  <a:cubicBezTo>
                    <a:pt x="40" y="202"/>
                    <a:pt x="47" y="209"/>
                    <a:pt x="56" y="209"/>
                  </a:cubicBezTo>
                  <a:cubicBezTo>
                    <a:pt x="64" y="209"/>
                    <a:pt x="72" y="202"/>
                    <a:pt x="72" y="193"/>
                  </a:cubicBezTo>
                  <a:close/>
                  <a:moveTo>
                    <a:pt x="71" y="191"/>
                  </a:moveTo>
                  <a:lnTo>
                    <a:pt x="40" y="196"/>
                  </a:lnTo>
                  <a:lnTo>
                    <a:pt x="42" y="207"/>
                  </a:lnTo>
                  <a:lnTo>
                    <a:pt x="73" y="202"/>
                  </a:lnTo>
                  <a:lnTo>
                    <a:pt x="71" y="191"/>
                  </a:lnTo>
                  <a:close/>
                  <a:moveTo>
                    <a:pt x="73" y="204"/>
                  </a:moveTo>
                  <a:cubicBezTo>
                    <a:pt x="73" y="196"/>
                    <a:pt x="66" y="188"/>
                    <a:pt x="57" y="188"/>
                  </a:cubicBezTo>
                  <a:cubicBezTo>
                    <a:pt x="49" y="188"/>
                    <a:pt x="41" y="196"/>
                    <a:pt x="41" y="204"/>
                  </a:cubicBezTo>
                  <a:cubicBezTo>
                    <a:pt x="41" y="213"/>
                    <a:pt x="49" y="220"/>
                    <a:pt x="57" y="220"/>
                  </a:cubicBezTo>
                  <a:cubicBezTo>
                    <a:pt x="66" y="220"/>
                    <a:pt x="73" y="213"/>
                    <a:pt x="73" y="204"/>
                  </a:cubicBezTo>
                  <a:close/>
                  <a:moveTo>
                    <a:pt x="73" y="203"/>
                  </a:moveTo>
                  <a:lnTo>
                    <a:pt x="42" y="207"/>
                  </a:lnTo>
                  <a:lnTo>
                    <a:pt x="43" y="216"/>
                  </a:lnTo>
                  <a:lnTo>
                    <a:pt x="74" y="213"/>
                  </a:lnTo>
                  <a:lnTo>
                    <a:pt x="73" y="203"/>
                  </a:lnTo>
                  <a:close/>
                  <a:moveTo>
                    <a:pt x="74" y="214"/>
                  </a:moveTo>
                  <a:cubicBezTo>
                    <a:pt x="74" y="205"/>
                    <a:pt x="67" y="198"/>
                    <a:pt x="59" y="198"/>
                  </a:cubicBezTo>
                  <a:cubicBezTo>
                    <a:pt x="50" y="198"/>
                    <a:pt x="43" y="205"/>
                    <a:pt x="43" y="214"/>
                  </a:cubicBezTo>
                  <a:cubicBezTo>
                    <a:pt x="43" y="222"/>
                    <a:pt x="50" y="229"/>
                    <a:pt x="59" y="229"/>
                  </a:cubicBezTo>
                  <a:cubicBezTo>
                    <a:pt x="67" y="229"/>
                    <a:pt x="74" y="222"/>
                    <a:pt x="74" y="214"/>
                  </a:cubicBezTo>
                  <a:close/>
                  <a:moveTo>
                    <a:pt x="74" y="216"/>
                  </a:moveTo>
                  <a:lnTo>
                    <a:pt x="43" y="217"/>
                  </a:lnTo>
                  <a:lnTo>
                    <a:pt x="45" y="226"/>
                  </a:lnTo>
                  <a:lnTo>
                    <a:pt x="73" y="224"/>
                  </a:lnTo>
                  <a:lnTo>
                    <a:pt x="74" y="216"/>
                  </a:lnTo>
                  <a:close/>
                  <a:moveTo>
                    <a:pt x="73" y="223"/>
                  </a:moveTo>
                  <a:cubicBezTo>
                    <a:pt x="73" y="215"/>
                    <a:pt x="67" y="209"/>
                    <a:pt x="59" y="209"/>
                  </a:cubicBezTo>
                  <a:cubicBezTo>
                    <a:pt x="51" y="209"/>
                    <a:pt x="45" y="215"/>
                    <a:pt x="45" y="223"/>
                  </a:cubicBezTo>
                  <a:cubicBezTo>
                    <a:pt x="45" y="231"/>
                    <a:pt x="51" y="237"/>
                    <a:pt x="59" y="237"/>
                  </a:cubicBezTo>
                  <a:cubicBezTo>
                    <a:pt x="67" y="237"/>
                    <a:pt x="73" y="231"/>
                    <a:pt x="73" y="223"/>
                  </a:cubicBezTo>
                  <a:close/>
                  <a:moveTo>
                    <a:pt x="45" y="222"/>
                  </a:moveTo>
                  <a:lnTo>
                    <a:pt x="70" y="215"/>
                  </a:lnTo>
                  <a:lnTo>
                    <a:pt x="66" y="209"/>
                  </a:lnTo>
                  <a:lnTo>
                    <a:pt x="46" y="215"/>
                  </a:lnTo>
                  <a:lnTo>
                    <a:pt x="45" y="222"/>
                  </a:lnTo>
                  <a:close/>
                  <a:moveTo>
                    <a:pt x="69" y="216"/>
                  </a:moveTo>
                  <a:cubicBezTo>
                    <a:pt x="69" y="210"/>
                    <a:pt x="63" y="204"/>
                    <a:pt x="57" y="204"/>
                  </a:cubicBezTo>
                  <a:cubicBezTo>
                    <a:pt x="51" y="204"/>
                    <a:pt x="46" y="210"/>
                    <a:pt x="46" y="216"/>
                  </a:cubicBezTo>
                  <a:cubicBezTo>
                    <a:pt x="46" y="222"/>
                    <a:pt x="51" y="228"/>
                    <a:pt x="57" y="228"/>
                  </a:cubicBezTo>
                  <a:cubicBezTo>
                    <a:pt x="63" y="228"/>
                    <a:pt x="69" y="222"/>
                    <a:pt x="69" y="216"/>
                  </a:cubicBezTo>
                  <a:close/>
                  <a:moveTo>
                    <a:pt x="46" y="214"/>
                  </a:moveTo>
                  <a:lnTo>
                    <a:pt x="67" y="209"/>
                  </a:lnTo>
                  <a:lnTo>
                    <a:pt x="63" y="204"/>
                  </a:lnTo>
                  <a:lnTo>
                    <a:pt x="46" y="208"/>
                  </a:lnTo>
                  <a:lnTo>
                    <a:pt x="46" y="214"/>
                  </a:lnTo>
                  <a:close/>
                  <a:moveTo>
                    <a:pt x="64" y="209"/>
                  </a:moveTo>
                  <a:cubicBezTo>
                    <a:pt x="64" y="204"/>
                    <a:pt x="60" y="200"/>
                    <a:pt x="55" y="200"/>
                  </a:cubicBezTo>
                  <a:cubicBezTo>
                    <a:pt x="50" y="200"/>
                    <a:pt x="46" y="204"/>
                    <a:pt x="46" y="209"/>
                  </a:cubicBezTo>
                  <a:cubicBezTo>
                    <a:pt x="46" y="214"/>
                    <a:pt x="50" y="218"/>
                    <a:pt x="55" y="218"/>
                  </a:cubicBezTo>
                  <a:cubicBezTo>
                    <a:pt x="60" y="218"/>
                    <a:pt x="64" y="214"/>
                    <a:pt x="64" y="209"/>
                  </a:cubicBezTo>
                  <a:close/>
                  <a:moveTo>
                    <a:pt x="46" y="209"/>
                  </a:moveTo>
                  <a:lnTo>
                    <a:pt x="64" y="205"/>
                  </a:lnTo>
                  <a:lnTo>
                    <a:pt x="59" y="197"/>
                  </a:lnTo>
                  <a:lnTo>
                    <a:pt x="47" y="200"/>
                  </a:lnTo>
                  <a:lnTo>
                    <a:pt x="46" y="209"/>
                  </a:lnTo>
                  <a:close/>
                  <a:moveTo>
                    <a:pt x="60" y="200"/>
                  </a:moveTo>
                  <a:cubicBezTo>
                    <a:pt x="60" y="197"/>
                    <a:pt x="57" y="194"/>
                    <a:pt x="54" y="194"/>
                  </a:cubicBezTo>
                  <a:cubicBezTo>
                    <a:pt x="50" y="194"/>
                    <a:pt x="47" y="197"/>
                    <a:pt x="47" y="200"/>
                  </a:cubicBezTo>
                  <a:cubicBezTo>
                    <a:pt x="47" y="204"/>
                    <a:pt x="50" y="207"/>
                    <a:pt x="54" y="207"/>
                  </a:cubicBezTo>
                  <a:cubicBezTo>
                    <a:pt x="57" y="207"/>
                    <a:pt x="60" y="204"/>
                    <a:pt x="60" y="200"/>
                  </a:cubicBezTo>
                  <a:close/>
                  <a:moveTo>
                    <a:pt x="47" y="200"/>
                  </a:moveTo>
                  <a:lnTo>
                    <a:pt x="60" y="197"/>
                  </a:lnTo>
                  <a:lnTo>
                    <a:pt x="56" y="189"/>
                  </a:lnTo>
                  <a:lnTo>
                    <a:pt x="47" y="190"/>
                  </a:lnTo>
                  <a:lnTo>
                    <a:pt x="47" y="200"/>
                  </a:lnTo>
                  <a:close/>
                  <a:moveTo>
                    <a:pt x="56" y="191"/>
                  </a:moveTo>
                  <a:cubicBezTo>
                    <a:pt x="56" y="188"/>
                    <a:pt x="54" y="186"/>
                    <a:pt x="52" y="186"/>
                  </a:cubicBezTo>
                  <a:cubicBezTo>
                    <a:pt x="49" y="186"/>
                    <a:pt x="47" y="188"/>
                    <a:pt x="47" y="191"/>
                  </a:cubicBezTo>
                  <a:cubicBezTo>
                    <a:pt x="47" y="193"/>
                    <a:pt x="49" y="195"/>
                    <a:pt x="52" y="195"/>
                  </a:cubicBezTo>
                  <a:cubicBezTo>
                    <a:pt x="54" y="195"/>
                    <a:pt x="56" y="193"/>
                    <a:pt x="56" y="191"/>
                  </a:cubicBezTo>
                  <a:close/>
                </a:path>
              </a:pathLst>
            </a:custGeom>
            <a:solidFill>
              <a:srgbClr val="ED1C2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9303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“G3C is in NP”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/>
            <a:r>
              <a:rPr lang="en-US" dirty="0" smtClean="0"/>
              <a:t>How could we prove this?</a:t>
            </a:r>
          </a:p>
          <a:p>
            <a:pPr marL="514350" indent="-514350"/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Give a deterministic poly-time TM that decides G3C</a:t>
            </a:r>
          </a:p>
          <a:p>
            <a:pPr marL="514350" indent="-514350">
              <a:buAutoNum type="alphaLcParenR"/>
            </a:pPr>
            <a:r>
              <a:rPr lang="en-US" dirty="0" smtClean="0"/>
              <a:t>Give a nondeterministic poly-time TM that decides G3C</a:t>
            </a:r>
          </a:p>
          <a:p>
            <a:pPr marL="514350" indent="-514350">
              <a:buAutoNum type="alphaLcParenR"/>
            </a:pPr>
            <a:r>
              <a:rPr lang="en-US" dirty="0" smtClean="0"/>
              <a:t>Give a deterministic poly-time TM that can verify a solution to G3C</a:t>
            </a:r>
          </a:p>
          <a:p>
            <a:pPr marL="514350" indent="-514350">
              <a:buFont typeface="Arial" pitchFamily="34" charset="0"/>
              <a:buAutoNum type="alphaLcParenR"/>
            </a:pPr>
            <a:r>
              <a:rPr lang="en-US" dirty="0" smtClean="0"/>
              <a:t>Give a nondeterministic poly-time TM that can verify a solution to G3C</a:t>
            </a:r>
          </a:p>
          <a:p>
            <a:pPr marL="514350" indent="-514350">
              <a:buFont typeface="Arial" pitchFamily="34" charset="0"/>
              <a:buAutoNum type="alphaLcParenR"/>
            </a:pPr>
            <a:r>
              <a:rPr lang="en-US" dirty="0" smtClean="0"/>
              <a:t>None or more than one of the above</a:t>
            </a:r>
          </a:p>
          <a:p>
            <a:pPr marL="514350" indent="-514350">
              <a:buFont typeface="Arial" pitchFamily="34" charset="0"/>
              <a:buAutoNum type="alphaLcParenR"/>
            </a:pPr>
            <a:endParaRPr lang="en-US" dirty="0" smtClean="0"/>
          </a:p>
          <a:p>
            <a:pPr marL="514350" indent="-514350">
              <a:buAutoNum type="alphaLcParenR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036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31954</TotalTime>
  <Words>1444</Words>
  <Application>Microsoft Macintosh PowerPoint</Application>
  <PresentationFormat>On-screen Show (4:3)</PresentationFormat>
  <Paragraphs>193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CSE 105 Theory of Computation</vt:lpstr>
      <vt:lpstr>Consequences of P ≠/= NP What’s at Stake?</vt:lpstr>
      <vt:lpstr>If P = NP, what would the consequences be?</vt:lpstr>
      <vt:lpstr>Graph Coloring another np-complete problem</vt:lpstr>
      <vt:lpstr>Graph 3-Coloring (G3C)</vt:lpstr>
      <vt:lpstr>Is this graph 3-colorable?</vt:lpstr>
      <vt:lpstr>Is this graph 3-colorable?</vt:lpstr>
      <vt:lpstr>Another NP-Complete Problem</vt:lpstr>
      <vt:lpstr>“G3C is in NP”</vt:lpstr>
      <vt:lpstr>“G3C is in NP”</vt:lpstr>
      <vt:lpstr>3SAT      G3C  </vt:lpstr>
      <vt:lpstr>3SAT      G3C  </vt:lpstr>
      <vt:lpstr>3SAT      G3C  </vt:lpstr>
      <vt:lpstr>3SAT      G3C  </vt:lpstr>
      <vt:lpstr>3SAT      G3C  </vt:lpstr>
      <vt:lpstr>WHY this gadget?!</vt:lpstr>
      <vt:lpstr>So, the implication is this:</vt:lpstr>
      <vt:lpstr>Does anyone actually care about graph coloring?</vt:lpstr>
      <vt:lpstr>Wrapping up….</vt:lpstr>
      <vt:lpstr>CSE 105: What have we done?</vt:lpstr>
      <vt:lpstr>CSE 105: What have we done?</vt:lpstr>
      <vt:lpstr>CSE 105: What have we done?</vt:lpstr>
      <vt:lpstr>CSE 105: What have we done?</vt:lpstr>
      <vt:lpstr>Beyond CSE 105</vt:lpstr>
      <vt:lpstr>Beyond CSE 105</vt:lpstr>
      <vt:lpstr>Beyond CSE 105</vt:lpstr>
      <vt:lpstr>Beyond CSE 105</vt:lpstr>
      <vt:lpstr>What to do if you hated CSE 105:</vt:lpstr>
      <vt:lpstr>What to do if you liked CSE 105:</vt:lpstr>
      <vt:lpstr>That’s all, folks!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105 Theory of Computability</dc:title>
  <dc:creator>Jane Doe</dc:creator>
  <cp:lastModifiedBy>Wilson</cp:lastModifiedBy>
  <cp:revision>378</cp:revision>
  <cp:lastPrinted>2011-05-17T18:07:23Z</cp:lastPrinted>
  <dcterms:created xsi:type="dcterms:W3CDTF">2010-06-24T18:44:16Z</dcterms:created>
  <dcterms:modified xsi:type="dcterms:W3CDTF">2013-05-20T07:38:57Z</dcterms:modified>
</cp:coreProperties>
</file>