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ink/ink7.xml" ContentType="application/inkml+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ink/ink8.xml" ContentType="application/inkml+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ink/ink9.xml" ContentType="application/inkml+xml"/>
  <Override PartName="/ppt/ink/ink10.xml" ContentType="application/inkml+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ink/ink11.xml" ContentType="application/inkml+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ink/ink12.xml" ContentType="application/inkml+xml"/>
  <Override PartName="/ppt/ink/ink13.xml" ContentType="application/inkml+xml"/>
  <Override PartName="/ppt/ink/ink14.xml" ContentType="application/inkml+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1.xml" ContentType="application/vnd.openxmlformats-officedocument.presentationml.notesSlide+xml"/>
  <Override PartName="/ppt/ink/ink1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6"/>
  </p:notesMasterIdLst>
  <p:handoutMasterIdLst>
    <p:handoutMasterId r:id="rId17"/>
  </p:handoutMasterIdLst>
  <p:sldIdLst>
    <p:sldId id="256" r:id="rId2"/>
    <p:sldId id="262" r:id="rId3"/>
    <p:sldId id="398" r:id="rId4"/>
    <p:sldId id="405" r:id="rId5"/>
    <p:sldId id="411" r:id="rId6"/>
    <p:sldId id="406" r:id="rId7"/>
    <p:sldId id="408" r:id="rId8"/>
    <p:sldId id="409" r:id="rId9"/>
    <p:sldId id="410" r:id="rId10"/>
    <p:sldId id="413" r:id="rId11"/>
    <p:sldId id="415" r:id="rId12"/>
    <p:sldId id="416" r:id="rId13"/>
    <p:sldId id="417" r:id="rId14"/>
    <p:sldId id="418" r:id="rId15"/>
  </p:sldIdLst>
  <p:sldSz cx="9144000" cy="6858000" type="screen4x3"/>
  <p:notesSz cx="6881813" cy="92964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00" autoAdjust="0"/>
    <p:restoredTop sz="81568" autoAdjust="0"/>
  </p:normalViewPr>
  <p:slideViewPr>
    <p:cSldViewPr>
      <p:cViewPr varScale="1">
        <p:scale>
          <a:sx n="57" d="100"/>
          <a:sy n="57" d="100"/>
        </p:scale>
        <p:origin x="859" y="43"/>
      </p:cViewPr>
      <p:guideLst>
        <p:guide orient="horz" pos="2160"/>
        <p:guide pos="2880"/>
      </p:guideLst>
    </p:cSldViewPr>
  </p:slideViewPr>
  <p:outlineViewPr>
    <p:cViewPr>
      <p:scale>
        <a:sx n="33" d="100"/>
        <a:sy n="33" d="100"/>
      </p:scale>
      <p:origin x="101" y="13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6725"/>
          </a:xfrm>
          <a:prstGeom prst="rect">
            <a:avLst/>
          </a:prstGeom>
        </p:spPr>
        <p:txBody>
          <a:bodyPr vert="horz" lIns="91440" tIns="45720" rIns="91440" bIns="45720" rtlCol="0"/>
          <a:lstStyle>
            <a:lvl1pPr algn="r">
              <a:defRPr sz="1200"/>
            </a:lvl1pPr>
          </a:lstStyle>
          <a:p>
            <a:fld id="{D213A44F-2302-482F-B8E6-707EA1AABA2F}" type="datetimeFigureOut">
              <a:rPr lang="en-US" smtClean="0"/>
              <a:t>3/24/2014</a:t>
            </a:fld>
            <a:endParaRPr lang="en-US"/>
          </a:p>
        </p:txBody>
      </p:sp>
      <p:sp>
        <p:nvSpPr>
          <p:cNvPr id="4" name="Footer Placeholder 3"/>
          <p:cNvSpPr>
            <a:spLocks noGrp="1"/>
          </p:cNvSpPr>
          <p:nvPr>
            <p:ph type="ftr" sz="quarter" idx="2"/>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6725"/>
          </a:xfrm>
          <a:prstGeom prst="rect">
            <a:avLst/>
          </a:prstGeom>
        </p:spPr>
        <p:txBody>
          <a:bodyPr vert="horz" lIns="91440" tIns="45720" rIns="91440" bIns="45720" rtlCol="0" anchor="b"/>
          <a:lstStyle>
            <a:lvl1pPr algn="r">
              <a:defRPr sz="1200"/>
            </a:lvl1pPr>
          </a:lstStyle>
          <a:p>
            <a:fld id="{DEB12555-9A72-482D-95A6-1DFFFBDA0CDF}" type="slidenum">
              <a:rPr lang="en-US" smtClean="0"/>
              <a:t>‹#›</a:t>
            </a:fld>
            <a:endParaRPr lang="en-US"/>
          </a:p>
        </p:txBody>
      </p:sp>
    </p:spTree>
    <p:extLst>
      <p:ext uri="{BB962C8B-B14F-4D97-AF65-F5344CB8AC3E}">
        <p14:creationId xmlns:p14="http://schemas.microsoft.com/office/powerpoint/2010/main" val="705119103"/>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1-17T23:52:37.842"/>
    </inkml:context>
    <inkml:brush xml:id="br0">
      <inkml:brushProperty name="width" value="0.05833" units="cm"/>
      <inkml:brushProperty name="height" value="0.05833" units="cm"/>
      <inkml:brushProperty name="color" value="#ED1C24"/>
      <inkml:brushProperty name="fitToCurve" value="1"/>
    </inkml:brush>
  </inkml:definitions>
  <inkml:traceGroup>
    <inkml:annotationXML>
      <emma:emma xmlns:emma="http://www.w3.org/2003/04/emma" version="1.0">
        <emma:interpretation id="{19966D26-F279-475F-B9F8-BD6DA1DD0778}" emma:medium="tactile" emma:mode="ink">
          <msink:context xmlns:msink="http://schemas.microsoft.com/ink/2010/main" type="inkDrawing" rotatedBoundingBox="1981,12580 21762,12719 21742,15473 1962,15335" semanticType="enclosure" shapeName="Other">
            <msink:destinationLink direction="with" ref="{EC465C40-74FB-4945-A80E-73416B8F5C0E}"/>
            <msink:destinationLink direction="with" ref="{68EA2888-FE61-476E-A73A-8E1FF0737225}"/>
          </msink:context>
        </emma:interpretation>
      </emma:emma>
    </inkml:annotationXML>
    <inkml:trace contextRef="#ctx0" brushRef="#br0">17753 1000 18 0,'-12'-34'9'0,"6"5"2"16,6 19-9-16,0 1-2 15,-6-16 0-15,0 1 0 16,-5 4 0-16,-7-4 2 0,-5 5 0 16,-7-6-4-16,-11 6 0 15,1-1 7-15,-7 1 0 16,-6-1-2-16,-5 6 0 16,5-1-3-16,-6 0 1 15,1 6-2-15,-6 4 0 16,-1-5 0-16,-5 0 0 15,6 5 0-15,-6 0 1 16,-1-4-1-16,1-6 1 16,-6 0 0-16,-6 1 0 15,6-1 0-15,0 1 1 16,0-1-2-16,-6-9 1 0,-5 4 0 16,-1 5 0-16,0-4 1 15,-5-1 1-15,-1 6-4 16,0-6 1-16,1 11 2 15,-1-1 0-15,-5 5 0 16,-12 5 0-16,0-10 0 16,-12 1 0-16,6-1 0 15,-6 0 0-15,0 10-1 16,-6 0 0-16,-11-5 1 16,6 5 0-16,-1 0-2 15,1 0 1-15,-1 10 0 16,1-10 1-16,-19 5-1 15,7-5 0-15,0 5 0 16,-6-10 0-16,-6 19 0 16,-12-4 0-16,7 5-1 15,-1-5 0-15,-6-1 1 0,1 6 1 16,-13-10-1-16,13 4 0 16,-1 1-1-16,-5-5 0 15,-1 5 0-15,-11-5 0 16,12 0 1-16,-1-5 0 15,-11 4 0-15,-12 6 1 16,6-5-1-16,6 0 0 16,-12 5 0-16,-6-5 0 15,-5-1-1-15,5 1 1 16,-5 0 0-16,-13-5 0 16,7-5 0-16,5-4 0 15,-11-1 1-15,-6 0 0 0,12 5-1 16,-12-5 0-16,-12 1 1 15,6-16 0-15,6 11-1 16,0-6 0-16,0-9 3 16,-1 14 1-16,7-4-3 15,6-1 0-15,-12-4 1 16,17 5 0-16,1-6-3 16,5-9 0-16,0 5 2 15,18 0 1-15,6-6-4 16,-1-4 1-16,-11 0 1 15,6 20 1-15,18 9-1 16,-13 10 0-16,-5 0 0 16,-6 10 0-16,12 5-1 0,-6 4 1 15,0 15 0-15,-12-9 0 16,11 14 1-16,7-5 0 16,6 19-2-16,-1-19 1 15,-5 10 0-15,17 0 1 16,18 5-1-16,6 0 1 15,-1 9-2-15,18-4 1 16,1 4-1-16,16 6 1 16,19-1 1-16,11-9 0 15,17 9-2-15,12-5 0 16,12 1 0-16,12 9 1 16,11-9 0-16,12-11 1 0,18 6-2 15,5 4 1-15,18 1 0 16,12-1 1-16,5 11-2 15,6-16 0-15,12-9 0 16,6 10 0-16,12-6 1 16,17-4 1-16,6 0-1 15,12-10 1-15,-1 5-2 16,1 5 0-16,6 0 1 16,11 5 1-16,0 0-1 15,-6 4 0-15,1 1 0 16,5-1 1-16,18 6 0 15,5 9 0-15,-5-19-1 16,6 4 1-16,11 6-1 16,0-10 0-16,12-5 1 15,-6-5 0-15,6 0-2 0,12-15 1 16,6 10 0-16,-12-15 0 16,5-9 0-16,13 0 1 15,-1 9 0-15,-11-9 0 16,0-5-2-16,11 5 1 15,0-5 1-15,-11-5 0 16,11 9-2-16,13-9 1 16,-19-4 0-16,6-1 0 15,1 5 1-15,11 0 0 16,-12-15-2-16,7 5 0 16,11 10 1-16,0-5 1 15,-1-4 0-15,19-6 0 16,-1 5-2-16,-5-19 1 0,6 10 0 15,5-6 1-15,-6 6-1 16,1 4 1-16,-1-9-1 16,1 9 0-16,-12 1 1 15,5 4 0-15,1-10-1 16,-12 6 0-16,6 4-1 16,5-5 0-16,-5 1 3 15,0 9 0-15,0-5-3 16,5 0 0-16,-16 1 1 15,4 4 1-15,-4 5-2 16,-13 0 1-16,-11 5 0 16,-1-1 0-16,1 1 0 15,6 0 0-15,-18 5 0 0,11 5 1 16,13-1 0-16,-7-4 0 16,-11 5-1-16,12-1 1 15,-7 11-2-15,1-11 0 16,-12 15 0-16,6-9 0 15,0 4 1-15,0-9 1 16,-6-5-1-16,0-10 0 16,6 19 0-16,-1-14 0 15,-5 5-1-15,-11-5 1 16,-1-1 0-16,-6-8 0 16,-5-16 1-16,-12-9 1 15,-18-5-1-15,-5 0 1 16,-12-10-2-16,-18-10 1 0,-11 5 0 15,-30-4 0-15,-11-11-1 16,-24-28 0-16,-18-6-1 16,-22-19 1-16,-18-14 0 15,-24-11 0-15,-17-4-1 16,-18 15 1-16,-11-6 0 16,-24 20 1-16,-18 5-2 15,-11 10 1-15,-23 24-4 16,-30-5 1-16,6 15-5 15,0 9 1-15,6 10-11 16,12-9 0-16,23 19 2 16,30 10 1-16</inkml:trace>
  </inkml:traceGroup>
</inkml:ink>
</file>

<file path=ppt/ink/ink10.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1-23T06:10:46.521"/>
    </inkml:context>
    <inkml:brush xml:id="br0">
      <inkml:brushProperty name="width" value="0.08333" units="cm"/>
      <inkml:brushProperty name="height" value="0.08333" units="cm"/>
      <inkml:brushProperty name="color" value="#3165BB"/>
      <inkml:brushProperty name="fitToCurve" value="1"/>
    </inkml:brush>
  </inkml:definitions>
  <inkml:traceGroup>
    <inkml:annotationXML>
      <emma:emma xmlns:emma="http://www.w3.org/2003/04/emma" version="1.0">
        <emma:interpretation id="{5699D5BD-DD0C-4661-8468-5E98EA12F087}" emma:medium="tactile" emma:mode="ink">
          <msink:context xmlns:msink="http://schemas.microsoft.com/ink/2010/main" type="writingRegion" rotatedBoundingBox="17676,7137 18986,7137 18986,9540 17676,9540"/>
        </emma:interpretation>
      </emma:emma>
    </inkml:annotationXML>
    <inkml:traceGroup>
      <inkml:annotationXML>
        <emma:emma xmlns:emma="http://www.w3.org/2003/04/emma" version="1.0">
          <emma:interpretation id="{D1BE8807-F975-4842-9D61-900DC5DAA33D}" emma:medium="tactile" emma:mode="ink">
            <msink:context xmlns:msink="http://schemas.microsoft.com/ink/2010/main" type="paragraph" rotatedBoundingBox="17676,7137 18986,7137 18986,9540 17676,9540" alignmentLevel="1"/>
          </emma:interpretation>
        </emma:emma>
      </inkml:annotationXML>
      <inkml:traceGroup>
        <inkml:annotationXML>
          <emma:emma xmlns:emma="http://www.w3.org/2003/04/emma" version="1.0">
            <emma:interpretation id="{762C47EC-C230-4680-8398-1D92062BB5B3}" emma:medium="tactile" emma:mode="ink">
              <msink:context xmlns:msink="http://schemas.microsoft.com/ink/2010/main" type="line" rotatedBoundingBox="17676,7137 18986,7137 18986,9540 17676,9540"/>
            </emma:interpretation>
          </emma:emma>
        </inkml:annotationXML>
        <inkml:traceGroup>
          <inkml:annotationXML>
            <emma:emma xmlns:emma="http://www.w3.org/2003/04/emma" version="1.0">
              <emma:interpretation id="{D7FE2CBB-E590-4EF1-B9CE-C3E7A70083E0}" emma:medium="tactile" emma:mode="ink">
                <msink:context xmlns:msink="http://schemas.microsoft.com/ink/2010/main" type="inkWord" rotatedBoundingBox="17676,7137 18986,7137 18986,9540 17676,9540"/>
              </emma:interpretation>
              <emma:one-of disjunction-type="recognition" id="oneOf0">
                <emma:interpretation id="interp0" emma:lang="en-US" emma:confidence="1">
                  <emma:literal>}</emma:literal>
                </emma:interpretation>
                <emma:interpretation id="interp1" emma:lang="en-US" emma:confidence="0">
                  <emma:literal>d</emma:literal>
                </emma:interpretation>
                <emma:interpretation id="interp2" emma:lang="en-US" emma:confidence="0">
                  <emma:literal>3</emma:literal>
                </emma:interpretation>
                <emma:interpretation id="interp3" emma:lang="en-US" emma:confidence="0">
                  <emma:literal>{</emma:literal>
                </emma:interpretation>
                <emma:interpretation id="interp4" emma:lang="en-US" emma:confidence="0">
                  <emma:literal>I</emma:literal>
                </emma:interpretation>
              </emma:one-of>
            </emma:emma>
          </inkml:annotationXML>
          <inkml:trace contextRef="#ctx0" brushRef="#br0">1192 131 22 0,'29'-78'11'0,"6"39"0"0,-23 34-11 16,-1-4 1-16,1 9 0 15,0 9-1-15,-6 16 1 16,-6 9-2-16,-6-5 0 16,0 10 1-16,-6 15 1 15,-17 14-1-15,-6 34 1 0,-18 20 0 16,-11 15 1-16,-6 28 0 16,-12 6 0-16,-12 14-2 15,1 10 0-15,-7-15 2 16,-5-24 1-16,12-19-1 15,11-25 0-15,11-19-4 16,7-25 1-16,11-29 1 16,13-15 0-16,4-19-1 15,1-20 1-15,12-9 0 16,5-5 0-16,1-5-1 16,5 0 1-16,6 4 0 15,0 1 1-15,1 15-2 16,5-6 0-16,0 5 3 0,0 11 1 15,5 13-4-15,1 11 0 16,0-6 1-16,0 16 1 16,0 13 1-16,0-4 1 15,0 0-2-15,-1 0 0 16,1 0 1-16,0 0 0 16,0 0-2-16,0-4 1 15,0-1 0-15,-1-5 0 16,1-10 0-16,6 1 1 15,6-10-2-15,-7-5 1 16,7-10-1-16,11 0 0 16,6-5-1-16,0-5 1 15,0 1-7-15,0-6 0 0,6 6-9 16,-6-1 1-16,6-4-1 16,0-11 1-16</inkml:trace>
        </inkml:traceGroup>
      </inkml:traceGroup>
    </inkml:traceGroup>
  </inkml:traceGroup>
</inkml:ink>
</file>

<file path=ppt/ink/ink11.xml><?xml version="1.0" encoding="utf-8"?>
<inkml:ink xmlns:inkml="http://www.w3.org/2003/InkML">
  <inkml:definitions>
    <inkml:context xml:id="ctx0">
      <inkml:inkSource xml:id="inkSrc0">
        <inkml:traceFormat>
          <inkml:channel name="X" type="integer" max="3840" units="cm"/>
          <inkml:channel name="Y" type="integer" max="1080" units="cm"/>
          <inkml:channel name="T" type="integer" max="2.14748E9" units="dev"/>
        </inkml:traceFormat>
        <inkml:channelProperties>
          <inkml:channelProperty channel="X" name="resolution" value="132.41379" units="1/cm"/>
          <inkml:channelProperty channel="Y" name="resolution" value="63.52941" units="1/cm"/>
          <inkml:channelProperty channel="T" name="resolution" value="1" units="1/dev"/>
        </inkml:channelProperties>
      </inkml:inkSource>
      <inkml:timestamp xml:id="ts0" timeString="2014-01-22T21:41:33.789"/>
    </inkml:context>
    <inkml:brush xml:id="br0">
      <inkml:brushProperty name="width" value="0.05292" units="cm"/>
      <inkml:brushProperty name="height" value="0.05292" units="cm"/>
      <inkml:brushProperty name="color" value="#FF0000"/>
    </inkml:brush>
  </inkml:definitions>
  <inkml:trace contextRef="#ctx0" brushRef="#br0">9525 13300 0</inkml:trace>
</inkml:ink>
</file>

<file path=ppt/ink/ink12.xml><?xml version="1.0" encoding="utf-8"?>
<inkml:ink xmlns:inkml="http://www.w3.org/2003/InkML">
  <inkml:definitions>
    <inkml:context xml:id="ctx0">
      <inkml:inkSource xml:id="inkSrc0">
        <inkml:traceFormat>
          <inkml:channel name="X" type="integer" max="3840" units="cm"/>
          <inkml:channel name="Y" type="integer" max="1080" units="cm"/>
          <inkml:channel name="T" type="integer" max="2.14748E9" units="dev"/>
        </inkml:traceFormat>
        <inkml:channelProperties>
          <inkml:channelProperty channel="X" name="resolution" value="132.41379" units="1/cm"/>
          <inkml:channelProperty channel="Y" name="resolution" value="63.52941" units="1/cm"/>
          <inkml:channelProperty channel="T" name="resolution" value="1" units="1/dev"/>
        </inkml:channelProperties>
      </inkml:inkSource>
      <inkml:timestamp xml:id="ts0" timeString="2014-01-22T21:55:57.860"/>
    </inkml:context>
    <inkml:brush xml:id="br0">
      <inkml:brushProperty name="width" value="0.05292" units="cm"/>
      <inkml:brushProperty name="height" value="0.05292" units="cm"/>
      <inkml:brushProperty name="color" value="#FF0000"/>
    </inkml:brush>
  </inkml:definitions>
  <inkml:traceGroup>
    <inkml:annotationXML>
      <emma:emma xmlns:emma="http://www.w3.org/2003/04/emma" version="1.0">
        <emma:interpretation id="{8AB330BB-9910-45F5-9974-E3A686F36209}" emma:medium="tactile" emma:mode="ink">
          <msink:context xmlns:msink="http://schemas.microsoft.com/ink/2010/main" type="inkDrawing"/>
        </emma:interpretation>
      </emma:emma>
    </inkml:annotationXML>
    <inkml:trace contextRef="#ctx0" brushRef="#br0">16351 17692 0,'0'-18'0,"0"-17"15,0-18 1,-35-18 0,-36-34-1,-34 16 1,16 1-1,1 35 1,18 36 0,17 17-1,0 0 1,-18 0 0,36 0-1,-71 17 1,0 54-1,53-1 1,-17-34 0,35-1-1,17-35 1,18 35 0,0 18-1,0 53 1,35 106-1,53-1 1,-52-105 0,34 18-1,36 34 1,0-34 0,0-18-1,0-18 1,-18-35-1,18-18 1,17-17 0,-52-18-1,34 0 1,37 0 0,52 0-1,88-18 1,-35-70-1,-106 17 1,18-52 0,-106-54-1,-36 19 1,-17 17 0,0 52-1,-35 1 1,0 0-1,-71-35 1,-35-72 0,0 72-1,-18-18 1,71 70 0,-18 1-1,18 35 1,35 17-1,0 0 1,-53 1 0,-18-1-1,-52-17 1,53 35 0,-19-18-1,72 18 1,17 0-1,18 53 1,-18-18 0,0 1-1,18-1 1,-54 53 0,19 18-1,-54 17 1,19 1-1,16-18 1,54-53 0,0 17-1,35-17 1,0 0 0,-18 0-1,18 35 1,0 0-1,18 0 1,17 18 0,18-35-1,-18-1 1,36-17 0,-18 0-1,17 18 1,-17-36-1,35 18 1,1-18 0,16 18-1,37-18 1,-37 1 0,-52-36-1,71 17 1,-36-17-1,-17 0 1,-1 0 0,1 0-1,-54-17 1,-17-1 0,18 18 77,-18-71-77,18-17 0,-18-18-1,0 18 1,0 18-1,0 34 1</inkml:trace>
    <inkml:trace contextRef="#ctx0" brushRef="#br0" timeOffset="30719.0881">19844 423 0,'-18'0'32,"0"0"-1,1 0-16,-18 0 1,17 0 0,0 0-1,1 36 17,17-1-17,0 0 1,0 0-1,0 1 17,17-19-17,-17 1 1,18 0 0,0-18-1,-1 0 1,-17 17-1,18 19 1,-1-19 0,19 1-1,-19-18 1,1 17 31,0-17 62,-18-35-93,0 18-1,0-19 1,0 1 15,0 17-15,0-17 31,0 17-16,0 1 0,0-1 1,0 1-17,0-1 48,0 0-1,-18 18-46,18-17 31,-18 17-32</inkml:trace>
    <inkml:trace contextRef="#ctx0" brushRef="#br0" timeOffset="34016.0369">19791 935 0,'0'17'110,"0"89"-95,0-17 1,0 16 0,-18 1-1,1-35 1,17 52 0,0-52-1,0-1 1,0-17-1,0 0 1,0 0 0,0 35-1,0-35 1,0 35 0,0-17-1,0-1 1,0-34-1,0-19 1,0 36 0,0 36-1,0-1 1,0-18 0,0 1-1,0-18 1,0-18-1,0 0 1,0-17 15,-18-36 79,-17-35-95,17 0 1,-17 18 0,35 0-1,0 70 298,35 0-298,-17-17 1,-1 17 0,1-35 187,-18-17-188,18 17 1,-1-18 0,-17 0-1,0 1 1,0-1 46,18 18-46,-1-17 0,1 17 15,0-18-16,-1 18 1,-17-18 0</inkml:trace>
    <inkml:trace contextRef="#ctx0" brushRef="#br0" timeOffset="36562.928">20091 494 0,'17'0'125,"89"0"-109,71 0-1,-1 0 1,0 0-1,-70-18 1,-71 18 0,-17-17-1,0 17 1,17-18 0,53 0-1,-17 1 16,17 17-15,35-18 0,1-17-1,-18 35 1,0 0 0,-54 0-1,1 0 1,0 0-1,0 0 1,71 0 0,17 0-1,-18 0 1,-17 0 0,0 0-1,-36 0 1,-34 0-1,-54-18 204,-17-17-203,17 35-1,-17 0 1,0 0 0,17 0 15,0 0 31,18-18-46,18 18 62,35 18-62,17 35-1,19 17 1,-72-52 0,1-18-1,-18 18 1,18-18 0,-18 17 77,-36 1-77,19 0 0,-19-1-1</inkml:trace>
  </inkml:traceGroup>
</inkml:ink>
</file>

<file path=ppt/ink/ink1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1-23T06:12:05.175"/>
    </inkml:context>
    <inkml:brush xml:id="br0">
      <inkml:brushProperty name="width" value="0.08333" units="cm"/>
      <inkml:brushProperty name="height" value="0.08333" units="cm"/>
      <inkml:brushProperty name="color" value="#3165BB"/>
      <inkml:brushProperty name="fitToCurve" value="1"/>
    </inkml:brush>
  </inkml:definitions>
  <inkml:traceGroup>
    <inkml:annotationXML>
      <emma:emma xmlns:emma="http://www.w3.org/2003/04/emma" version="1.0">
        <emma:interpretation id="{D5CBC844-3594-4710-9BE8-144655E3C43E}" emma:medium="tactile" emma:mode="ink">
          <msink:context xmlns:msink="http://schemas.microsoft.com/ink/2010/main" type="writingRegion" rotatedBoundingBox="2840,17552 7552,15261 8518,17246 3806,19538"/>
        </emma:interpretation>
      </emma:emma>
    </inkml:annotationXML>
    <inkml:traceGroup>
      <inkml:annotationXML>
        <emma:emma xmlns:emma="http://www.w3.org/2003/04/emma" version="1.0">
          <emma:interpretation id="{31E7AC1F-9AAF-4F54-912B-70152A02DEF5}" emma:medium="tactile" emma:mode="ink">
            <msink:context xmlns:msink="http://schemas.microsoft.com/ink/2010/main" type="paragraph" rotatedBoundingBox="2898,17710 4975,16513 5275,17032 3198,18230" alignmentLevel="1"/>
          </emma:interpretation>
        </emma:emma>
      </inkml:annotationXML>
      <inkml:traceGroup>
        <inkml:annotationXML>
          <emma:emma xmlns:emma="http://www.w3.org/2003/04/emma" version="1.0">
            <emma:interpretation id="{495DC06C-7AFA-4185-85AD-A53D7EA0FC1B}" emma:medium="tactile" emma:mode="ink">
              <msink:context xmlns:msink="http://schemas.microsoft.com/ink/2010/main" type="line" rotatedBoundingBox="2898,17710 4975,16513 5275,17032 3198,18230"/>
            </emma:interpretation>
          </emma:emma>
        </inkml:annotationXML>
        <inkml:traceGroup>
          <inkml:annotationXML>
            <emma:emma xmlns:emma="http://www.w3.org/2003/04/emma" version="1.0">
              <emma:interpretation id="{2740EDED-1388-42F2-A242-89D8501A318C}" emma:medium="tactile" emma:mode="ink">
                <msink:context xmlns:msink="http://schemas.microsoft.com/ink/2010/main" type="inkWord" rotatedBoundingBox="2898,17710 4975,16513 5275,17032 3198,18230"/>
              </emma:interpretation>
              <emma:one-of disjunction-type="recognition" id="oneOf0">
                <emma:interpretation id="interp0" emma:lang="en-US" emma:confidence="0">
                  <emma:literal>need</emma:literal>
                </emma:interpretation>
                <emma:interpretation id="interp1" emma:lang="en-US" emma:confidence="0">
                  <emma:literal>reed</emma:literal>
                </emma:interpretation>
                <emma:interpretation id="interp2" emma:lang="en-US" emma:confidence="0">
                  <emma:literal>weed</emma:literal>
                </emma:interpretation>
                <emma:interpretation id="interp3" emma:lang="en-US" emma:confidence="0">
                  <emma:literal>seed</emma:literal>
                </emma:interpretation>
                <emma:interpretation id="interp4" emma:lang="en-US" emma:confidence="0">
                  <emma:literal>peed</emma:literal>
                </emma:interpretation>
              </emma:one-of>
            </emma:emma>
          </inkml:annotationXML>
          <inkml:trace contextRef="#ctx0" brushRef="#br0">5 121 4 0,'-6'0'2'0,"6"0"3"0,0 0-2 16,0 0-4-16,0 0 1 15,0 0 1-15,6-5 1 0,-6 5-2 16,0 0 1 0,6-5 1-16,-6 5 0 0,0 0 0 15,0 0 1-15,6 5-2 16,0 4 0-16,-1 6 3 15,1 5 0-15,6-1-2 16,0 15 1-16,-1 5-2 16,7-5 0-16,-1 0 0 15,1-4 1-15,5-1-4 16,1-5 1-16,-1-14 1 16,-5 0 0-16,-1-10 1 15,-5-10 1-15,6-5-2 16,-7 1 0-16,1-11-1 15,-6 1 1-15,0-5 0 16,5-5 1-16,1 0-1 0,0-1 0 16,-6 1 2-16,5 5 0 15,1 0-3-15,0 0 1 16,-1 9-1-16,1 1 0 16,0-1 2-16,-1 10 1 15,1 1-2-15,0 4 1 16,5 5-1-16,1 5 0 15,-1 4 1-15,1 1 0 16,0 10-1-16,-1-11 0 16,1 1 0-16,-1 5 0 15,1-1-1-15,-1 1 1 16,1 0-1-16,-6-1 1 16,5 1-5-16,-5-1 1 0,-1-4-6 15,1 0 0-15,0 0-1 16,0-5 1-16</inkml:trace>
          <inkml:trace contextRef="#ctx0" brushRef="#br0" timeOffset="750.7584">929-74 7 0,'-17'9'3'0,"22"16"1"16,-5-25-4-16,0 0 1 15,6 0 0-15,6-5-2 16,11-10 1-16,-5 5 1 16,5-4 0-16,1-1 0 15,-1-4 0-15,-5 4 0 16,-1-9 0-16,1 4 1 15,-1-4 1-15,-5-5 1 16,0 9 1-16,-6-4-5 16,-6-1 1-16,0 6-1 0,-6-1 1 15,0 6-1-15,0-1 0 16,-6-4 0-16,1 14 0 16,-1 5-1-16,0 10 1 15,-5 14 0-15,5-9 1 16,6 14-1-16,6-5 1 15,0 10 2-15,12 0 1 16,-1 5-4-16,7 0 1 16,0-5 0-16,5-9 0 15,0-11 0-15,1-9 1 16,-1-5-2-16,6-9 0 16,-5-6-4-16,5-9 0 15,-6-6-8-15,1 6 0 0,-1-10 3 16,1 9 0-16</inkml:trace>
          <inkml:trace contextRef="#ctx0" brushRef="#br0" timeOffset="1156.1389">1473-289 8 0,'12'-5'4'0,"17"-58"1"16,-17 63-4-16,-1-24 0 16,7 4 0-16,-1-4 0 15,1 4 1-15,-6-14-2 0,5 0 1 16,-5 0-1-16,0 5 0 16,-7 4 1-16,-5 6 1 15,0 4 1-15,-5 5 1 16,-1 1-3-16,-6 9 1 15,-5 0-2-15,5 14 1 16,0 11 1-16,0-1 1 16,1 5-3-16,5 5 0 15,0 0 0-15,6 5 0 16,0-4 2-16,0-6 1 16,6 10-3-16,6-15 0 15,-1-9-1-15,7-5 1 0,5-1-3 16,1-9 0-16,-1-9-10 15,0-11 0-15,1 5 6 16,-1-9 0-16</inkml:trace>
          <inkml:trace contextRef="#ctx0" brushRef="#br0" timeOffset="1771.1909">2075-801 11 0,'-11'-4'5'0,"-1"4"7"0,12 0-7 16,-6 4-2-16,0 1 0 15,1 10-1-15,-1-5 0 16,0-6-2-16,0 11 1 15,0 0 0-15,0 4 0 16,0 1-1-16,1-1 0 16,5 1 0-16,0 4 0 15,5 0 2-15,7 6 0 16,0-16-1-16,0 6 0 16,-1-10-1-16,1-1 0 15,0-4-1-15,-1-10 1 16,1 0-1-16,0-14 1 0,-1-1-1 15,1-14 1-15,0 0-2 16,-6-5 0-16,-1 10 0 16,-5-15 0-16,-5-5 0 15,-1 1 1-15,-6-1 2 16,0 5 0-16,-5 0 0 16,-1 5 0-16,1-5 0 15,-1 10 1-15,7 10-2 16,-1-1 1-16,0 11-1 15,6 9 0-15,0 5 2 16,6 5 1-16,0 5-3 16,0 4 0-16,12 11 0 15,0-1 1-15,0 10 1 16,5 5 0-16,1 0-2 0,-1 5 0 16,7 5 1-16,-1-5 0 15,0-5-6-15,1 9 1 16,-1-14-5-16,1-4 0 15,-7-6-6-15,1-5 0 16</inkml:trace>
        </inkml:traceGroup>
      </inkml:traceGroup>
    </inkml:traceGroup>
    <inkml:traceGroup>
      <inkml:annotationXML>
        <emma:emma xmlns:emma="http://www.w3.org/2003/04/emma" version="1.0">
          <emma:interpretation id="{E3A5030D-315B-40EC-A85E-52DB2EEB2594}" emma:medium="tactile" emma:mode="ink">
            <msink:context xmlns:msink="http://schemas.microsoft.com/ink/2010/main" type="paragraph" rotatedBoundingBox="4318,17914 7977,16134 8518,17246 4858,19026" alignmentLevel="2"/>
          </emma:interpretation>
        </emma:emma>
      </inkml:annotationXML>
      <inkml:traceGroup>
        <inkml:annotationXML>
          <emma:emma xmlns:emma="http://www.w3.org/2003/04/emma" version="1.0">
            <emma:interpretation id="{11EE25CE-47AD-4124-8E9A-AE065D1A29AC}" emma:medium="tactile" emma:mode="ink">
              <msink:context xmlns:msink="http://schemas.microsoft.com/ink/2010/main" type="line" rotatedBoundingBox="4318,17914 7977,16134 8518,17246 4858,19026"/>
            </emma:interpretation>
          </emma:emma>
        </inkml:annotationXML>
        <inkml:traceGroup>
          <inkml:annotationXML>
            <emma:emma xmlns:emma="http://www.w3.org/2003/04/emma" version="1.0">
              <emma:interpretation id="{B7EBA918-DF68-4C82-878D-4D59E26E4393}" emma:medium="tactile" emma:mode="ink">
                <msink:context xmlns:msink="http://schemas.microsoft.com/ink/2010/main" type="inkWord" rotatedBoundingBox="4318,17914 7977,16134 8518,17246 4858,19026"/>
              </emma:interpretation>
              <emma:one-of disjunction-type="recognition" id="oneOf1">
                <emma:interpretation id="interp5" emma:lang="en-US" emma:confidence="0">
                  <emma:literal>torero</emma:literal>
                </emma:interpretation>
                <emma:interpretation id="interp6" emma:lang="en-US" emma:confidence="0">
                  <emma:literal>preorder</emma:literal>
                </emma:interpretation>
                <emma:interpretation id="interp7" emma:lang="en-US" emma:confidence="0">
                  <emma:literal>torero.</emma:literal>
                </emma:interpretation>
                <emma:interpretation id="interp8" emma:lang="en-US" emma:confidence="0">
                  <emma:literal>toreros.</emma:literal>
                </emma:interpretation>
                <emma:interpretation id="interp9" emma:lang="en-US" emma:confidence="0">
                  <emma:literal>toreorder</emma:literal>
                </emma:interpretation>
              </emma:one-of>
            </emma:emma>
          </inkml:annotationXML>
          <inkml:trace contextRef="#ctx0" brushRef="#br0" timeOffset="3063.5533">1526 584 4 0,'0'-5'2'0,"23"-10"3"0,-11 5-1 15,-1-4-4-15,7 4 1 16,11-19-1-16,-5 9 0 0,5-9-1 16,0 0 0-16,0-15 1 15,24 10 1-15,-6 0-2 16,0 0 0-16,-6-1 1 16,-1-4 1-16,-4 10-1 15,-7 0 0-15,0 5 0 16,-11 9 0-16,-1 0 3 15,1 10 1-15,-7 1-1 16,1-1 0-16,-6 5-2 16,0 0 1-16,-6 0-1 15,0 0 1-15,0 0-2 16,0 9 0-16,0 1-2 16,0 5 0-16,-6-1 3 15,0 6 0-15,0-1-2 0,0 6 1 16,6 9 2-16,0-5 1 15,0 5-3-15,6 0 1 16,6-4-1-16,5-1 1 16,1 0 0-16,0-5 1 15,5-9-2-15,0-10 0 16,-5-10 1-16,-1 0 0 16,1-19 1-16,0-15 0 15,-7 0-1-15,1-5 1 16,-6 0-3-16,-6 0 1 15,-6 0-1-15,0 5 1 0,0 0-1 16,-5 5 1-16,-1 5-5 16,0 10 1-16,0 4-14 15,1 5 0-15</inkml:trace>
          <inkml:trace contextRef="#ctx0" brushRef="#br0" timeOffset="2373.7482">1567 130 13 0,'-12'-5'6'0,"24"30"2"0,-7-15-7 0,7-1 0 16,0 11 1-16,11 14 0 16,-5 0 1-16,-1 10-2 15,1 0 1-15,-1 4-2 16,1 6 1-16,0 9-1 16,-1-4 0-16,-5-5-2 15,-1-1 0-15,1-9-5 16,-6 0 1-16</inkml:trace>
          <inkml:trace contextRef="#ctx0" brushRef="#br0" timeOffset="4098.6701">2637 613 10 0,'-12'5'5'0,"18"-15"0"0,-6 10-5 0,0 0-1 16,6 5 0-16,6 5 1 15,-1-1 1-15,7 6-1 16,-1 4 0-16,1 1 0 15,0 9 1-15,-1 5-1 16,1-4 1-16,-1-1 1 16,-5-5 1-16,0 1 1 15,-7-6 0-15,1-9-2 16,-6-10 1-16,0 0-1 16,-6-10 0-16,1-9-1 15,-1-16 1-15,-6 11-2 16,0-10 1-16,1 0-1 0,5-10 0 15,0 5 0-15,6-5 0 16,6 10-1-16,5 5 1 16,1-5-1-16,0-1 1 15,0 21-8-15,5-11 1 16,1 6-3-16,-1-1 0 16,1 16 5-16,-1-11 1 15</inkml:trace>
          <inkml:trace contextRef="#ctx0" brushRef="#br0" timeOffset="4609.8049">3117 471 7 0,'5'-14'3'0,"7"14"2"16,-6 0-4-16,6-10 0 15,-1-9 0-15,1 4-1 16,0 5 1-16,5-19 0 16,1 5 1-16,-7 4 0 15,1 1 0-15,12-6 2 16,-13 6 1-16,1-1-6 15,0-4 1-15,-6 0 2 0,-1 4 0 16,-5 1-1-16,0-1 1 16,0 5-1-16,-5 1 0 15,-1 4-2-15,-6 5 0 16,0 5 1-16,1 5 0 16,-13 5 0-16,7 4 1 15,5 11-1-15,0-1 1 16,1 15-1-16,5 0 1 15,0 0 0-15,6 0 1 16,0 0-2-16,6 5 0 16,0-10 1-16,5-10 1 0,1 1-3 15,5-11 0-15,1-9 0 16,5-5 1-16,-5-9-9 16,0-1 1-16,-1-10-7 15,1 1 1-15</inkml:trace>
          <inkml:trace contextRef="#ctx0" brushRef="#br0" timeOffset="5163.6675">3748-65 9 0,'-29'-5'4'0,"17"15"2"0,12-10-4 15,-6 0-3-15,6 0 0 16,-5 5 1-16,-1 5 0 16,6 0 0-16,0 4 0 15,0 6 0-15,6 4 1 0,-1 10 4 16,1-9 0-16,0 4-3 16,6-5 1-16,5-4-4 15,1-11 1-15,-6-4 1 16,-1-5 0-16,1-5-2 15,0-14 1-15,-1-10 0 16,-5-5 1-16,0 4-2 16,0-9 0-16,-6 0 2 15,0 0 0-15,-6 0-1 16,0 10 0-16,0 5 0 16,-5 9 0-16,-1 0-2 15,0 6 1-15,1-1-1 16,-1 20 0-16,-6-5-3 15,1 4 1-15,5 11-5 0,0-10 0 16,-5 4 8-16,-1 1 1 16</inkml:trace>
          <inkml:trace contextRef="#ctx0" brushRef="#br0" timeOffset="5705.3099">3859-381 8 0,'0'24'4'0,"-6"-39"5"16,6 15-4-16,0 10-1 16,0 0 1-16,0-10-4 15,0 0 0-15,6 5 0 16,-6-5 0-16,6 5-1 16,0 4 1-16,6 1 1 15,-1 5 0-15,7 4-3 16,-1 1 1-16,1 4 1 15,0 0 0-15,-1 1-1 16,-5-6 0-16,0-4 0 16,-1 4 1-16,1-9-1 0,-12-10 0 15,0 0 0-15,0-10 1 16,0-4-2-16,-6-1 1 16,0-4 0-16,0-1 0 15,1-14-1-15,-1-5 0 16,6 10 1-16,0-5 0 15,0 9-3-15,0-9 1 16,6 15-3-16,-1-6 1 16,1 11-1-16,6 4 1 15,0-5 0-15,-1 10 1 16,1-4-4-16,0-1 1 0</inkml:trace>
          <inkml:trace contextRef="#ctx0" brushRef="#br0" timeOffset="6439.9353">4280-684 7 0,'-23'15'3'0,"0"39"5"16,23-40-4-16,-6 15 1 16,6 6 1-16,0 8-4 0,0-4 1 15,6 0-4-15,5 10 1 16,7-10-3-16,-1-5 1 16,-5-14-1-16,6-1 1 15,-7-14 0-15,1-5 0 16,0-5 1-16,-1-9 0 15,1-16-1-15,-6 1 0 16,0-10 2-16,-6 0 0 16,-6-5 1-16,-6-9 0 15,-5-1-2-15,-1-9 0 16,-5-6 1-16,5 6 1 0,1 10-2 16,-1 9 1-16,6 10 2 15,1 4 1-15,5 6 2 16,0 4 0-16,0 6-6 15,0-1 0-15,1 5 1 16,5 1 1-16,0 4 1 16,0 0 1-16,0 0-3 15,0 0 1-15,0 0 3 16,0 5 0-16,0 0-4 16,0 0 1-16,5 5 1 15,7 5 1-15,0-10-2 16,5 10 0-16,1-1-1 15,-6 1 0-15,5 5-1 16,-5 4 0-16,5 6 3 16,1-1 0-16,-1 5-2 0,1 1 0 15,-6-1-1-15,-1 5 1 16,1 0 0-16,0 5 0 16,-1-10-1-16,7 5 1 15,-6-9 0-15,5 9 0 16,1-10-1-16,-1-4 1 15,1-11-1-15,-6 1 0 16,5-5-4-16,-5 5 0 16,0-20-11-16,-1-5 0 15,1 1 12-15,0-11 1 16</inkml:trace>
          <inkml:trace contextRef="#ctx0" brushRef="#br0" timeOffset="7115.6881">4783-791 14 0,'0'-5'7'0,"12"-29"1"16,-6 24-7-16,0 1-3 15,0-6 0-15,-1 0 0 16,-5-9 1-16,0 5 0 16,0 4 1-16,-5 5 1 15,-1-4 1-15,-6-1-1 0,-5 5 0 16,-1 5 4-16,0 5 0 16,7 0-2-16,-1 10 0 15,0 10-1-15,7 4 0 16,-1 5-3-16,6 0 1 15,6 10 0-15,5-9 1 16,7 4-2-16,-1-15 1 16,1 1-2-16,-1-6 1 15,1-4-3-15,-1-10 1 16,1-5-2-16,-6-5 1 16,-1-4 1-16,1-6 1 0,0-9 0 15,-6 5 0-15,0-1 1 16,-1 1 1-16,1 5 1 15,6 4 0-15,-6 10 1 16,5 5 0-16,1 10 1 16,0 4 1-16,0 1-4 15,-1 5 1-15,1-1 1 16,0-4 1-16,-7-1 0 16,1 1 0-16,-6-15-1 15,0 0 0-15,0-10 0 16,0 0 0-16,-6-4 1 15,1-6 1-15,5-4-4 16,0 0 0-16,5-6 0 16,1 6 1-16,6 4-2 15,11-4 1-15,1 5-2 0,-1-11 0 16,1 16-7-16,-1-1 0 16,0 5-5-16,-5-9 1 15,-1 4 9-15,7 10 1 16</inkml:trace>
        </inkml:traceGroup>
      </inkml:traceGroup>
    </inkml:traceGroup>
  </inkml:traceGroup>
</inkml:ink>
</file>

<file path=ppt/ink/ink1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1-23T06:12:01.361"/>
    </inkml:context>
    <inkml:brush xml:id="br0">
      <inkml:brushProperty name="width" value="0.08333" units="cm"/>
      <inkml:brushProperty name="height" value="0.08333" units="cm"/>
      <inkml:brushProperty name="color" value="#3165BB"/>
      <inkml:brushProperty name="fitToCurve" value="1"/>
    </inkml:brush>
  </inkml:definitions>
  <inkml:traceGroup>
    <inkml:annotationXML>
      <emma:emma xmlns:emma="http://www.w3.org/2003/04/emma" version="1.0">
        <emma:interpretation id="{2353590E-8B9B-423E-B5F7-952C18C889ED}" emma:medium="tactile" emma:mode="ink">
          <msink:context xmlns:msink="http://schemas.microsoft.com/ink/2010/main" type="inkDrawing" rotatedBoundingBox="1450,16766 2188,10595 6719,11137 5981,17308" hotPoints="6623,13816 3917,16522 1211,13816 3917,11110" semanticType="enclosure" shapeName="Circle"/>
        </emma:interpretation>
      </emma:emma>
    </inkml:annotationXML>
    <inkml:trace contextRef="#ctx0" brushRef="#br0">1473-6805 29 0,'-82'-30'14'0,"-35"40"2"0,82 0-15 16,-29 0 0-16,-1-1 0 16,-11-9 0-16,-5-4 0 15,-7 4-2-15,-12 0 0 16,1 0 1-16,-24 14 0 16,0 15-1-16,0 15 0 15,-5 25-2-15,-13 23 1 0,-11 30 2 16,6 14 0-16,0 16 3 15,17 18 0-15,12 15 0 16,6 30 1-16,6 14-2 16,17 24 0-16,24 11 1 15,11 13 1-15,24 21-2 16,17-6 1-16,30-4-2 16,11-6 1-16,18 21-4 15,11-26 1-15,12-13 0 16,30-6 1-16,17-19 0 15,12-20 0-15,5-9 0 16,18-11 0-16,29-13 0 16,7-16 1-16,-7-24-1 15,18-19 0-15,5-29 0 16,7-40 0-16,-6-48 3 16,11-35 0-16,1-48-2 0,5-58 1 15,-12-50-3-15,7-53 0 16,5-38 2-16,-17-45 0 15,-18-24 0-15,-18-35 0 16,-11-4-1-16,-11-5 0 16,-36 10 0-16,-35 14 1 15,-35 20-3-15,-41 10 1 16,-35-6 0-16,-36 25 1 16,-22 30-1-16,-24 14 1 15,-18 34 1-15,-5 48 0 16,0 26 0-16,-7 62 0 0,1 40-4 15,-35 38 0-15,5 44-4 16,7 30 1-16,-7 24-6 16,-17 20 1-16,24-1-15 15,28 5 0-15</inkml:trace>
  </inkml:traceGroup>
</inkml:ink>
</file>

<file path=ppt/ink/ink1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1-22T22:03:16.573"/>
    </inkml:context>
    <inkml:brush xml:id="br0">
      <inkml:brushProperty name="width" value="0.05292" units="cm"/>
      <inkml:brushProperty name="height" value="0.05292" units="cm"/>
      <inkml:brushProperty name="color" value="#FF0000"/>
    </inkml:brush>
    <inkml:context xml:id="ctx1">
      <inkml:inkSource xml:id="inkSrc2">
        <inkml:traceFormat>
          <inkml:channel name="X" type="integer" max="3840" units="cm"/>
          <inkml:channel name="Y" type="integer" max="1080" units="cm"/>
          <inkml:channel name="T" type="integer" max="2.14748E9" units="dev"/>
        </inkml:traceFormat>
        <inkml:channelProperties>
          <inkml:channelProperty channel="X" name="resolution" value="132.41379" units="1/cm"/>
          <inkml:channelProperty channel="Y" name="resolution" value="63.52941" units="1/cm"/>
          <inkml:channelProperty channel="T" name="resolution" value="1" units="1/dev"/>
        </inkml:channelProperties>
      </inkml:inkSource>
      <inkml:timestamp xml:id="ts1" timeString="2014-01-22T22:05:30.286"/>
    </inkml:context>
    <inkml:context xml:id="ctx2">
      <inkml:inkSource xml:id="inkSrc5">
        <inkml:traceFormat>
          <inkml:channel name="X" type="integer" max="9600" units="cm"/>
          <inkml:channel name="Y" type="integer" max="7200" units="cm"/>
          <inkml:channel name="T" type="integer" max="2.14748E9" units="dev"/>
        </inkml:traceFormat>
        <inkml:channelProperties>
          <inkml:channelProperty channel="X" name="resolution" value="326.19775" units="1/cm"/>
          <inkml:channelProperty channel="Y" name="resolution" value="434.78262" units="1/cm"/>
          <inkml:channelProperty channel="T" name="resolution" value="1" units="1/dev"/>
        </inkml:channelProperties>
      </inkml:inkSource>
      <inkml:timestamp xml:id="ts2" timeString="2014-01-22T22:07:20.205"/>
    </inkml:context>
  </inkml:definitions>
  <inkml:trace contextRef="#ctx0" brushRef="#br0">5092 8588 29 0,'-24'-26'14'0,"42"8"7"16,-6 14-16-16,17-9-5 16,1 8 0-16,11 1 1 15,0-10 1-15,-5 1-2 16,5 0 1-16,-11 4 2 15,-1-4 1-15,-11-5-2 0,-1 9 1 16,-5-8 0-16,0 8 1 16,-12-5 0-16,6 10 0 15,-6 0-2-15,6-1 0 16,-6 5-1-16,0 18 0 16,6 4 0-16,0 9 0 15,-6 0 0-15,0 0 0 16,-6 18 2-16,-6 4 0 15,0 13-1-15,0 27 0 16,-5 0-1-16,-7 31 0 16,6 4-1-16,-5-9 0 15,11 10 1-15,0 3 0 0,12-8-1 16,6-9 0-16,6-4 0 16,0-10 0-16,-1-8 1 15,7-4 0-15,-6 4 0 16,-6-5 1-16,6 5-2 15,-1-4 0-15,1-10-1 16,0 5 1-16,0-13 0 16,0 0 0-16,-6-5-1 15,-1 0 1-15,1 10 0 16,0-1 1-16,0-4-2 16,0 8 0-16,-6-4 1 15,-6 14 1-15,-6-5-2 16,6 0 1-16,-5-4-2 15,-1 4 0-15,0-9 2 16,-6 4 0-16,7 1 0 0,-1 0 1 16,6 8 0-16,-6-13 0 15,6 1 0-15,0-6 0 16,6-8-2-16,0 0 0 16,0-22 0-16,0 0 1 15,6 4 0-15,0 0 0 16,-6-8 0-16,6-1 0 15,-6 9 0-15,0 1 0 16,0 12 0-16,0-4 1 16,0 0-2-16,0 0 1 15,0-8 0-15,6-6 0 0,-6-3-1 16,12-10 1-16,-12-4-1 16,6-4 1-16,-6-5 0 15,-6 1 1-15,12-6-1 16,-12 1 0-16,6 5-1 15,0 3 1-15,0-3 0 16,0 8 0-16,0-5 0 16,0 5 0-16,6-13-1 15,-1 0 1-15,1 0 0 16,0-9 0-16,6 0-1 16,-12 0 1-16,12 4 0 15,0-4 1-15,-12-8-1 16,6 8 1-16,5 8-2 15,-5-3 0-15,0-10 0 16,6 5 1-16,0 0 0 0,5 0 1 16,-5 0-2-16,6 0 1 15,0-4 0-15,-1 4 0 16,7-13 0-16,0 8 0 16,-1-4 0-16,7 5 1 15,-1 8 0-15,12-4 0 16,1 0-2-16,-1-4 0 15,12 0 1-15,6-5 0 16,-6 0 0-16,0 4 0 16,6 1 0-16,0 4 0 15,6-4-1-15,6-5 1 16,0 0 0-16,6 0 1 16,-1 5-1-16,13 4 0 0,-7-5 0 15,7-4 1-15,-12 9-2 16,5 0 1-16,1-4 0 15,-1 0 0-15,1 4-1 16,5-5 1-16,19 5 0 16,-13-9 1-1,54 5-4 1,-19-1 1-16,-17 1 4 16,-11 4 0-16,-13 4-2 15,-5 1 0-15,11 8-1 16,-5-8 0-16,-1-5 2 15,-5 0 0-15,5 0-2 16,7-9 0-16,-7 4 1 16,-5 1 0-16,-6 4-1 0,-7 0 1 15,1 0-1-15,0 0 1 16,0 0 0-16,0 0 0 16,-7-5 0-16,1 5 0 15,0 0 0-15,-6 0 0 16,-6 0 0-16,-5 0 1 15,-13 0-1-15,-11 0 1 16,-13 5-2-16,-11-5 1 16,0 0-1-16,0 0 1 15,0 0-1-15,-6 0 1 16,-5-5-2-16,-1 5 1 16,0-4 0-16,-6 0 1 0,-5-1-1 15,-13 5 1-15,-5 0-3 16,-12 0 1-16,-12 0-1 15,-6 0 1-15,0 0 5 16,-11 5 0-16,-1-1-4 16,-5-4 1-16,-1 0-1 15,-11-4 1-15,0-5-5 16,-1 4 0-16,-5-8 4 16,-12 4 1-16,-12 0-2 15,-11-4 0-15,5 4 2 16,0 5 1-16,7 4-3 15,5-5 1-15,0-3-3 16,0 3 1-16,0-4 1 16,6 0 0-16,6-4 1 0,6 0 0 15,-6 4 2-15,-1 5 0 16,-5-1 0-16,0 5 0 16,12-4-1-16,12 4 1 15,11 0-1-15,12 0 0 16,7 0-2-16,10 0 0 15,7-5 4-15,6 5 1 16,6-4-5-16,-1 0 1 16,-5-1 1-16,11 1 0 15,-11 4 0-15,17-5 0 16,1 1 1-16,-1-1 1 16,7 1-5-16,-1 4 1 0,0 0 3 15,-5 0 0-15,-1 0-3 16,0 4 1-16,-5-4 1 15,5 0 1-15,1 0 1 16,5 5 1-16,0-5-2 16,6-9 1-16,1 5-2 15,-7-14 1-15,6 5-1 16,0-1 0-16,1-3 0 16,5-5 1-16,-6-1 0 15,0 6 0-15,0-5 0 16,0-9 0-16,7-9 0 15,-1-13 0-15,6 0 1 16,-6-5 0-16,0-13-1 16,6-4 0-16,-6-9-1 15,0 0 0-15,6 4 2 0,-6-4 1 16,6 5-2-16,-6-10 0 16,0 5-2-16,6 0 1 15,-11-4 0-15,-1-10 1 16,6 10-2-16,0-9 0 15,6-5 1-15,-6-9 0 16,6 5 0-16,0 0 0 16,0-5 0-16,0 5 0 15,0 9 1-15,-6 4 0 16,0-4-2-16,0-1 0 16,0 6 1-16,6-15 0 15,0-12-2-15,6 0 1 0,0-5 0 16,-6-9 0-16,0 9 2 15,-6 5 0-15,-5 8 0 16,-1 14 0-16,-6 4-1 16,0 9 1-16,7 4-1 15,-1 1 0-15,0-1-1 16,6 0 1-16,6 1 0 16,6 8 1-16,6-4-3 15,0 13 1-15,-7 9-1 16,-5 17 0-16,0 5-2 15,0 9 0-15,-5 0-21 16,5 13 0-16</inkml:trace>
  <inkml:trace contextRef="#ctx0" brushRef="#br0" timeOffset="5906.2746">10785 12070 17 0,'-5'-9'8'0,"-1"18"4"15,0-9-9-15,0 4-4 16,-6 1 1-16,-12-1 3 16,-5-4 1-16,-6 4-3 15,-7-4 1-15,-5 0 0 16,0-4 1-16,-6 0-3 15,-12-14 0-15,0 13 1 16,0 1 0-16,-6-9 2 16,0 4 0-16,-5-4-1 15,5-1 0-15,-6 10-3 0,-11-9 1 16,5 8-2-16,-5-8 1 16,-1 4 4-16,6-4 0 15,1 4-5-15,5 5 1 16,6 4 0-16,6-5 1 15,12 5 2-15,6 0 0 16,-6 0-2-16,12-4 0 16,-1-5 0-16,7 4 1 15,0 1 0-15,5 0 0 16,-5-1 1-16,5 5 0 16,1 0-1-16,5 0 0 0,6 5 1 15,1 3 1-15,-1-3-1 16,6 4 0-16,0-5-1 15,7 5 1-15,-1 4-2 16,0 1 1-16,0-1 1 16,0 0 0-16,0 0-1 15,0 1 0-15,6 3-1 16,0 1 0-16,0 9 0 16,0 3 1-16,6 10 0 15,0 5 0-15,0 3-2 16,0 1 1-16,0 4 0 15,-6 9 0-15,0 0 2 16,0 4 1-16,0 0-4 16,0 1 0-16,0-1 1 0,-6 14 1 15,0-1-1-15,0 1 0 16,-6 4-1-16,0-4 1 16,6 21 0-16,-5-12 1 15,5-5-2-15,0-4 1 16,0-1 0-16,0-4 1 15,6 1-1-15,-12-10 1 16,0-9-2-16,1-8 0 16,-1-9 1-16,6 0 0 15,0-5-1-15,0-17 1 16,6 0 0-16,0-5 1 16,0 4-1-16,0-17 0 15,0 0 0-15,12 5 1 0,0-5-1 16,-6-5 1-16,0-3-3 15,5-1 1-15,1-4 1 16,-6-5 0-16,6-4-1 16,-6-5 0-16,6-4 2 15,-1-4 0-15,1-1-2 16,0 1 1-16,0 4 1 16,0 0 1-16,-1-4-2 15,1 4 0-15,-6 0-1 16,0-9 1-16,0-9 0 15,0-4 1-15,-6-4-2 16,6-10 1-16,-6-3 0 16,6-10 1-16,-1-4-3 15,-5-5 1-15,0 5 1 0,6 5 1 16,-6-1 0-16,0 9 0 16,0 5-2-16,0 4 1 15,-6 5-1-15,6-1 1 16,-5 1-1-16,5-5 1 15,0 9 2-15,0 4 0 16,0 9-2-16,11 0 0 16,1 9-2-16,0 5 1 15,6-1 1-15,-1 5 0 16,1 0 0-16,6 4 1 16,-1 5-1-16,7-13 0 15,-1 17-1-15,7 0 1 0,5 4 1 16,6 1 1-16,12 13-3 15,6-5 0-15,12 5 1 16,5 4 0-16,1 1 0 16,5-14 0-16,7 4-3 15,-1-4 1-15,1 5 3 16,5-14 1-16,6 0-3 16,-17 9 1-16,-7 0-1 15,-11 0 1-15,-12 0 3 16,-12 0 1-16,-5 0-6 15,-13 0 0-15,1 9 2 16,-13-9 0-16,-5 0 1 16,0-9 1-16,-6 9-5 15,-6-5 1-15,0-3 2 0,-6 8 1 16,0 0-3-16,-6 4 0 16,6-4 2-16,0 0 0 15,1 0-2-15,-1 0 1 16,0 9-1-16,6-9 1 15,6 0-5-15,5-13 1 16,1 13-10-16,0-5 0 16,6 1-9-16,-1-10 1 15</inkml:trace>
  <inkml:trace contextRef="#ctx1" brushRef="#br0">3052 16316 0,'264'88'78,"159"-53"-63,71 18 1,53 0 0,-106-35-1,-88-18 1,-124 0 0,-70 0-1,0 0 1,52 0-1,1 0 1,-18 0 0,-88 0-1,70 18 1,36-18 0,-18 17-1,-35-17 1,35 0-1,-124 0 1,18 0 0,1 0-1,34-17 1,-17-1 0,141 0-1,-35 1 1,-1 17-1,-87-18 1,-71 18 0,-53-18-1</inkml:trace>
  <inkml:trace contextRef="#ctx1" brushRef="#br0" timeOffset="1501.5182">12700 16457 0,'53'0'46,"-35"0"-30,193 0 0,107 0-1,158 0 1,88 35 0,36-35-1,-71 18 1,-52 0-1,-178 17 1,-105-17 0,-141-1-1,-35-17 1,17 0 31,36 18-32,52-1 1,107 1 0,105 17-1,53-17 1,-35 0 0,-54-18-1,-210 0 1,193 35-1,-194-35 1,36 0 0,-107 0-1</inkml:trace>
  <inkml:trace contextRef="#ctx1" brushRef="#br0" timeOffset="4299.6761">8202 16933 0,'-35'0'47,"-230"0"-31,-88 0 0,-88 0-1,195 18 1,-195 0-1,70-18 1,89 0 0,35 0-1,141 0 1,53 0 0,-53 0-1,-52 0 1,-1 0-1,35 0 1,19 0 0,16 0-1,1 0 1,0 0 0,0 0-1,0 0 1,17 0-1,-52 17 1,-1-17 0,-70 18-1,18-18 1,-1 18 0,-70-1-1,53 18 1,53 1-1,88-1 1,0 0 0,36 1-1,-1 52 1,18-18 0,71 1-1,52 52 1,89 1-1,17 17 1,89 0 0,52 0-1,142-17 1,52-36 0,-17-71-1,70-17 1,36 0-1,-53-17 1,-1-36 0,-17 53-1,-35-35 1,-106 17 0,-53 0-1,-35 18 1,-177 0-1,389 0 1,-248 0 0,-35 0-1,-52 0 1,-107 0 0,89 0-1,-71 0 1,-53 0-1,0 0 1,36-35 0,70 0-1,106-1 1,53-16 0,-18-37-1,-18 19 1,-87-1-1,-160 1 1,-52 52 0,-18-35-1,-36-17 1,-87-1 0,-53-17-1,-71-53 1,-106 35-1,-88 35 1,-53 36 0,247 35-1,-212-18 1,-70 18 0,247 0-1,70 0 1,124 0-1,-71 18 1,-35 17 0,-17-17-1,-54-18 1,-70 35 0,-18-17-1,0 0 1,-35-18-1,53 52 1,53-52 0,123 0-1,89 0 1,52 0 31,-17-35 15,17 18-46,-35-36 0,0 17-1,0-17 1,36 36-1,-89-107 1,88 89 0,18 17-1,0 1 1,-17 17 15</inkml:trace>
  <inkml:trace contextRef="#ctx2" brushRef="#br0">24260 646 0,'0'0'0,"0"0"16,0 0-16,0 0 15,0 0 1,0 0-16,0 0 16</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1-17T23:52:39.734"/>
    </inkml:context>
    <inkml:brush xml:id="br0">
      <inkml:brushProperty name="width" value="0.05833" units="cm"/>
      <inkml:brushProperty name="height" value="0.05833" units="cm"/>
      <inkml:brushProperty name="color" value="#ED1C24"/>
      <inkml:brushProperty name="fitToCurve" value="1"/>
    </inkml:brush>
  </inkml:definitions>
  <inkml:traceGroup>
    <inkml:annotationXML>
      <emma:emma xmlns:emma="http://www.w3.org/2003/04/emma" version="1.0">
        <emma:interpretation id="{EC465C40-74FB-4945-A80E-73416B8F5C0E}" emma:medium="tactile" emma:mode="ink">
          <msink:context xmlns:msink="http://schemas.microsoft.com/ink/2010/main" type="inkDrawing" rotatedBoundingBox="5596,7740 18402,13264 18193,13751 5386,8226" semanticType="callout" shapeName="Other">
            <msink:sourceLink direction="with" ref="{19966D26-F279-475F-B9F8-BD6DA1DD0778}"/>
            <msink:sourceLink direction="with" ref="{473998F3-200C-4EEC-BAD2-0A4917314994}"/>
          </msink:context>
        </emma:interpretation>
      </emma:emma>
    </inkml:annotationXML>
    <inkml:trace contextRef="#ctx0" brushRef="#br0">-1-1 30 0,'-24'-29'15'0,"30"48"4"0,0-14-15 16,0 0-4-16,5-5 1 15,1 10-2-15,6-6 1 16,-1 6 0-16,12 0 1 15,7 0-1-15,4 4 1 16,7 6-1-16,12-1 1 0,11 11-1 16,12 4 0-16,11 10 1 15,7-1 1 1,11 6 0-16,6 5 0 0,6 4-2 16,17 11 0-16,24 8 0 15,0 11 1-15,5 10-1 16,18-6 0-16,18 20 1 15,0-4 1-15,5 9 2 16,13 0 0-16,16-5-5 16,-5 10 1-16,18 4 0 15,11-14 0-15,-11 0 1 16,17 1 0-16,5-16-1 16,19 1 1-16,-1-6-2 0,-5-4 1 15,-18-15 0-15,18 10 0 16,-1 5 0-16,-17-6 0 15,12 1 1-15,-18-15 0 16,-17 1-1-16,-1 4 0 16,1 0 1-16,-6 5 0 15,-12 10-1-15,-6-1 0 16,12 6 0-16,-23-5 0 16,5 19 0-16,0-5 0 15,1-4 1-15,-18-6 1 16,0 11-2-16,-6-1 0 15,11 10 1-15,-22-9 1 16,-13-1-2-16,7 0 0 0,-7 1 0 16,1-6 0-16,-12 5 0 15,-12-4 1-15,-6-6-1 16,1 6 0-16,-7 4-1 16,1-9 1-16,-12-10 2 15,-18-15 0-15,-6 0-2 16,-17-14 1-16,-12-15-1 15,-11 10 1-15,-6-25-5 16,-13-5 1-16,-10-4-8 16,-7-5 1-16,-5-10-29 15,5-29 0-15</inkml:trace>
  </inkml:traceGroup>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1-17T23:52:40.664"/>
    </inkml:context>
    <inkml:brush xml:id="br0">
      <inkml:brushProperty name="width" value="0.05833" units="cm"/>
      <inkml:brushProperty name="height" value="0.05833" units="cm"/>
      <inkml:brushProperty name="color" value="#ED1C24"/>
      <inkml:brushProperty name="fitToCurve" value="1"/>
    </inkml:brush>
  </inkml:definitions>
  <inkml:traceGroup>
    <inkml:annotationXML>
      <emma:emma xmlns:emma="http://www.w3.org/2003/04/emma" version="1.0">
        <emma:interpretation id="{68EA2888-FE61-476E-A73A-8E1FF0737225}" emma:medium="tactile" emma:mode="ink">
          <msink:context xmlns:msink="http://schemas.microsoft.com/ink/2010/main" type="inkDrawing" rotatedBoundingBox="5898,11938 17957,7838 18099,8252 6039,12352" semanticType="callout" shapeName="Other">
            <msink:sourceLink direction="with" ref="{19966D26-F279-475F-B9F8-BD6DA1DD0778}"/>
            <msink:sourceLink direction="with" ref="{473998F3-200C-4EEC-BAD2-0A4917314994}"/>
          </msink:context>
        </emma:interpretation>
      </emma:emma>
    </inkml:annotationXML>
    <inkml:trace contextRef="#ctx0" brushRef="#br0">12100-2 29 0,'-23'-25'14'0,"-13"30"2"0,25-5-15 16,-13 10-3-16,-11 0 1 16,-17 0 1-16,-24-1 1 15,-18 6-4-15,-17 0 1 16,-18 4-2-16,-29 5 0 16,-29 11-1-16,-18-1 0 15,-29 10 3-15,-29 9 0 16,-17 15 2-16,-25 1 0 15,-28 23-1-15,-24-4 0 16,-11 19 0-16,-1 0 1 16,7 15 1-16,-24 5 1 15,11-5-3-15,1 29 1 0,0-10-1 16,-1 10 1-16,-5-9 2 16,0 4 0-16,0-10 2 15,6 25 1-15,-1-19 0 16,30 4 0-16,0-10-1 15,18-19 1-15,11 5-2 16,18-5 1-16,17-19-1 16,18-1 1-16,17 10-2 15,18-24 0-15,6-15-1 16,29 1 1-16,17-1-2 16,18-10 1-16,12-9-1 15,23-10 0-15,6-10 0 16,24 5 0-16,5-9-1 15,18-1 0-15,11-4 1 0,12-1 0 16,12 1-1-16,6-1 1 16,6 1-1-16,-1-1 0 15,7-4 0-15,-1-1 0 16,7-4-3-16,-1-5 1 16,6-5-5-16,6 0 1 15,0-10-20-15,6-4 1 16</inkml:trace>
  </inkml:traceGroup>
</inkml:ink>
</file>

<file path=ppt/ink/ink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1-17T23:52:46.102"/>
    </inkml:context>
    <inkml:brush xml:id="br0">
      <inkml:brushProperty name="width" value="0.05833" units="cm"/>
      <inkml:brushProperty name="height" value="0.05833" units="cm"/>
      <inkml:brushProperty name="color" value="#ED1C24"/>
      <inkml:brushProperty name="fitToCurve" value="1"/>
    </inkml:brush>
  </inkml:definitions>
  <inkml:traceGroup>
    <inkml:annotationXML>
      <emma:emma xmlns:emma="http://www.w3.org/2003/04/emma" version="1.0">
        <emma:interpretation id="{7CAC9E5A-1EEA-4462-982B-36D353E61E5A}" emma:medium="tactile" emma:mode="ink">
          <msink:context xmlns:msink="http://schemas.microsoft.com/ink/2010/main" type="writingRegion" rotatedBoundingBox="18914,7626 23958,5434 26760,11884 21716,14076"/>
        </emma:interpretation>
      </emma:emma>
    </inkml:annotationXML>
    <inkml:traceGroup>
      <inkml:annotationXML>
        <emma:emma xmlns:emma="http://www.w3.org/2003/04/emma" version="1.0">
          <emma:interpretation id="{281C738E-F592-497C-9D43-0849719E32B7}" emma:medium="tactile" emma:mode="ink">
            <msink:context xmlns:msink="http://schemas.microsoft.com/ink/2010/main" type="paragraph" rotatedBoundingBox="20069,6978 23132,6636 23251,7708 20189,8049" alignmentLevel="2"/>
          </emma:interpretation>
        </emma:emma>
      </inkml:annotationXML>
      <inkml:traceGroup>
        <inkml:annotationXML>
          <emma:emma xmlns:emma="http://www.w3.org/2003/04/emma" version="1.0">
            <emma:interpretation id="{90D34001-1F29-4DEF-8625-E3615DF9F87E}" emma:medium="tactile" emma:mode="ink">
              <msink:context xmlns:msink="http://schemas.microsoft.com/ink/2010/main" type="inkBullet" rotatedBoundingBox="20085,7117 20174,7107 20208,7411 20119,7421"/>
            </emma:interpretation>
            <emma:one-of disjunction-type="recognition" id="oneOf0">
              <emma:interpretation id="interp0" emma:lang="en-US" emma:confidence="0">
                <emma:literal>•</emma:literal>
              </emma:interpretation>
            </emma:one-of>
          </emma:emma>
        </inkml:annotationXML>
        <inkml:trace contextRef="#ctx0" brushRef="#br0">-883-221 18 0,'0'-15'9'0,"12"15"4"0,-12 0-10 16,6 5 1-16,0 0 0 15,0 5-2-15,0-1 1 16,-1 11-3-16,1-1 0 16,0 6-1-16,0 9 1 15,0 0-1-15,-6 0 1 16,0-5-1-16,6-4 0 15,-1-6-6-15,1-4 0 16,0 0-9-16,6-20 1 16,0-15 12-16,-7 1 0 15</inkml:trace>
      </inkml:traceGroup>
      <inkml:traceGroup>
        <inkml:annotationXML>
          <emma:emma xmlns:emma="http://www.w3.org/2003/04/emma" version="1.0">
            <emma:interpretation id="{3229B8A0-8F01-4B92-99C2-88D069802349}" emma:medium="tactile" emma:mode="ink">
              <msink:context xmlns:msink="http://schemas.microsoft.com/ink/2010/main" type="line" rotatedBoundingBox="20279,6954 23132,6636 23251,7708 20399,8026"/>
            </emma:interpretation>
          </emma:emma>
        </inkml:annotationXML>
        <inkml:traceGroup>
          <inkml:annotationXML>
            <emma:emma xmlns:emma="http://www.w3.org/2003/04/emma" version="1.0">
              <emma:interpretation id="{473998F3-200C-4EEC-BAD2-0A4917314994}" emma:medium="tactile" emma:mode="ink">
                <msink:context xmlns:msink="http://schemas.microsoft.com/ink/2010/main" type="inkWord" rotatedBoundingBox="20864,6889 23132,6636 23251,7708 20983,7961">
                  <msink:destinationLink direction="with" ref="{EC465C40-74FB-4945-A80E-73416B8F5C0E}"/>
                  <msink:destinationLink direction="with" ref="{68EA2888-FE61-476E-A73A-8E1FF0737225}"/>
                  <msink:destinationLink direction="from" ref="{FAD8943B-37BF-4F46-8832-15CB34AE70BA}"/>
                  <msink:destinationLink direction="to" ref="{FAD8943B-37BF-4F46-8832-15CB34AE70BA}"/>
                </msink:context>
              </emma:interpretation>
              <emma:one-of disjunction-type="recognition" id="oneOf1">
                <emma:interpretation id="interp1" emma:lang="en-US" emma:confidence="0">
                  <emma:literal>'arm's</emma:literal>
                </emma:interpretation>
                <emma:interpretation id="interp2" emma:lang="en-US" emma:confidence="1">
                  <emma:literal>1 ar ms</emma:literal>
                </emma:interpretation>
                <emma:interpretation id="interp3" emma:lang="en-US" emma:confidence="0.5">
                  <emma:literal>1 arm's</emma:literal>
                </emma:interpretation>
                <emma:interpretation id="interp4" emma:lang="en-US" emma:confidence="0">
                  <emma:literal>1 arm S</emma:literal>
                </emma:interpretation>
                <emma:interpretation id="interp5" emma:lang="en-US" emma:confidence="0">
                  <emma:literal>1 arms S</emma:literal>
                </emma:interpretation>
              </emma:one-of>
            </emma:emma>
          </inkml:annotationXML>
          <inkml:trace contextRef="#ctx0" brushRef="#br0" timeOffset="-1698.3062">287 217 23 0,'-6'-14'11'0,"18"24"-1"15,-12-10-11-15,0 0 3 16,0 0 1-16,0 0-2 15,0-5 1-15,6 0 1 16,-6-15 1-16,0-4-3 16,0-5 0-16,-6 9 0 15,0 6 1-15,-5-6 1 16,-1 1 1-16,0 4-1 16,0 0 1-16,1 6-5 15,-1-1 0-15,-6 0 2 0,1 10 0 16,-1 10-2-16,1 0 1 15,-1 9-1-15,-5 10 1 16,-1 5 0-16,7 5 0 16,-1 20 0-16,1-1 0 15,-1 11-1-15,12-1 1 16,1-19 1-16,5 4 0 16,5-14-2-16,7 0 1 15,6-14-1-15,5-20 0 16,0-10-1-16,7-10 0 15,-1-14 0-15,0-5 1 16,0-10 0-16,1 0 0 0,-7 0 1 16,-5 0 0-16,-1-5 1 15,-5 1 0-15,0 18 0 16,-7 6 0-16,1 0-1 16,-6-1 1-16,0 16-1 15,0 4 1-15,0 19-2 16,0 6 1-16,0 4 1 15,6 5 0-15,0 6-1 16,0 4 0-16,0 0-1 16,5 0 1-16,-5-5-3 15,6-5 0-15,0-5-4 16,-1-4 0-16,1-10-16 16,6-15 1-16,-1-10 20 15,-5-9 0-15</inkml:trace>
          <inkml:trace contextRef="#ctx0" brushRef="#br0" timeOffset="-1323.6252">463 18 23 0,'-6'9'11'0,"29"45"1"0,-17-35-12 16,0 1-1-16,6 4 1 15,-7 6 0-15,1-6 0 0,0 5 0 16,0 0 1 0,-6-4 0-16,12-6 0 0,-12-4 2 15,0-5 1-15,0-10-1 16,0-10 0-16,6-10-1 16,-1-4 1-16,1 0-3 15,0-20 0-15,0 5 1 16,0-10 0-16,0 15-2 15,5-5 0-15,1 5 1 16,0 14 0-16,-1 6 0 16,1 4 1-16,6 10-5 15,-1 0 0-15,1 5-4 16,-1 0 0-16,1 5-11 16,-1-10 1-16,-5 9 15 15,6 1 1-15</inkml:trace>
          <inkml:trace contextRef="#ctx0" brushRef="#br0" timeOffset="-617.9924">907-109 18 0,'-6'-10'9'0,"18"15"0"0,-12-5-9 0,6 5 1 16,0 0 0-16,5 5 4 16,1 4 0-16,0 6-3 15,-1-1 1-15,1 10-3 16,0 1 1-16,-6 9-2 15,0 0 1-15,-1 0 1 16,1 0 1-16,-6-10-2 16,0-5 1-16,6-9-1 15,-6-1 1-15,0-14-1 16,0-4 1-16,0-6-2 16,6-5 1-16,-6-9-1 15,6-10 1-15,6-10 0 0,5 5 1 16,1 0-2-16,-1 0 0 15,1 5 1-15,5 0 0 16,1 14 1-16,-7 6 0 16,1 18-2-16,-1 6 0 15,1 10 3-15,-7 4 0 16,1 5-1-16,0 10 0 16,-1-5-1-16,-5 0 0 15,0-4 0-15,0-1 1 16,0-10-1-16,0-4 1 15,-6-15-1-15,6-10 0 16,5-14 1-16,1-10 1 16,0-5-5-16,5-5 1 15,-5-5 2-15,0 10 0 0,-1 5 0 16,1 10 0-16,0 4 0 16,-1 6 1-16,1 9-1 15,0 10 1-15,5 4 1 16,1 6 1-16,-1 5-5 15,1 9 1-15,0-5-3 16,-1 1 1-16,1-1-11 16,-7-5 1-16,1 1-3 15,-6-5 1-15</inkml:trace>
          <inkml:trace contextRef="#ctx0" brushRef="#br0" timeOffset="884.8124">1556-177 26 0,'-5'9'13'0,"10"-38"3"0,1 15-12 15,0 4-2-15,0-10 1 16,0-14-1-16,0 0 1 0,-6-5-3 16,0-5 1-16,-6 0-2 15,-6 5 0-15,6-4 0 16,-11 13 0-16,-1 1-1 15,1 5 0-15,5 4-6 16,0 6 1-16,6 9-11 16,6 5 1-16,0 5 11 15,12 9 1-15</inkml:trace>
          <inkml:trace contextRef="#ctx0" brushRef="#br0" timeOffset="1349.2185">2170-358 18 0,'6'-5'9'0,"6"10"2"0,-12-5-9 16,0 0 1-16,0-5 0 15,0 1-1-15,-12 4 1 16,6 0-2-16,-5 0 0 16,-1 0-2-16,-5 4 1 15,-1 1 1-15,-5 15 1 16,5-6 0-16,1 6 0 0,-1-5-4 16,6 9 1-16,1 0 2 15,5-14 0-15,6 0-2 16,0 0 0-16,11-1 1 15,7 1 0-15,5 0 1 16,1 0 1-16,5-6-1 16,0 6 1-16,-5 0-1 15,5 0 1-15,-12-5 0 16,-5 4 1-16,-6-4-3 16,-6 10 0-16,-6 4-3 15,-11 1 0-15,-13-6-2 16,1 6 1-16,0-5-5 15,-6 4 0-15,-6 10-9 16,6-9 0-16</inkml:trace>
          <inkml:trace contextRef="#ctx0" brushRef="#br0" timeOffset="192.2329">-678-289 19 0,'12'14'9'0,"11"-28"4"16,-17 23-9-16,-6-9-1 16,12 15 0-16,-6 4-3 15,0 1 0-15,-6 4 1 16,5 6 0-16,1 4-2 16,-6-10 0-16,6 10-4 15,0-14 0-15,6-1-15 16,5-9 0-16</inkml:trace>
        </inkml:traceGroup>
      </inkml:traceGroup>
    </inkml:traceGroup>
    <inkml:traceGroup>
      <inkml:annotationXML>
        <emma:emma xmlns:emma="http://www.w3.org/2003/04/emma" version="1.0">
          <emma:interpretation id="{A09C0B34-0C7A-4A4E-914F-F6C5DD79DAAB}" emma:medium="tactile" emma:mode="ink">
            <msink:context xmlns:msink="http://schemas.microsoft.com/ink/2010/main" type="paragraph" rotatedBoundingBox="21148,8139 23988,7439 24368,8982 21528,9682" alignmentLevel="2"/>
          </emma:interpretation>
        </emma:emma>
      </inkml:annotationXML>
      <inkml:traceGroup>
        <inkml:annotationXML>
          <emma:emma xmlns:emma="http://www.w3.org/2003/04/emma" version="1.0">
            <emma:interpretation id="{3A71E739-2FDA-4899-A123-DE326E0F49F4}" emma:medium="tactile" emma:mode="ink">
              <msink:context xmlns:msink="http://schemas.microsoft.com/ink/2010/main" type="line" rotatedBoundingBox="21148,8139 23988,7439 24368,8982 21528,9682"/>
            </emma:interpretation>
          </emma:emma>
        </inkml:annotationXML>
        <inkml:traceGroup>
          <inkml:annotationXML>
            <emma:emma xmlns:emma="http://www.w3.org/2003/04/emma" version="1.0">
              <emma:interpretation id="{72D7E9AE-63EE-4B01-AB33-2B55936F7D20}" emma:medium="tactile" emma:mode="ink">
                <msink:context xmlns:msink="http://schemas.microsoft.com/ink/2010/main" type="inkWord" rotatedBoundingBox="21148,8139 23988,7439 24368,8982 21528,9682"/>
              </emma:interpretation>
              <emma:one-of disjunction-type="recognition" id="oneOf2">
                <emma:interpretation id="interp6" emma:lang="en-US" emma:confidence="0.5">
                  <emma:literal>length</emma:literal>
                </emma:interpretation>
                <emma:interpretation id="interp7" emma:lang="en-US" emma:confidence="0">
                  <emma:literal>Length</emma:literal>
                </emma:interpretation>
                <emma:interpretation id="interp8" emma:lang="en-US" emma:confidence="0">
                  <emma:literal>lengthy</emma:literal>
                </emma:interpretation>
                <emma:interpretation id="interp9" emma:lang="en-US" emma:confidence="0">
                  <emma:literal>lengths</emma:literal>
                </emma:interpretation>
                <emma:interpretation id="interp10" emma:lang="en-US" emma:confidence="0">
                  <emma:literal>Lengthy</emma:literal>
                </emma:interpretation>
              </emma:one-of>
            </emma:emma>
          </inkml:annotationXML>
          <inkml:trace contextRef="#ctx0" brushRef="#br0" timeOffset="2309.2243">217 919 24 0,'-12'-24'12'0,"30"48"1"0,-18-24-12 16,6 0 1-16,5 10 0 15,1-10-1-15,-6 15 0 16,6 9 0-16,-1 10 1 16,1 0-2-16,0 5 0 15,-1 10 0-15,1 5 0 0,0 4 0 16,0-4 1-16,-1-1 0 15,7 1 1-15,5-10-3 16,1-5 0-16,-1-5 1 16,6-10 1-16,0-9-1 15,7-5 0-15,-13-20-2 16,6 0 1-16,0-9 1 16,1-11 1-16,-1-9 0 15,-6-9 0-15,-5-11-2 16,-6 10 1-16,-1 6 0 15,-5-1 0-15,-6 10 0 16,-6 4 1-16,0 6 0 16,-5 14 0-16,-1 10 0 15,0 5 0-15,6 10-1 0,-5 4 0 16,-1 11 1-16,6 8 1 16,6 6-3-16,6-5 1 15,6 10 0-15,-1-5 1 16,7-15-2-16,0-9 1 15,5-6-5-15,0-14 1 16,7-5-3-16,-1-9 1 16,6-6-7-16,0-9 1 15,0-5 2-15,-6 0 0 16</inkml:trace>
          <inkml:trace contextRef="#ctx0" brushRef="#br0" timeOffset="3240.3318">1124 1031 8 0,'0'-9'4'0,"5"-1"3"16,-5 10-4-16,0 0 2 15,6 19 0-15,0 1-2 16,0 4 1-16,6 1-3 16,-6 4 0-16,5 5 0 15,-5 5 0-15,0-10 2 16,0-4 0-16,0-6 0 15,-1-4 0-15,-5-15-1 16,0-5 1-16,6-10-4 16,-6-9 1-16,0-5-1 15,6-10 0-15,0-5 2 0,6 0 0 16,-1 0-1 0,7 0 0-16,-1-5 0 0,1 15 0 15,0 15 1-15,-1-1 1 16,1 11-2-16,5 18 1 15,-5 11 1-15,-7 4 0 16,1 15-3-16,6 0 0 16,5-10-1-16,0 10 1 15,-5-4-3-15,5-6 0 16,-5-10 0-16,5-4 0 16,1-10-4-16,-1-5 1 15,0-10 0-15,7 0 0 16,5-4 0-16,0-11 1 0,-6 1 4 15,-6 4 1-15,1 1 10 16,-1-1 0-16,1 1 2 16,-7-10 0-16,-5-10-6 15,-6 14 0-15,0-9-3 16,-6 5 0-16,-6 0-3 16,0-1 1-16,0 6 2 15,-6 9 1-15,1 15-2 16,-1 10 0-16,0 15 0 15,1 9 0-15,-1 0-3 16,6 5 1-16,0 0 1 16,6 5 0-16,0-15 0 15,6-5 1-15,6-14-2 16,-1-10 1-16,1-5-3 16,0-5 1-16,-1-14 1 0,1-20 1 15,6 5 0-15,-7 0 1 16,1 0-1-16,0 5 1 15,0 10-2-15,-1 14 0 16,1 15 1-16,5 14 0 16,1 15 0-16,0 15 0 15,-1 5 0-15,1 14 0 16,5 5-2-16,0 5 1 16,1 15 2-16,-7 4 1 15,1-4-2-15,-6-5 1 16,-7-1-3-16,-5 1 1 0,-5-15-2 15,-13-5 1-15,-5-19 2 16,-1-10 1-16,-5-15-1 16,-6-24 1-1,0-39-1 1,11-4 1-16,13-6-2 16,5-19 1-16,12 4-1 15,0 6 1-15,5 4-3 16,7 5 1-16,-1 1-6 15,1 9 0-15,0 5 3 16,-7-1 0-16,1 6-3 16,0 10 0-16</inkml:trace>
          <inkml:trace contextRef="#ctx0" brushRef="#br0" timeOffset="3586.6842">2130 408 26 0,'-6'-15'13'0,"29"20"0"0,-11 0-14 16,-1-5 1-16,7 0 1 15,-6 5 0-15,-1-1 0 16,1 6-1-16,-6 5 0 15,0 4 3-15,0 6 0 16,0 14-2-16,-1 0 1 0,1 14 1 16,6-4 0-16,5 5-4 15,1-1 0-15,-6-9-1 16,-1 5 0-16,1-5-3 16,0-10 1-16,-6 5-3 15,-1-15 1-15,1-4-9 16,0-6 1-16,-6-14 8 15,-6-5 1-15</inkml:trace>
          <inkml:trace contextRef="#ctx0" brushRef="#br0" timeOffset="3841.5802">2054 875 21 0,'-12'-14'10'0,"12"9"3"0,0 5-12 15,12-10 2-15,5 5 0 16,6 0 0-16,1 1 1 16,5-6-5-16,12 0 0 15,0-5 0-15,0 1 1 16,-6-1-1-16,0-4 0 16,0 4-6-16,-6 0 1 15,-5-9-4-15,-1 5 1 16,-5-6-1-16,-7-9 0 15,1 0 10-15,-6-10 0 16</inkml:trace>
          <inkml:trace contextRef="#ctx0" brushRef="#br0" timeOffset="4362.7476">2434 242 18 0,'-6'-10'9'0,"6"15"3"0,0-5-9 0,6 5-2 15,5 5 1-15,1 9 1 16,0 10 0-16,5 20-2 15,1 14 0-15,5 11 1 16,1 13 1-16,-1 6 1 16,-5-15 0-16,-1-5-4 15,1-10 0-15,-7-14 3 16,1-10 0-16,0-5-2 16,-1-19 1-16,1-15-3 15,0-15 0-15,0-19 1 0,-1-20 0 16,1-4 0-16,0-15 1 15,-1 9-2-15,1 6 0 16,0 9 1-16,-1 10 0 16,1 5 0-16,0 20 1 15,0 9-1-15,-1 14 0 16,1 1 1-16,0 19 1 16,-1 1-3-16,1 4 0 15,0 0 0-15,-1 0 1 16,7 0 0-16,-6-5 1 15,5 1-2-15,-5-1 1 16,5-15 0-16,-5 1 1 16,12 5-1-16,-7-11 0 0,1 6 0 15,-1-15 1-15,1 5-2 16,-7-5 0-16,7 0 0 16,0-5 0-16,-7-5-3 15,1 5 0-15,0-4 1 16,-7 9 0-16,1-5-10 15,6 5 0-15,-12 0-2 16,18 5 0-16</inkml:trace>
        </inkml:traceGroup>
      </inkml:traceGroup>
    </inkml:traceGroup>
    <inkml:traceGroup>
      <inkml:annotationXML>
        <emma:emma xmlns:emma="http://www.w3.org/2003/04/emma" version="1.0">
          <emma:interpretation id="{878A0570-E885-43F6-A25F-5DF5D045B17C}" emma:medium="tactile" emma:mode="ink">
            <msink:context xmlns:msink="http://schemas.microsoft.com/ink/2010/main" type="paragraph" rotatedBoundingBox="20618,10238 25095,8054 25497,8877 21019,11061" alignmentLevel="1"/>
          </emma:interpretation>
        </emma:emma>
      </inkml:annotationXML>
      <inkml:traceGroup>
        <inkml:annotationXML>
          <emma:emma xmlns:emma="http://www.w3.org/2003/04/emma" version="1.0">
            <emma:interpretation id="{98764C26-FB40-4123-B355-D594CB0A425A}" emma:medium="tactile" emma:mode="ink">
              <msink:context xmlns:msink="http://schemas.microsoft.com/ink/2010/main" type="line" rotatedBoundingBox="20618,10238 25095,8054 25497,8877 21019,11061"/>
            </emma:interpretation>
          </emma:emma>
        </inkml:annotationXML>
        <inkml:traceGroup>
          <inkml:annotationXML>
            <emma:emma xmlns:emma="http://www.w3.org/2003/04/emma" version="1.0">
              <emma:interpretation id="{2BFCF97A-887C-4263-9D9E-92918B69399B}" emma:medium="tactile" emma:mode="ink">
                <msink:context xmlns:msink="http://schemas.microsoft.com/ink/2010/main" type="inkWord" rotatedBoundingBox="20618,10238 25095,8054 25497,8877 21019,11061"/>
              </emma:interpretation>
              <emma:one-of disjunction-type="recognition" id="oneOf3">
                <emma:interpretation id="interp11" emma:lang="en-US" emma:confidence="1">
                  <emma:literal>recursion"</emma:literal>
                </emma:interpretation>
                <emma:interpretation id="interp12" emma:lang="en-US" emma:confidence="0">
                  <emma:literal>recursion''</emma:literal>
                </emma:interpretation>
                <emma:interpretation id="interp13" emma:lang="en-US" emma:confidence="0">
                  <emma:literal>recursion'"</emma:literal>
                </emma:interpretation>
                <emma:interpretation id="interp14" emma:lang="en-US" emma:confidence="0">
                  <emma:literal>recursion'!</emma:literal>
                </emma:interpretation>
                <emma:interpretation id="interp15" emma:lang="en-US" emma:confidence="0">
                  <emma:literal>recursion"'</emma:literal>
                </emma:interpretation>
              </emma:one-of>
            </emma:emma>
          </inkml:annotationXML>
          <inkml:trace contextRef="#ctx0" brushRef="#br0" timeOffset="5568.3372">-187 3074 18 0,'-5'0'9'0,"5"0"5"0,0 0-9 16,0 0 1-16,0 0 0 16,0 0-2-16,0 0 0 15,5 0-2-15,-5 0 0 16,12 4-1-16,-6 6 1 16,6 10-1-16,-1 4 1 15,7 15-1-15,-1 5 0 16,1 0 0-16,0 0 0 15,-7 0-1-15,-5-5 1 16,0 4 0-16,0-13 0 16,-6-6-1-16,0-5 1 15,0-9 0-15,0-10 0 0,0-14 0 16,0-1 0-16,0-14-1 16,6-20 0-16,0 5 0 15,-1-5 0-15,7 1 0 16,6-1 0-16,-7 0-1 15,7 10 1-15,5 5-1 16,-5 0 1-16,-1 5-2 16,1-5 1-16,-1 9-2 15,1 6 0-15,0 4-3 16,-1 0 1-16,-5 1 0 16,5-1 0-16,-5 5-5 15,6 1 0-15,-1 4-8 16,-5 15 1-16</inkml:trace>
          <inkml:trace contextRef="#ctx0" brushRef="#br0" timeOffset="5972.3846">287 3117 18 0,'0'20'9'0,"0"4"5"0,6-14-9 16,0-5-1-16,6 0 0 15,-1-5-1-15,1 0 0 16,6-5-2-16,-1-5 1 15,1 0 1-15,-1-4 1 16,1-6-5-16,-1-4 1 16,1 0 1-16,-1-1 0 15,1-4-1-15,-6 0 1 0,-1-5-1 16,-11 4 0-16,0 1 0 16,0 5 1-16,-6 9-1 15,1 1 1-15,-7 9-2 16,0 5 1-16,1 19 1 15,-1 1 0-15,0 9-1 16,0 5 0-16,1 10-1 16,5 9 0-16,0-4 3 15,6 0 0-15,0-10-1 16,6 0 0-16,11-15 0 16,7-9 1-16,-1-5-5 15,6-5 0-15,12-10-5 16,-6-5 0-16,6-10-4 15,0-9 0-15,0-10-6 0,0 5 1 16</inkml:trace>
          <inkml:trace contextRef="#ctx0" brushRef="#br0" timeOffset="6407.7922">1083 2859 25 0,'-12'5'12'0,"41"-59"-1"0,-17 45-12 0,-6 4 0 16,5-15 1-1,-5-24 2 1,-6 5 1-16,0 5-1 15,-6 5 1-15,-5 10 0 16,-1-1 0-16,0 15-1 16,-5 5 1-16,5 0-3 15,-5 10 1-15,-1 5 0 16,0 9 1-16,7 10-4 16,-1 0 1-16,6 10 1 15,0 5 0-15,0 0 0 16,6-1 1-16,6-4-1 15,6-10 0-15,6 0 0 16,5-4 0-16,0-11-5 0,7-9 0 16,-1-5-4-16,0-10 0 15,-5-5-4-15,5-5 0 16,-6-4 6-16,1-1 0 16</inkml:trace>
          <inkml:trace contextRef="#ctx0" brushRef="#br0" timeOffset="6979.2955">1311 2420 13 0,'6'-4'6'0,"5"-6"3"0,-5 20-6 0,0-1 3 16,0 1 1-16,0-15-2 16,-6 5 0-16,11 10-3 15,-5 5 0-15,0 14 0 16,0 0 1-16,6 5 0 16,-1 15 0-16,1-5-3 15,0 5 0-15,-1-1-2 16,1-14 1-16,0-4 1 15,5-11 0-15,1-9 0 16,-1-10 0-16,7-20-4 16,-1 1 0-16,1-20 2 0,-1-10 0 15,0-4 0-15,-5-16 1 16,-6 6 1-16,-1 0 1 16,-5 9 0-16,6 5 1 15,-6 15 0-15,0 10 1 16,-1 9 1-16,-5 10 0 15,0 5-4-15,6 10 1 16,6 5 0-16,0 9 0 16,-1 10-3-16,1 10 1 15,0 0 2-15,-1 5 0 16,-5-1-2-16,6-4 1 16,0-5-1-16,-6-14 1 15,-1-1-5-15,1-9 0 0,6-15-1 16,0-5 0-16,-1-15-7 15,13-4 0-15,-1-5 3 16,-5-6 1-16</inkml:trace>
          <inkml:trace contextRef="#ctx0" brushRef="#br0" timeOffset="7413.5372">2036 2113 23 0,'-6'0'11'0,"18"5"2"0,0 0-11 16,-7 5-2-16,7 5 1 15,0 4 1-15,5 15 0 16,1 0 0-16,-1 5 1 15,1 5-2-15,-1 0 0 16,1 5 2-16,-6-10 0 16,-6-5 0-16,-1-5 1 15,-5-9-3-15,0-11 0 16,0-9 0-16,-5-14 1 16,-1-16-3-16,0-4 0 0,0-14 0 15,6-6 1-15,0 5-1 16,0 1 0-16,6 4 2 15,6 0 0-15,-1 15-3 16,1 4 1-16,0 1-7 16,5-1 0-16,1 1 1 15,-1 5 0-15,1 4-12 16,-1 5 1-16,7 10 15 16,-1 0 1-16</inkml:trace>
          <inkml:trace contextRef="#ctx0" brushRef="#br0" timeOffset="7834.837">2726 1909 22 0,'-41'0'11'0,"24"14"3"0,11-4-10 16,-6-5-3-16,0 5 1 15,1-1-2-15,-1 1 0 16,-6 0 0-16,7-5 0 16,-1 0 1-16,0 4 1 15,1 11 0-15,11-5 1 16,-6 4 0-16,6 5 0 16,6 1 0-16,5-1 0 0,1 1-3 15,6-1 1-15,-1 10-2 16,1-10 1-16,5 1 0 15,-5-6 0-15,-7 6 0 16,7-11 0-16,-12 1-1 16,-6 4 0-16,0-4 0 15,-6-5 1-15,-6-1-1 16,-5-4 1-16,-1 0-5 16,1-5 0-16,-1 0 0 15,6-5 1-15,1-9-6 16,5-11 0-16,6 1-5 15,6-10 0-15</inkml:trace>
          <inkml:trace contextRef="#ctx0" brushRef="#br0" timeOffset="8032.4252">2890 1957 33 0,'0'20'16'0,"12"9"1"0,-7-14-17 15,1 4-1-15,0 6 1 16,0 4-2-16,0 0 1 16,0 0-3-16,0-4 0 15,-1-1-7-15,-5-9 0 16,0-5-5-16,-5-10 1 16</inkml:trace>
          <inkml:trace contextRef="#ctx0" brushRef="#br0" timeOffset="8168.7429">2761 1514 23 0,'0'0'11'0,"12"5"-3"15,-6 5-13-15,0-1-7 16,-1 1 0-16,7 0 6 16,6 4 0-16</inkml:trace>
          <inkml:trace contextRef="#ctx0" brushRef="#br0" timeOffset="8556.05">3247 1709 32 0,'-12'19'16'0,"12"25"-2"0,0-34-16 15,0 5 3-15,0-1 1 16,0 6-2-16,6 9 1 15,0 0-2-15,-1 5 1 16,7 0 0-16,-6 1 1 16,0-6 0-16,6-5 1 15,-1-4 2-15,1-11 0 16,0-9-4-16,-1-9 1 16,7-16-1-16,-1 1 0 15,-5-25-1-15,-6-4 0 16,-6-1 1-16,0-5 0 15,-6 11-2-15,-6 14 1 0,-5 9 1 16,-1 11 1-16,1-1-2 16,-1 15 1-16,1 5-5 15,-1-5 0-15,12 10-3 16,0-10 0-16,1 0-5 16,5-10 0-16,5 5 4 15,7-5 0-15</inkml:trace>
          <inkml:trace contextRef="#ctx0" brushRef="#br0" timeOffset="8931.137">3451 1499 24 0,'6'0'12'0,"18"20"2"16,-19-10-11-16,1-1-2 0,6 6 1 16,-6 0-1-16,6 4 1 15,-1 15-2-15,1 0 1 16,-6 5-1-16,5-5 0 15,-5 0 4-15,0 5 1 16,-6-9-3-16,0-6 1 16,6-14-3-16,0-15 0 15,0-5 0-15,0-14 1 16,5-15-2-16,1-5 0 16,0-10-1-16,-1 1 0 15,7 4 1-15,-1 5 1 16,1 5 0-16,0 10 0 0,-1 14 2 15,1 15 0-15,-1 10-2 16,1 19 0-16,-1 10 0 16,1 5 1-16,5 0-2 15,-5 0 1-15,-7-5-6 16,1 0 0-16,0-5-7 16,-6-10 0-16,0-9-4 15,5-15 1-15</inkml:trace>
          <inkml:trace contextRef="#ctx0" brushRef="#br0" timeOffset="9367.7727">3908 895 20 0,'-12'-10'10'0,"18"44"3"0,-6-34-10 0,6 5 0 16,5 0 0-16,7 5-3 16,-1 4 0-16,-5 11-1 15,6-6 1-15,-7 6-2 16,1-6 1-16,-6 6-3 15,6-6 0-15,-7-4-3 16,1-6 0-16,6-4-6 16,0-5 1-16</inkml:trace>
          <inkml:trace contextRef="#ctx0" brushRef="#br0" timeOffset="9574.9194">4130 710 26 0,'-12'-5'13'0,"0"58"0"0,12-28-14 15,0-1 2-15,0 1 0 16,0 4 1-16,6 5 1 16,6 5-5-16,0 5 1 15,-1-5-8-15,7 0 1 16,-6 0-11-16,-1-5 1 15</inkml:trace>
        </inkml:traceGroup>
      </inkml:traceGroup>
    </inkml:traceGroup>
    <inkml:traceGroup>
      <inkml:annotationXML>
        <emma:emma xmlns:emma="http://www.w3.org/2003/04/emma" version="1.0">
          <emma:interpretation id="{4822440C-500F-484E-8D7D-958F0A819A19}" emma:medium="tactile" emma:mode="ink">
            <msink:context xmlns:msink="http://schemas.microsoft.com/ink/2010/main" type="paragraph" rotatedBoundingBox="21078,11318 23751,10043 24116,10807 21442,12082" alignmentLevel="1"/>
          </emma:interpretation>
        </emma:emma>
      </inkml:annotationXML>
      <inkml:traceGroup>
        <inkml:annotationXML>
          <emma:emma xmlns:emma="http://www.w3.org/2003/04/emma" version="1.0">
            <emma:interpretation id="{32695294-1A35-4014-AADB-DA0C356D044B}" emma:medium="tactile" emma:mode="ink">
              <msink:context xmlns:msink="http://schemas.microsoft.com/ink/2010/main" type="line" rotatedBoundingBox="21078,11318 23751,10043 24116,10807 21442,12082"/>
            </emma:interpretation>
          </emma:emma>
        </inkml:annotationXML>
        <inkml:traceGroup>
          <inkml:annotationXML>
            <emma:emma xmlns:emma="http://www.w3.org/2003/04/emma" version="1.0">
              <emma:interpretation id="{FD4622E8-D465-42F5-8D39-4DD8A74DB110}" emma:medium="tactile" emma:mode="ink">
                <msink:context xmlns:msink="http://schemas.microsoft.com/ink/2010/main" type="inkWord" rotatedBoundingBox="21078,11318 23751,10043 24116,10807 21442,12082"/>
              </emma:interpretation>
              <emma:one-of disjunction-type="recognition" id="oneOf4">
                <emma:interpretation id="interp16" emma:lang="en-US" emma:confidence="1">
                  <emma:literal>writes</emma:literal>
                </emma:interpretation>
                <emma:interpretation id="interp17" emma:lang="en-US" emma:confidence="0">
                  <emma:literal>write</emma:literal>
                </emma:interpretation>
                <emma:interpretation id="interp18" emma:lang="en-US" emma:confidence="0">
                  <emma:literal>writhes</emma:literal>
                </emma:interpretation>
                <emma:interpretation id="interp19" emma:lang="en-US" emma:confidence="0">
                  <emma:literal>writer</emma:literal>
                </emma:interpretation>
                <emma:interpretation id="interp20" emma:lang="en-US" emma:confidence="0">
                  <emma:literal>writers</emma:literal>
                </emma:interpretation>
              </emma:one-of>
            </emma:emma>
          </inkml:annotationXML>
          <inkml:trace contextRef="#ctx0" brushRef="#br0" timeOffset="11933.8928">1170 3897 25 0,'0'5'12'0,"12"63"-1"0,-6-48-13 15,0 4 2-15,5 10 0 16,1-4-1-16,0-1 1 16,-6-5 0-16,0 1 1 15,-6-6 1-15,0-4 0 16,0-10 2-16,-6-1 1 15,0-8-3-15,0-11 1 16,0-14-3-16,0-10 0 16,6-5-2-16,0-5 0 15,0-4 0-15,12 4 1 16,0 5-2-16,-1 0 1 0,7 25-7 16,-1-1 0-16,1 5-8 15,0 11 1-15</inkml:trace>
          <inkml:trace contextRef="#ctx0" brushRef="#br0" timeOffset="12159.84">1603 3697 36 0,'-12'5'18'0,"12"39"-2"16,6-29-17-16,0 4 1 15,0 11 0-15,6 9-1 16,5-5 1-16,7 5-1 0,-7 0 0 16,-5 0-5-16,0-5 1 15,-1-10-4-15,-5-4 0 16,0-11-9-16,-6-14 0 16</inkml:trace>
          <inkml:trace contextRef="#ctx0" brushRef="#br0" timeOffset="12327.625">1457 3322 29 0,'-6'64'14'0,"18"-21"-9"0,-12-43-15 0,11 5-9 16,7-10 1-16</inkml:trace>
          <inkml:trace contextRef="#ctx0" brushRef="#br0" timeOffset="12594.1173">1843 3166 27 0,'-6'5'13'0,"24"19"2"15,-13-9-14-15,7 5 2 0,0 4 0 16,0 5-1 0,5 25 1-16,1-1-2 15,5 20 0-15,0 5-2 0,-5-4 0 16,0-6 1-16,-1 0 1 16,-5-9-4-16,0-1 1 15,-7-19-2-15,1-10 0 16,-6-4-17-16,0-16 0 15,0-9 15-15,-6-9 0 16</inkml:trace>
          <inkml:trace contextRef="#ctx0" brushRef="#br0" timeOffset="11602.8177">287 4277 22 0,'0'0'11'0,"0"5"0"0,0-5-11 16,0 0 5-16,6 5 0 15,0-19-3-15,0 4 0 0,0 0 1 16,-1 0 0-16,1 1-1 16,-6 4 1-16,0 0-1 15,0 5 0-15,0-5-1 16,0 5 0-16,0 15-1 15,0 9 1-15,6 5-2 16,0 5 1-16,6 5 1 16,-1 15 0-16,1 0-3 15,6 4 1-15,-1-4 1 16,1-11 1-16,5-4-2 16,1-14 1-16,-1-15-1 15,0-15 1-15,7-10-2 16,-1-19 0-16,0-10-1 15,-11 0 1-15,-1-19 2 0,-5 4 0 16,-12 1 2-16,0 4 1 16,-6 15-4-16,6 10 0 15,0 5 3-15,0 19 1 16,0 5-3-16,6 24 0 16,6 5 1-16,5 6 0 15,1-11-2-15,-1 0 0 16,1 6 4-16,-1-6 1 15,7-9-2-15,-1-15 1 16,0-15-3-16,1-5 1 16,-1-14-2-16,1-10 1 0,-7 1-1 15,-5-11 1 1,0 0 0-16,-7 10 1 0,1 5-2 16,-6 5 1-16,0 5-2 15,0 5 0-15,-6 4-3 16,6 6 0-16,-5 4-4 15,5 5 1-15,0 0-18 16,5 5 1-16</inkml:trace>
          <inkml:trace contextRef="#ctx0" brushRef="#br0" timeOffset="12790.2476">1831 3736 36 0,'-11'-14'18'0,"34"19"2"0,-17-5-19 0,5-10 0 15,13 0 1-15,-1-19 0 16,7 5 0-16,5-6-6 16,6 6 0-16,0-5-5 15,-6 14 1-15,-6-4-2 16,0 9 0-16,-6 0-8 16,1 15 0-16</inkml:trace>
          <inkml:trace contextRef="#ctx0" brushRef="#br0" timeOffset="13149.608">2247 3610 27 0,'5'-10'13'0,"25"-5"4"0,-19 20-14 16,7-5-4-16,5-10 1 16,1-4 3-16,-1-15 1 15,12-1-4-15,-6-9 1 16,-5 5-3-16,-7-5 1 15,-5 10 5-15,0 5 0 16,-12-1-4-16,-6 6 1 16,-6 9-1-16,-5 5 1 15,-1 15-1-15,-5 14 0 16,-1-4 1-16,-5 14 0 16,6 15 0-16,5 4 1 15,12-9-1-15,12 5 0 0,6-15 0 16,5 0 0-16,1-10-2 15,5-4 1-15,7-10-9 16,5-10 0-16,0-10-2 16,0-10 1-16,0-4-11 15,6-10 0-15,0 0 21 16,0-5 0-16</inkml:trace>
          <inkml:trace contextRef="#ctx0" brushRef="#br0" timeOffset="13478.1332">2960 3088 20 0,'0'-24'10'0,"-12"19"8"0,7 0-11 0,-1 5-3 16,-6 0 1-16,0 5-3 0,-5-5 0 15,-1 5-2-15,1 0 0 16,-1 0 0-16,6 4 0 16,1 1-1-16,5 0 1 15,0 0 1-15,6 4 0 16,6 1-1-16,6-1 0 15,5 1 1-15,6 5 0 16,1-6-2-16,5 6 1 16,-5 4 2-16,-1 10 0 15,-6-5 1-15,1 1 0 16,0 4-1-16,-13-15 0 16,-5 1-2-16,-5-6 1 15,-13 1-2-15,0-5 1 0,1-10-6 16,-1 5 1-16,1-10-11 15,-1-5 0-15,7-5-4 16,5 6 0-16</inkml:trace>
        </inkml:traceGroup>
      </inkml:traceGroup>
    </inkml:traceGroup>
    <inkml:traceGroup>
      <inkml:annotationXML>
        <emma:emma xmlns:emma="http://www.w3.org/2003/04/emma" version="1.0">
          <emma:interpretation id="{8AEFC6A1-3C49-456F-A713-19B0DF31AEF0}" emma:medium="tactile" emma:mode="ink">
            <msink:context xmlns:msink="http://schemas.microsoft.com/ink/2010/main" type="paragraph" rotatedBoundingBox="20933,12274 25049,10485 25832,12287 21716,14076" alignmentLevel="1"/>
          </emma:interpretation>
        </emma:emma>
      </inkml:annotationXML>
      <inkml:traceGroup>
        <inkml:annotationXML>
          <emma:emma xmlns:emma="http://www.w3.org/2003/04/emma" version="1.0">
            <emma:interpretation id="{FADEACB3-F1F7-42D4-879F-BAC1D840DC3B}" emma:medium="tactile" emma:mode="ink">
              <msink:context xmlns:msink="http://schemas.microsoft.com/ink/2010/main" type="line" rotatedBoundingBox="20933,12274 25049,10485 25424,11349 21308,13137"/>
            </emma:interpretation>
          </emma:emma>
        </inkml:annotationXML>
        <inkml:traceGroup>
          <inkml:annotationXML>
            <emma:emma xmlns:emma="http://www.w3.org/2003/04/emma" version="1.0">
              <emma:interpretation id="{AD060867-82A7-4B98-A29F-1893CD407CE8}" emma:medium="tactile" emma:mode="ink">
                <msink:context xmlns:msink="http://schemas.microsoft.com/ink/2010/main" type="inkWord" rotatedBoundingBox="21094,12645 23109,11769 23318,12251 21303,13127"/>
              </emma:interpretation>
              <emma:one-of disjunction-type="recognition" id="oneOf5">
                <emma:interpretation id="interp21" emma:lang="en-US" emma:confidence="0.5">
                  <emma:literal>more</emma:literal>
                </emma:interpretation>
                <emma:interpretation id="interp22" emma:lang="en-US" emma:confidence="0">
                  <emma:literal>rove</emma:literal>
                </emma:interpretation>
                <emma:interpretation id="interp23" emma:lang="en-US" emma:confidence="0">
                  <emma:literal>rare</emma:literal>
                </emma:interpretation>
                <emma:interpretation id="interp24" emma:lang="en-US" emma:confidence="0">
                  <emma:literal>move</emma:literal>
                </emma:interpretation>
                <emma:interpretation id="interp25" emma:lang="en-US" emma:confidence="0">
                  <emma:literal>Yore</emma:literal>
                </emma:interpretation>
              </emma:one-of>
            </emma:emma>
          </inkml:annotationXML>
          <inkml:trace contextRef="#ctx0" brushRef="#br0" timeOffset="15025.9894">188 5296 19 0,'0'-15'9'0,"0"54"2"0,6-43-10 15,-6 4 2-15,0 0 1 16,5 4-1-16,7 11 1 15,0 9-3-15,0 11 1 0,-1 13-2 16,7 11 1-16,-1-6-1 16,-5 1 1-16,0-5 1 15,-1-5 1-15,-5-10-3 16,0-10 0-16,0-9 0 16,-6-15 0-16,6-10-2 15,0-10 1-15,0-14-1 16,-1-10 0-16,1-14-1 15,0 14 0-15,6-5 4 16,-1 6 1-16,1-1-3 16,6 14 0-16,-1 11 2 15,1 9 0-15,5 10 1 16,1 10 0-16,-7 5-2 16,7 14 1-16,-7-5 0 15,1 10 0-15,-1 0 0 0,-5-9 0 16,0-11-1-16,-1-14 0 15,-11 0 0-15,6-9 0 16,-6-1 0-16,0-24 0 16,0-5-1-16,0-5 1 15,0-10-2-15,6 10 1 16,6 1 2-16,5 8 0 16,1 6 0-16,-1 5 0 15,1 9 1-15,5 5 0 16,1 6 0-16,5 8 1 15,0 16-2-15,0 4 0 16,1 10-2-16,-7 5 1 0,0 5-4 16,-5 0 0-16,-1-15-6 15,-5-4 1-15,0-6-13 16,-6-9 0-16</inkml:trace>
          <inkml:trace contextRef="#ctx0" brushRef="#br0" timeOffset="15460.8739">1200 4970 32 0,'-6'4'16'0,"17"26"0"0,-5-25-16 15,0 4 1-15,0 6 0 16,6 0 0-16,-1 9 1 15,1 5-2-15,0 10 0 16,5-15 1-16,1 6 1 16,-1-6 0-16,1-4 0 15,-6-16-1-15,5-13 1 16,-5-6-1-16,0-4 0 16,-1-11-3-16,1-9 0 15,-6-9 0-15,-6-6 1 31,-18-9 1-31,1 14 0 16,-7 15 0-16,-5 14 0 0,6 11 0 16,-1 13 0-16,7 6-1 15,-1 10 1-15,1-1-7 16,5 1 0-16,0-6 0 16,6-4 0-16,6-10 1 15,0 0 0-15,12-15-5 16,0 1 1-16,5-6 4 15,1-4 1-15</inkml:trace>
          <inkml:trace contextRef="#ctx0" brushRef="#br0" timeOffset="15806.1217">1474 4706 9 0,'18'15'4'0,"17"-10"5"15,-23-5-4-15,-6 10 1 0,0 4 0 16,-1 6-3-16,7 4 0 15,-6 0 2-15,6 6 0 16,-7 4-3-16,1-5 1 16,-6-5-3-16,6 1 0 15,-6-6 1-15,6-4 1 16,-6-5-1-16,0-10 1 16,0-5 0-16,0-5 1 15,0-9-1-15,0-6 1 16,0-4 0-16,6-5 0 15,0 5-3-15,5-6 0 16,1 1 0-16,0 0 0 16,5-5-1-16,1 20 0 0,-1 4-3 15,1 0 0-15,0 6-5 16,-1-11 1-16,1 10-4 16,-1 6 0-16,1-1-3 15,-1 10 0-15</inkml:trace>
          <inkml:trace contextRef="#ctx0" brushRef="#br0" timeOffset="16151.3707">1948 4745 18 0,'18'10'9'0,"5"-15"2"16,-17 5-9-16,6-14 0 16,-1-1 0-16,1 0 3 15,0-4 0-15,5-6-5 0,-5-4 0 16,0-5 1-16,-1 5 1 15,1 14 0-15,0-14 1 16,-12 5-3-16,0 4 0 16,-6 10 2-16,-6 6 0 15,1 4-3-15,-7 9 1 16,1 11 2-16,-1 9 0 16,-5 5 1-16,-1 5 0 15,12 5-3-15,7 10 0 16,5-6 2-16,5-4 0 15,7-10-2-15,6-4 1 16,11-11-6-16,0-14 0 0,6-10-5 16,0-5 0-16,0-4-6 15,12-11 1-15,-6 6 6 16,0-1 0-16</inkml:trace>
        </inkml:traceGroup>
        <inkml:traceGroup>
          <inkml:annotationXML>
            <emma:emma xmlns:emma="http://www.w3.org/2003/04/emma" version="1.0">
              <emma:interpretation id="{9366F9E8-3A6B-4F3F-BC7D-AEDA64C558B0}" emma:medium="tactile" emma:mode="ink">
                <msink:context xmlns:msink="http://schemas.microsoft.com/ink/2010/main" type="inkWord" rotatedBoundingBox="23398,11202 25049,10485 25424,11349 23774,12066"/>
              </emma:interpretation>
              <emma:one-of disjunction-type="recognition" id="oneOf6">
                <emma:interpretation id="interp26" emma:lang="en-US" emma:confidence="1">
                  <emma:literal>ode</emma:literal>
                </emma:interpretation>
                <emma:interpretation id="interp27" emma:lang="en-US" emma:confidence="0">
                  <emma:literal>ole</emma:literal>
                </emma:interpretation>
                <emma:interpretation id="interp28" emma:lang="en-US" emma:confidence="0">
                  <emma:literal>odd</emma:literal>
                </emma:interpretation>
                <emma:interpretation id="interp29" emma:lang="en-US" emma:confidence="0">
                  <emma:literal>ogle</emma:literal>
                </emma:interpretation>
                <emma:interpretation id="interp30" emma:lang="en-US" emma:confidence="0">
                  <emma:literal>oho</emma:literal>
                </emma:interpretation>
              </emma:one-of>
            </emma:emma>
          </inkml:annotationXML>
          <inkml:trace contextRef="#ctx0" brushRef="#br0" timeOffset="16903.2958">2820 4287 21 0,'-6'-14'10'0,"0"-35"5"0,6 44-10 16,0 0-2-16,-6 0 1 15,0 10-3-15,0-5 0 16,-5 15 0-16,-1 9 0 16,0-4 0-16,1 19 0 15,-1 9-1-15,6 1 0 0,6 10 2 16,6-1 0-16,6-9-3 16,5-10 1-16,7-10-2 15,5-5 0-15,0-14-2 16,6-10 0-16,-6-10 2 15,7-4 1-15,-7-16-1 16,-6 1 1-16,6 0 2 16,-5 0 0-16,-7 4-1 15,1-4 0-15,-6 15 3 16,5 4 0-16,1 5-3 16,-1 0 1-16,-5 10-1 15,0-10 0-15,-1 5 2 16,1 0 0-16,-12 0-1 15,6-10 0-15,6 1-1 16,-1-1 0-16,1 0 0 0,-6-9 0 16,0-1 0-16,-1-4 1 15,1-1-2-15,-6-4 0 16,0 10 3-16,-6-1 0 16,1-4-2-16,-7 14 1 15,-6-5-1-15,-5 6 0 16,0-6 0-16,5 5 1 15,1 5-3-15,-1 5 1 16,0 0 0-16,1 10 1 16,5 10-6-16,6 4 1 15,0 5-2-15,6 5 1 0,6-14-4 16,0 4 0-16</inkml:trace>
          <inkml:trace contextRef="#ctx0" brushRef="#br0" timeOffset="17233.3717">3703 4009 28 0,'-12'-14'14'0,"0"23"-1"15,12-9-13-15,-5 0 1 16,-1 0 0-16,-6 0 0 15,0-4 0-15,-5-1-1 16,-7 0 1-16,1 10-2 0,0 4 0 16,-1 6 1-16,7 14 1 15,5 1 0-15,0 9 0 16,6 0-1-16,6 4 1 16,0 1-3-16,6-5 1 15,6-14 0-15,6-11 1 16,5-4-9-16,0-20 0 15,1-14-10-15,-1-5 1 16,0-10 17-16,-5-5 0 16</inkml:trace>
          <inkml:trace contextRef="#ctx0" brushRef="#br0" timeOffset="17699.0653">3621 3332 18 0,'0'24'9'15,"0"40"7"-15,0-45-10 0,6 5-3 16,0 6 1-16,-1 18 0 16,7 1 0-16,0 5-4 15,5-1 1-15,7 1 0 16,-1 0 1-16,6 4 0 16,1-9 1-16,-1-5-4 15,12-5 1-15,-6-5 0 16,0-5 1-16,0-14-1 15,0-15 0-15,-5-5-1 16,5-10 1-16,0-9 0 16,-6-5 1-16,0-1-1 0,-5-9 0 15,-13 5 0-15,1-10 1 16,0-4-1-16,-12 14 1 16,-6 14-1-16,0-4 1 15,-12 9-2-15,1 10 0 16,-1 5 1-16,1 15 1 15,-7-1-1-15,7 11 1 16,-1 9 1-16,12 10 1 16,6 0-2-16,12-5 0 15,12-5-1-15,5-10 0 16,6-4-2-16,6-6 0 16,0-14-7-16,0-10 1 0,0 1-2 15,-6-11 1-15,0 1-12 16,-6-1 0-16</inkml:trace>
        </inkml:traceGroup>
      </inkml:traceGroup>
      <inkml:traceGroup>
        <inkml:annotationXML>
          <emma:emma xmlns:emma="http://www.w3.org/2003/04/emma" version="1.0">
            <emma:interpretation id="{E1E3F8CE-82A5-4A36-B39E-90FCD14C4CE1}" emma:medium="tactile" emma:mode="ink">
              <msink:context xmlns:msink="http://schemas.microsoft.com/ink/2010/main" type="line" rotatedBoundingBox="21632,13125 24098,12323 24371,13165 21905,13967"/>
            </emma:interpretation>
          </emma:emma>
        </inkml:annotationXML>
        <inkml:traceGroup>
          <inkml:annotationXML>
            <emma:emma xmlns:emma="http://www.w3.org/2003/04/emma" version="1.0">
              <emma:interpretation id="{20228885-676F-433F-B13B-CBD4E960687F}" emma:medium="tactile" emma:mode="ink">
                <msink:context xmlns:msink="http://schemas.microsoft.com/ink/2010/main" type="inkWord" rotatedBoundingBox="21632,13125 24098,12323 24371,13165 21905,13967"/>
              </emma:interpretation>
              <emma:one-of disjunction-type="recognition" id="oneOf7">
                <emma:interpretation id="interp31" emma:lang="en-US" emma:confidence="1">
                  <emma:literal>than</emma:literal>
                </emma:interpretation>
                <emma:interpretation id="interp32" emma:lang="en-US" emma:confidence="0">
                  <emma:literal>thorn</emma:literal>
                </emma:interpretation>
                <emma:interpretation id="interp33" emma:lang="en-US" emma:confidence="0">
                  <emma:literal>Than</emma:literal>
                </emma:interpretation>
                <emma:interpretation id="interp34" emma:lang="en-US" emma:confidence="0">
                  <emma:literal>thon</emma:literal>
                </emma:interpretation>
                <emma:interpretation id="interp35" emma:lang="en-US" emma:confidence="0">
                  <emma:literal>fran</emma:literal>
                </emma:interpretation>
              </emma:one-of>
            </emma:emma>
          </inkml:annotationXML>
          <inkml:trace contextRef="#ctx0" brushRef="#br0" timeOffset="19095.5717">837 6310 36 0,'6'-5'18'0,"35"-10"-3"0,-24 10-17 16,13-9 0-16,-1-6 1 15,6 11-1-15,6-16 0 16,-6-14-8-16,0 5 0 15,0 0-10-15,0-5 1 16</inkml:trace>
          <inkml:trace contextRef="#ctx0" brushRef="#br0" timeOffset="18900.4331">977 5818 26 0,'-23'4'13'0,"35"45"-1"0,-7-29-12 16,1-1 5-16,0 6 0 15,6 14-2-15,0 4 0 0,5 11-3 16,1 0 1-16,5 4-1 15,-5 1 1-15,-1-1-2 16,1 1 0-16,-1-11-2 16,-5-9 0-16,0-9-4 15,-1-6 1-15,-5-5-18 16,0-4 1-16</inkml:trace>
          <inkml:trace contextRef="#ctx0" brushRef="#br0" timeOffset="19530.8856">1287 5569 23 0,'-6'15'11'0,"12"19"2"0,0-24-12 0,6 9 0 16,5 5 1-16,1 15 0 16,11 10 0-16,-5 5-3 15,5 14 0-15,-6 0 2 16,1-9 0-16,-7-6 2 16,1-4 1-16,-7-20-4 15,1-9 1-15,0-10-1 16,-12-10 0-16,12-15-1 15,-7-14 1-15,7-10-4 16,6-15 1-16,-7-4 2 16,1 4 0-16,6 0 0 15,-1 10 0-15,-5 20 1 0,5 0 0 16,-5 14 2-16,0 10 1 16,-1 5 0-16,1 14 1 15,6 6-3-15,-1 4 0 16,1 10 0-16,5-10 1 15,1 0-3-15,5-4 0 16,-6-6 0-16,6-9 1 16,-5-5-3-16,-1-5 0 15,1 0-8-15,-1-5 0 16,0-5-7-16,1-4 0 16</inkml:trace>
          <inkml:trace contextRef="#ctx0" brushRef="#br0" timeOffset="19995.661">2410 5564 26 0,'-17'5'13'0,"-1"-10"-1"16,6 5-13-16,1 0 2 15,-7-5 1-15,1 0-2 16,-1 1 1-16,1-1-1 15,-1 5 0-15,1 9 0 16,-1 11 1-16,0 9 1 16,1 10 0-16,-1 5-2 15,7 5 1-15,5-1 1 16,6-4 1-16,6-5-3 0,5-5 0 16,13-14 0-1,-7-15 0-15,7-10-3 0,5-10 0 16,-6-19 1-16,1 0 0 15,-7-10 2-15,1 0 1 16,-7 5-1-16,-5-9 0 16,0 23 1-16,0-4 0 15,-6 19 0-15,0 10 0 16,6 10 1-16,0 5 0 16,5 4-2-16,1 15 0 15,0-5-1-15,5 1 1 16,1-1-1-16,-1-14 1 15,7-1-10-15,-1-9 1 0,1-15-11 16,-1-4 0-16,-5-6 19 16,-1-4 0-16</inkml:trace>
          <inkml:trace contextRef="#ctx0" brushRef="#br0" timeOffset="20371.3101">2592 5423 16 0,'0'5'8'0,"11"53"5"15,-5-38-7-15,-6 4-3 16,12 10 1-16,-6 0-2 16,0 0 0-16,-1-4 3 15,-5-1 1-15,0-5-4 16,0-4 0-16,6-6-2 16,-6-14 0-16,6-9 0 0,6-11 0 15,-1-9 2-15,7-15 0 16,5-5-3-16,1-9 0 15,-1 4 0-15,6 5 1 16,-5 6 1-16,-1 8 0 16,1 16 2-16,-1 14 0 15,-5 10-3-15,5 10 1 16,0 4 1-16,-5 15 0 16,5 5-2-16,1 10 1 15,-1-10 0-15,6-15 0 16,6 6-2-16,1-11 0 15,-1-4-8-15,0-6 1 0,0-13-14 16,-6-6 0-16,0-5 11 16,1 1 0-16</inkml:trace>
        </inkml:traceGroup>
      </inkml:traceGroup>
    </inkml:traceGroup>
  </inkml:traceGroup>
</inkml:ink>
</file>

<file path=ppt/ink/ink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1-17T23:53:08.216"/>
    </inkml:context>
    <inkml:brush xml:id="br0">
      <inkml:brushProperty name="width" value="0.05833" units="cm"/>
      <inkml:brushProperty name="height" value="0.05833" units="cm"/>
      <inkml:brushProperty name="color" value="#ED1C24"/>
      <inkml:brushProperty name="fitToCurve" value="1"/>
    </inkml:brush>
  </inkml:definitions>
  <inkml:traceGroup>
    <inkml:annotationXML>
      <emma:emma xmlns:emma="http://www.w3.org/2003/04/emma" version="1.0">
        <emma:interpretation id="{BD081CC7-4D80-4E76-B83E-186BD9F8DF14}" emma:medium="tactile" emma:mode="ink">
          <msink:context xmlns:msink="http://schemas.microsoft.com/ink/2010/main" type="writingRegion" rotatedBoundingBox="15320,16544 24963,13388 26295,17459 16652,20615"/>
        </emma:interpretation>
      </emma:emma>
    </inkml:annotationXML>
    <inkml:traceGroup>
      <inkml:annotationXML>
        <emma:emma xmlns:emma="http://www.w3.org/2003/04/emma" version="1.0">
          <emma:interpretation id="{780B891B-EF06-48DE-87D3-3396698841FC}" emma:medium="tactile" emma:mode="ink">
            <msink:context xmlns:msink="http://schemas.microsoft.com/ink/2010/main" type="paragraph" rotatedBoundingBox="20006,15018 24576,13510 24940,14614 20371,16122" alignmentLevel="2"/>
          </emma:interpretation>
        </emma:emma>
      </inkml:annotationXML>
      <inkml:traceGroup>
        <inkml:annotationXML>
          <emma:emma xmlns:emma="http://www.w3.org/2003/04/emma" version="1.0">
            <emma:interpretation id="{83EDAE69-F695-4750-934A-42766405B2F5}" emma:medium="tactile" emma:mode="ink">
              <msink:context xmlns:msink="http://schemas.microsoft.com/ink/2010/main" type="line" rotatedBoundingBox="20006,15018 24576,13510 24940,14614 20371,16122"/>
            </emma:interpretation>
          </emma:emma>
        </inkml:annotationXML>
        <inkml:traceGroup>
          <inkml:annotationXML>
            <emma:emma xmlns:emma="http://www.w3.org/2003/04/emma" version="1.0">
              <emma:interpretation id="{190D6BA3-0FF6-4B76-B889-E857171B4C71}" emma:medium="tactile" emma:mode="ink">
                <msink:context xmlns:msink="http://schemas.microsoft.com/ink/2010/main" type="inkWord" rotatedBoundingBox="20006,15018 24576,13510 24940,14614 20371,16122"/>
              </emma:interpretation>
              <emma:one-of disjunction-type="recognition" id="oneOf0">
                <emma:interpretation id="interp0" emma:lang="en-US" emma:confidence="1">
                  <emma:literal>necessary</emma:literal>
                </emma:interpretation>
                <emma:interpretation id="interp1" emma:lang="en-US" emma:confidence="0">
                  <emma:literal>recess any</emma:literal>
                </emma:interpretation>
                <emma:interpretation id="interp2" emma:lang="en-US" emma:confidence="0">
                  <emma:literal>recons any</emma:literal>
                </emma:interpretation>
                <emma:interpretation id="interp3" emma:lang="en-US" emma:confidence="0">
                  <emma:literal>news any</emma:literal>
                </emma:interpretation>
                <emma:interpretation id="interp4" emma:lang="en-US" emma:confidence="0">
                  <emma:literal>miens any</emma:literal>
                </emma:interpretation>
              </emma:one-of>
            </emma:emma>
          </inkml:annotationXML>
          <inkml:trace contextRef="#ctx0" brushRef="#br0">-847 7899 16 0,'0'-15'8'0,"5"1"1"16,-5 14-8-16,0 0 2 15,0 0 1-15,0 0 2 16,0 19 1-16,0 5-4 15,0 15 1-15,6-14-3 16,0 19 1-16,6 4-3 16,-1 1 0-16,1 0 1 15,0-5 0-15,0-10 0 16,-1-15 1-16,-5-9 0 16,6-15 1-16,0-14-3 15,-1-6 0-15,1-14 3 16,0 5 1-16,5-19-6 15,1-11 1-15,5 6 3 16,-5-11 0-16,11 16-2 0,0 4 0 16,-5 10 2-16,-1 10 0 15,0 9 1-15,-5 11 1 16,-1-1-2-16,1 10 1 16,0 10-1-16,-1 4 0 15,1 11 0-15,-1-1 1 16,1 20-3-16,-1 0 1 15,1-10-1-15,11 5 1 16,-6-15 0-16,1 1 1 16,5-11-1-16,0 6 1 0,1-20-1 15,-1-10 0-15,6-14-1 16,-6-11 1-16,0-8-1 16,1-6 0-16,-7-5 0 15,-5-4 0-15,-7-1 1 16,-5 6 0-16,-6-1 0 15,-6 20 1-15,0-5 0 16,-5 19 1-16,-1 11-1 16,-6 9 0-16,7 14-1 15,-1 16 0-15,6 18 1 16,0 11 1-16,12 9-1 16,6 0 0-16,5 5 0 15,7-14 0-15,5-6-2 16,0-9 0-16,6-19-4 15,1-6 0-15,-1-19-7 0,0-10 1 16,0-19-15-16,0-10 1 16</inkml:trace>
          <inkml:trace contextRef="#ctx0" brushRef="#br0" timeOffset="1184.3258">609 7333 30 0,'-18'5'15'0,"18"-29"2"0,0 19-16 0,0-5-1 16,-6 1 1-16,1 4-1 16,-1-5 0-16,-6 10 1 15,0 5 1-15,1 5-2 16,-7 9 1-16,12 15 1 15,0 5 1-15,1 10-3 16,5 4 1-16,0 6-1 16,11-10 0-16,1-10 0 15,11-5 1-15,-5-10-2 16,5-9 1-16,7-5 0 16,5-10 0-16,0-5-2 15,6-5 1-15,0-5 0 16,-6-9 0-16,0-5 1 15,0-1 0-15,6-9-2 16,0 0 1-16,-12-14-1 0,0 14 0 16,-5-10 1-16,-7 10 0 15,-5-10 4-15,-12 10 0 16,0 5-2-16,-6 5 1 16,-6 10-3-16,1 4 1 15,-7 5 0-15,6 10 1 16,1 15-2-16,-7 9 1 15,6 5 0-15,1 6 1 16,-1 8-2-16,6-4 1 16,6 0 0-16,6 0 0 15,6-5 3-15,-1 1 0 0,7-11-3 16,11 0 0-16,1-14-1 16,-1-10 0-16,0-10 0 15,6 1 0-15,0-30 0 16,0-5 0-16,0 5 1 15,-5-10 0-15,-7 0-1 16,-5-9 1-16,-7-6 0 16,-5 11 0-16,0-1 0 15,0 15 1-15,-6 10-1 16,0 0 0-16,0 9-1 16,6 6 0-16,5 9 2 15,1 5 1-15,0 9-3 16,5 16 1-16,1-1-1 15,5 1 1-15,1 4-2 0,-1 0 1 16,0 0 2-16,-11 1 1 16,0-11-5-16,-6 5 0 15,-6 1 2-15,-6-11 0 16,-6 11-1-16,-5-11 1 16,-1-14 2-16,6 5 1 15,6-10-3-15,1 1 1 16,5-1 1-16,11-15 0 15,7-9-1-15,5 5 0 16,7-6 1-16,-1-4 1 16,0-10-4-16,0 10 1 15,0 0 3-15,1-5 0 16,-7 5-1-16,1-5 0 0,-7 5-1 16,1 5 1-16,-7-1-2 15,1 11 1-15,-6 4 1 16,0 6 0-16,0 9 0 15,-1 9 1-15,1 6 1 16,0 9 1-16,0 1-4 16,6 4 1-16,-1 0 0 15,7-5 1-15,-6 1-3 16,-1-1 1-16,1 5-1 16,0-9 0-16,-6-1 1 15,-1-4 1-15,-10 5-1 16,-7-6 0-16,0 1 1 15,-5 4 1-15,5-4-3 16,0-5 1-16,-5-10-4 0,5 0 0 16,0-5-1-16,6-5 0 15,1-9-4-15,5 9 0 16,5-15-10-16,1 6 0 16,6 4 15-16,5-4 1 15</inkml:trace>
          <inkml:trace contextRef="#ctx0" brushRef="#br0" timeOffset="1634.6585">2358 6710 29 0,'0'-15'14'0,"11"-5"2"0,-11 16-16 0,6-6 0 15,-6 0 1-15,0-5-3 16,-12 6 1-16,-5 9 3 15,-1 0 0-15,1 9-1 16,-1 6 0-16,1 9 1 16,-1 20 0-16,1 0 0 15,5 0 0-15,6 10-1 16,6-6 1-16,0-9-1 16,12-5 1-16,0-14-2 15,5-10 0-15,6-10-3 16,1-5 1-16,-1-10 0 15,1-9 1-15,-7-10 2 16,1-5 0-16,-7-10-1 0,1 5 0 16,0 10-1-16,0 5 0 15,-7 14 2-15,1 10 0 16,0 10 0-16,6 15 1 16,-1 4-2-16,1 5 1 15,0 0-2-15,5 1 1 16,-5-6 0-16,6-4 0 15,-1-11-9-15,1-4 1 16,-1-5-7-16,7-14 1 16,-7-6 0-16,1-4 1 15</inkml:trace>
          <inkml:trace contextRef="#ctx0" brushRef="#br0" timeOffset="2386.3804">2831 6573 30 0,'6'5'15'0,"0"14"2"0,0-4-14 0,0 0-2 16,0 9 0-16,-1 0-1 16,-5 6 1-16,0-11 1 15,0 1 0-15,0-6-1 16,0 1 0-16,0-5 0 16,-5-6 1-16,5-8 1 15,0-11 0-15,5-9-5 16,1-10 1-16,6-15 1 15,0 5 1-15,5 0-1 16,1 0 0-16,-1 0 1 16,1 15 0-16,5 5-3 0,1 9 0 15,-7 5 3-15,1 15 0 16,-1 0 0-16,1 5 1 16,5 14-2-16,-5 5 1 15,5 10 0-15,1-4 1 16,-1 4-3-16,0-10 0 15,1 0 1-15,-1-14 1 16,1-10-3-16,5-10 0 16,-6-5 2-16,6-14 0 15,-5-6-1-15,-1-18 0 16,-5-1-1-16,-1 5 1 16,-5-10 1-16,0 15 0 15,5 10-1-15,1-5 1 0,-6 19-1 16,-1 10 1-16,1-4 2 15,0 23 0-15,5 6-2 16,-5 4 0-16,5 5-1 16,1 15 1-16,-1 10 1 15,1 4 1-15,5 11-2 16,1 9 1-16,-1 19-1 16,-5-9 0-16,-7 4 1 15,-5 1 1-15,-6-20-3 16,-6-9 1-16,1-1 0 15,-7-24 0-15,-6 0 0 16,1-10 1-16,-7-14 0 16,-5-25 0-16,0-10-1 15,6-18 0-15,-1-26 0 0,1-19 1 16,5-14-1-16,7 4 1 16,11 5-2-16,11 20 0 15,13 10 0-15,-1 14 0 16,6 15-4-16,6 19 1 31,12 34-26-31,-6 6 1 16,0-1 20-16,-6 0 1 15</inkml:trace>
        </inkml:traceGroup>
      </inkml:traceGroup>
    </inkml:traceGroup>
    <inkml:traceGroup>
      <inkml:annotationXML>
        <emma:emma xmlns:emma="http://www.w3.org/2003/04/emma" version="1.0">
          <emma:interpretation id="{34DC2EA2-4AD5-41D3-84B3-E196D174E877}" emma:medium="tactile" emma:mode="ink">
            <msink:context xmlns:msink="http://schemas.microsoft.com/ink/2010/main" type="paragraph" rotatedBoundingBox="15473,17011 25115,13855 26031,16653 16388,19809" alignmentLevel="1"/>
          </emma:interpretation>
        </emma:emma>
      </inkml:annotationXML>
      <inkml:traceGroup>
        <inkml:annotationXML>
          <emma:emma xmlns:emma="http://www.w3.org/2003/04/emma" version="1.0">
            <emma:interpretation id="{01336350-AB51-4E07-B8F8-3881FD590327}" emma:medium="tactile" emma:mode="ink">
              <msink:context xmlns:msink="http://schemas.microsoft.com/ink/2010/main" type="line" rotatedBoundingBox="15473,17011 25115,13855 25688,15606 16046,18762"/>
            </emma:interpretation>
          </emma:emma>
        </inkml:annotationXML>
        <inkml:traceGroup>
          <inkml:annotationXML>
            <emma:emma xmlns:emma="http://www.w3.org/2003/04/emma" version="1.0">
              <emma:interpretation id="{46DF16D2-FFD6-4091-AB3D-3615D4ADE755}" emma:medium="tactile" emma:mode="ink">
                <msink:context xmlns:msink="http://schemas.microsoft.com/ink/2010/main" type="inkWord" rotatedBoundingBox="17039,16587 19817,15677 20364,17348 17586,18258"/>
              </emma:interpretation>
              <emma:one-of disjunction-type="recognition" id="oneOf1">
                <emma:interpretation id="interp5" emma:lang="en-US" emma:confidence="0">
                  <emma:literal>incision</emma:literal>
                </emma:interpretation>
                <emma:interpretation id="interp6" emma:lang="en-US" emma:confidence="1">
                  <emma:literal>by having special cases</emma:literal>
                </emma:interpretation>
                <emma:interpretation id="interp7" emma:lang="en-US" emma:confidence="0">
                  <emma:literal>incision.</emma:literal>
                </emma:interpretation>
                <emma:interpretation id="interp8" emma:lang="en-US" emma:confidence="0">
                  <emma:literal>indiscretion</emma:literal>
                </emma:interpretation>
                <emma:interpretation id="interp9" emma:lang="en-US" emma:confidence="0">
                  <emma:literal>indiscretion.</emma:literal>
                </emma:interpretation>
              </emma:one-of>
            </emma:emma>
          </inkml:annotationXML>
          <inkml:trace contextRef="#ctx0" brushRef="#br0" timeOffset="4442.9286">-5480 9663 25 0,'-11'0'12'0,"5"-5"2"16,12 5-13-16,-6 0-2 15,0 0 1-15,6 10 3 16,-1 5 0-16,7-1 0 16,0 11 1-16,5 9-3 15,7 14 1-15,5 16-2 16,0-1 0-16,0 10 0 16,1-4 0-16,-7-6 3 15,0-10 1-15,1-9-1 0,-12-10 0 16,-1-14-3-16,1-10 0 15,0-20 0-15,-1-5 0 16,1-19 0-16,0-5 0 16,5 0 0-16,13-5 1 15,-1 5-2-15,0 10 1 16,6 15 0-16,-6 9 0 16,1 14-1-16,-1 6 1 15,-12 14 0-15,-5 5 0 16,0 5 1-16,-18-5 0 15,-12 5-3-15,-5 0 0 16,-12-4 1-16,0-6 1 0,0-10-4 16,0-9 1-16,5-10-2 15,1-15 1-15,12-4-1 16,5-10 0-16,12-15-11 16,6 0 1-16,5 0 6 15,19 0 0-15</inkml:trace>
          <inkml:trace contextRef="#ctx0" brushRef="#br0" timeOffset="5373.9742">-3924 9254 24 0,'-6'-20'12'0,"24"35"-3"0,-12-10-12 16,5 4 2-16,1 6 0 16,6 9 4-16,5 15 0 15,-5 10 1-15,-1 10 1 0,7 9-3 16,-7 10 0-16,1-20 1 16,-7-4 1-16,1-10-3 15,0-20 1-15,-1-4-2 16,1-25 0-16,0-20-1 15,-1-9 0-15,1-10-2 16,6-9 1-16,-1-1-2 16,1 1 1-16,5 19 3 15,-5 4 0-15,-1 16 2 16,7 14 1-16,-1 14-3 16,6 20 0-16,-5 5 0 15,5 10 0-15,-6 0-3 16,1-5 1-16,-1-10-8 0,1 0 0 15,-1-24-7-15,0-1 0 16</inkml:trace>
          <inkml:trace contextRef="#ctx0" brushRef="#br0" timeOffset="5854.0134">-2854 9380 25 0,'0'-19'12'0,"0"14"-1"0,0 5-13 16,0-5 2-16,-5-5 0 0,-1-4 2 15,-6 9 0-15,0-15 2 16,-5 11 1-16,-1-1-3 16,-5 15 1-16,5 0-3 15,1 9 1-15,-1 11-1 16,1 9 1-16,5 10-2 15,0 4 1-15,6 1 0 16,6 5 1-16,6-6-1 16,6-13 1-16,6-11 0 15,5-9 1-15,-6-20-3 16,7-5 1-16,-7-10-1 16,1-9 1-16,0-5 0 15,-7-15 1-15,1 6-2 16,0-6 1-16,-7 5-1 15,1 5 1-15,0 5 1 0,0 14 0 16,-6 20 2-16,6 5 0 16,6 10-2-16,-1 9 0 15,1 1 0-15,0 9 0 16,5 0-2-16,-5 0 1 16,5-10-5-16,1-4 1 15,0-6-2-15,-7-4 0 16,1-10-3-16,0-5 0 15,-1-4-10-15,1-6 0 16</inkml:trace>
          <inkml:trace contextRef="#ctx0" brushRef="#br0" timeOffset="6169.245">-2573 9229 25 0,'0'-9'12'0,"0"4"7"15,0 5-13-15,-6 5-3 16,6-5 1-16,12 9-1 15,0-4 0-15,5 5-1 16,-5 5 0-16,6 14-1 16,5-5 0-16,0 15-1 15,1-5 0-15,-1 0 0 16,6-9 0-16,-11-1 2 16,-1-4 1-16,1-11-2 15,0-9 1-15,-1-14-3 16,-5-1 1-16,-6-4-1 15,5-11 1-15,-11-4-3 0,0-10 1 16,0 5-3-16,0 0 0 16,0 10-5-16,6 5 1 15,0-1-9-15,6 16 1 16,-1 4 8-16,1 0 1 16</inkml:trace>
          <inkml:trace contextRef="#ctx0" brushRef="#br0" timeOffset="7704.1895">-2204 8737 36 0,'-35'-15'18'0,"11"35"-4"0,24-10-17 16,0-10-4-16,0 9 0 16,0-9-9-16,6 0 0 15,6 0 7-15,11-9 0 16</inkml:trace>
          <inkml:trace contextRef="#ctx0" brushRef="#br0" timeOffset="6463.447">-2181 9000 30 0,'-12'20'15'0,"12"19"-16"0,12-25-15 0</inkml:trace>
          <inkml:trace contextRef="#ctx0" brushRef="#br0" timeOffset="6335.3562">-2117 9073 22 0,'0'-9'11'0,"12"52"2"0,-6-23-12 15,6 9-3-15,-1 5 1 16,7 5 1-16,-1 0 0 0,-5 5-1 16,0 0 1-16,0-5-13 15,-7-10 0-15,-5-9 5 16,0-10 0-16</inkml:trace>
          <inkml:trace contextRef="#ctx0" brushRef="#br0" timeOffset="4938.3045">-4743 9761 27 0,'12'9'13'0,"-12"-4"4"16,0 5-13-16,0-10-3 16,0 19 0-16,6 6-1 0,0 9 1 15,0 5 1-15,5 5 0 16,1 5-1-16,6-15 0 15,5 0 0-15,0-15 0 16,-5-4 1-16,5-20 1 16,1-10-5-16,-1-14 1 15,-5-10 0-15,-1-14 1 16,1-11-1-16,-1 6 1 16,-5 4 0-16,0 10 0 15,-1 10-1-15,7 15 1 16,-1 9 0-16,1 29 0 15,-1 15-1-15,19 25 1 16,-7 14 1-16,6 5 0 0,6 24-2 16,-6 1 1-16,-6-11 0 15,0 1 0-15,-5-5-3 16,-12-15 1-16,-7-10 0 16,-5-14 0-16,-11-15 3 15,-7-15 0-15,-5-19 0 16,-6-19 1-16,-1-15-1 15,7-15 0-15,5-4-1 16,7-1 0-16,5-5-1 16,17 1 0-16,1 14-9 15,6 0 1-15,-1 15 5 16,1 0 1-16,-1 9-11 16,1 1 0-16,5 4 8 15,1 0 0-15</inkml:trace>
          <inkml:trace contextRef="#ctx0" brushRef="#br0" timeOffset="7400.9249">-1912 9068 30 0,'0'20'15'0,"23"4"-3"0,-11-4-16 16,0 4 0-16,0 10 1 16,5-4 7-16,1-6 1 15,-1 5-2-15,-11 5 0 16,6-4-2-16,-6-1 1 0,-6-10 1 16,0-4 0-16,0-15-2 15,5-10 1-15,1-14-2 16,0-1 1-16,0-9-1 15,0 0 0-15,6-10-1 16,-1 10 0-16,1 5 2 16,0 9 0-16,-1-4-1 15,1 9 1-15,0 6 1 16,-1 9 1-16,1 0-4 16,0 5 0-16,0 14 2 15,-1 5 1-15,7 6-4 16,-1-1 1-16,1 0 1 15,5 0 0-15,-5-4-3 16,5-1 1-16,-5-4 2 0,5-6 1 16,6-4-2-16,1-10 1 15,5-10-3-15,6-9 1 16,0-6-2-16,0 1 0 16,-1-15 2-16,-4 5 0 15,-7-5 3-15,6-10 1 16,-18 15 0-16,-5-5 0 15,-6 0-2-15,-12 5 1 16,-6 10 1-16,1 14 1 16,-7 15-3-16,-5 9 1 15,5 11-1-15,1 14 0 16,-1-5-1-16,6 10 0 16,1-5 0-16,5 0 1 0,0-25-1 15,6 1 1-15,0-15-3 16,12-10 0-16,-1-4 3 15,1-6 0-15,0-14 0 16,5 14 1-16,1-4-1 16,5 9 1-16,1 11 2 15,5 8 1-15,6 16-3 16,0 14 0-16,0 10-3 16,6 14 1-16,6 6 2 15,-6 14 0-15,0 10 0 16,-12-1 1-16,-11 16-2 15,-7-11 0-15,-11-9-3 16,-5-10 1-16,-13 5 2 16,-11-29 0-16,-6-10 2 0,-6-20 1 15,0-19-3-15,0-9 0 16,0-25 2-16,6-15 1 16,6-29-3-16,11 5 0 15,6-5 2-15,12 5 0 16,6 4-1-16,12 1 0 15,-1 15-6-15,1 9 0 16,-1 5-3-16,1 5 1 16,-1 9-11-16,1 6 1 15,-6 9 5-15,-6 10 1 16</inkml:trace>
          <inkml:trace contextRef="#ctx0" brushRef="#br0" timeOffset="8806.6849">30 8513 17 0,'0'-20'8'0,"12"15"9"0,-18 1-9 16,6-1-3-16,-6-5 1 15,0 0-5-15,-6 5 1 16,1 0-1-16,-7 5 1 16,-11 10-3-16,5 0 0 15,1 5 1-15,0-1 0 16,5 1 1-16,6-1 0 15,1 6-2-15,5-1 0 0,12 1 0 16,11 4 1-16,7-4 1 16,5-1 1-16,0 1-3 15,0-1 1-15,1 1 2 16,-7 9 1-16,-5-5-2 16,-7 1 0-16,-5-11-1 15,-6 1 1-15,-12 9-2 16,-5 1 1-16,-7-15-1 15,-5-6 1-15,-6 1-3 16,6-5 0-16,5 0 0 16,1-5 0-16,11-19-2 15,7 5 0-15,5-16-9 16,11 6 0-16,13-5 3 0,-1-10 1 16</inkml:trace>
          <inkml:trace contextRef="#ctx0" brushRef="#br0" timeOffset="9216.9757">135 8479 23 0,'29'-10'11'0,"1"49"8"0,-19-29-11 16,7 9-8-16,5 6 0 16,1 4 1-16,-1 20 0 15,6 19-1-15,1 10 0 16,-1-5 1-16,-6 10 1 16,1-5-2-16,-7-5 0 15,-5 0 1-15,-6-19 1 16,-6-11-2-16,0-13 1 15,-6-16-2-15,-6-14 0 0,0-24 1 16,-5-15 0-16,-1-20 0 16,-11-23 1-16,-6-21 0 15,6 1 0-15,5 0 0 16,13-1 1-16,5 11 0 16,6 9 0-16,12 5-2 15,-1 19 1-15,7 15-1 16,-1 10 0-16,7 25 2 15,-1 13 0-15,0 26-2 16,1-1 1-16,-7 5 0 16,-5 5 1-16,-6 10-2 15,-6-1 0-15,-6 1-4 16,-6-10 1-16,-5-10-5 16,-1-4 0-16,1-15 0 0,-1-10 1 15,1-20-9-15,-1-14 1 16,12-5 6-16,6 5 1 15</inkml:trace>
          <inkml:trace contextRef="#ctx0" brushRef="#br0" timeOffset="9532.1968">515 8415 34 0,'24'15'17'0,"11"4"1"0,-24-19-16 15,7 0-4-15,5-14 1 16,7-1 1-16,-7-9 1 15,0 0-2-15,1-11 1 0,-7 1 0 16,-5 0 1-16,-6 5-1 16,0 5 1-16,-6-1 0 15,-6 11 1-15,-6 9-2 16,-5 14 0-16,-1 6 1 16,1 14 0-16,-1 20-1 15,6 5 1-15,1 4 0 16,5 1 1-16,6-1 0 15,0-4 0-15,6-10-3 16,11-15 0-16,7-10-10 16,5-24 1-16,6-9-12 15,6-11 0-15,0-4 14 16,0-5 1-16</inkml:trace>
          <inkml:trace contextRef="#ctx0" brushRef="#br0" timeOffset="9817.4002">1217 8186 22 0,'12'-9'11'0,"5"33"-1"0,-11-29-11 16,-6 0 2-16,0-5 1 15,0-9 4-15,-6 9 1 16,1-9-2-16,-7 4 0 16,0 0-4-16,0 6 1 15,-5 4-1-15,5 5 1 16,-5 5-2-16,5 14 0 15,0 10-1-15,6 15 1 16,1 5 0-16,5 10 1 16,5 4-2-16,1-9 1 0,6-6-3 15,0-9 1-15,5-19-1 16,7-11 1-16,-1-18-18 16,6-11 1-16,0-19 7 15,1-5 1-15</inkml:trace>
          <inkml:trace contextRef="#ctx0" brushRef="#br0" timeOffset="10102.5998">1428 8045 27 0,'6'24'13'0,"-1"49"5"0,1-53-14 0,0 14-4 16,0-5 1-16,0 10-1 16,0-5 1-16,-1-4-3 15,1-11 0-15,0-4-3 0,-6-1 1 16,-6-14-6-16,0-14 1 15,1-15-2-15,-7-15 0 16,0-15 13-16,-5-19 0 16,-1-5 6-16,1 5 1 15,5 15 0-15,0 9 1 16,6 15-9-16,-5 15 1 16,5 9-1-16,6 11 1 15,0 4-3-15,0 0 1 16,6 4-14-16,11 1 0 15,-5-5 1-15,5 0 0 16</inkml:trace>
          <inkml:trace contextRef="#ctx0" brushRef="#br0" timeOffset="10733.048">1954 7801 33 0,'-17'0'16'0,"17"-5"-4"16,-6 10-18-16,0-5 6 16,0 0 1-16,-6 0 1 15,-5 5 0-15,-1 20-1 16,-5 14 0-16,-1 4 1 16,7 11 1-16,-1 14-2 15,7-9 0-15,5-1-2 0,6-9 1 16,0-15 1-16,0-5 1 15,6-14-3-15,5-15 0 16,1-10-1-16,0-9 0 16,-1-11 2-16,-5-4 1 15,0-5-3-15,0-9 1 16,0 4 2-16,0 10 0 16,-1 14 1-16,1 15 0 15,-6 5-1-15,12 20 0 16,6 9 1-16,-1 0 1 15,1-4-1-15,-1 9 1 16,1-10-2-16,-1-9 0 16,1-10 1-16,5-10 0 0,1-5-5 15,-1-10 0-15,6-9 3 16,-5-5 0-16,5-20-1 16,-6-9 1-16,1-20 0 15,-13-4 0-15,-5-6 1 16,-6 5 0-16,-6 10 2 15,1 15 1-15,-1 29-2 16,-6 14 0-16,-6 30-2 16,7 19 1-16,-1 15 0 15,6 19 0-15,0 1-1 16,6 9 0-16,6-10-1 16,12-9 0-16,-1-10-4 15,18 0 0-15,1-15-5 16,4-5 0-16,1-9-2 0,6-10 0 15,-6-5-8-15,0 0 1 16</inkml:trace>
          <inkml:trace contextRef="#ctx0" brushRef="#br0" timeOffset="12039.1026">2907 7484 29 0,'0'0'14'0,"6"-9"0"16,0 9-16-16,0-15 0 15,0 5 1-15,0-4 4 16,0-1 0-16,-1 0 1 16,-5-4 0-16,0 4-3 0,-5 1 0 15,-1 4-1-15,-6 0 1 16,0 5-1-16,-5 0 1 16,-1 10-2-16,1 10 1 15,5 14 1-15,0 10 1 16,1 5-4-16,5 10 1 15,0-6 1-15,6 1 1 16,6-10-2-16,0-5 0 16,5-9-3-16,7-6 0 15,-1-9-10-15,7-10 0 16,5-10-2-16,0 0 1 0</inkml:trace>
          <inkml:trace contextRef="#ctx0" brushRef="#br0" timeOffset="12430.2334">3188 7353 25 0,'-23'-29'12'0,"11"4"4"15,0 20-14-15,1 5-2 16,-1-9 0-16,0 4 1 16,1 5 0-16,-1 5 0 15,0 9 0-15,0 6-2 16,1 14 1-16,-1 5-1 15,6 0 1-15,0 5 0 16,6 0 1-16,0-10 0 0,0-5 1 16,6-10-2-16,6-14 1 15,5-10-7-15,7-14 0 16,5-5 2-16,0-1 1 16,1-19 4-16,-7 0 1 15,-5 10 0-15,-7 5 0 16,1 5 0-16,0 14 1 15,-1 15-2-15,-5 9 1 16,0 1-2-16,0 9 1 16,6 1-3-16,-1 9 0 15,1-10-5-15,0 6 1 16,5-16-10-16,7-9 1 0,-1-10 10 16,0 0 0-16</inkml:trace>
          <inkml:trace contextRef="#ctx0" brushRef="#br0" timeOffset="12763.4584">3568 7148 31 0,'-41'-19'15'0,"0"38"0"16,30-9-17-16,5 0-1 16,-6-1 1-16,0 6 1 15,1-5 1-15,5 0-1 16,6-1 1-16,6 1 3 15,5 10 0-15,7 9-1 16,0-5 0-16,11 15 0 16,0-5 1-16,-6 0-1 0,1 0 1 15,-1-4-2-15,-5-6 1 16,-1 0-4-16,-5-4 1 16,-6-5-4-16,-6-1 1 15,-6-4 1-15,-6-5 1 16,-11-5-2-16,-6-10 1 15,-1-5-10-15,1-4 1 16,6-10-1-16,5-1 1 16</inkml:trace>
          <inkml:trace contextRef="#ctx0" brushRef="#br0" timeOffset="13299.8408">3715 7231 36 0,'35'-15'18'0,"11"25"3"0,-28-10-17 0,5-5-5 15,-5 5 0-15,5-9 1 16,1-1 0-16,-1-5 1 16,-5-9 0-16,-1 9-1 15,-17 1 0-15,0-6-3 16,-6 1 1-16,-5 4 0 16,-1 10 0-16,0 5 2 15,-5 15 0-15,-1 4 0 16,6 6 1-16,1 14-2 15,5 4 1-15,0-4 0 16,6 10 0-16,6-5 0 0,6-10 0 16,-1-10-1-16,7-9 1 15,11-15-5-15,6-15 0 16,6-9-1-16,6-10 0 16,0-5 1-16,-6-5 1 15,0-5 5-15,-6 10 1 16,-6-9 4-16,-12-6 1 15,-11 10-2-15,-6 15 0 16,-11 0-2-16,-1 9 1 16,-6 6-4-16,1 4 0 15,-1 5 0-15,1 5 1 16,-1 10-2-16,6-1 1 16,7 6-1-16,5 0 1 0,11 14 2 15,7-5 0-15,5 15 2 16,12 0 1-16,6-9-2 15,-6 9 0-15,0 0-2 16,-5 0 0-16,-7-10-2 16,-5-5 0-16,-7 0-5 15,-11-4 0-15,-5-10-8 16,-19 4 0-16,1-9-10 16,-7-5 0-16</inkml:trace>
        </inkml:traceGroup>
      </inkml:traceGroup>
      <inkml:traceGroup>
        <inkml:annotationXML>
          <emma:emma xmlns:emma="http://www.w3.org/2003/04/emma" version="1.0">
            <emma:interpretation id="{D00FDD93-AB91-4A5C-9884-EF54D7CADF7F}" emma:medium="tactile" emma:mode="ink">
              <msink:context xmlns:msink="http://schemas.microsoft.com/ink/2010/main" type="line" rotatedBoundingBox="15839,18072 23784,15581 24169,16811 16225,19302"/>
            </emma:interpretation>
          </emma:emma>
        </inkml:annotationXML>
        <inkml:traceGroup>
          <inkml:annotationXML>
            <emma:emma xmlns:emma="http://www.w3.org/2003/04/emma" version="1.0">
              <emma:interpretation id="{F07B588D-FCE9-4347-899A-67215E5B830C}" emma:medium="tactile" emma:mode="ink">
                <msink:context xmlns:msink="http://schemas.microsoft.com/ink/2010/main" type="inkWord" rotatedBoundingBox="21575,16274 23784,15581 24169,16811 21960,17504"/>
              </emma:interpretation>
              <emma:one-of disjunction-type="recognition" id="oneOf2">
                <emma:interpretation id="interp10" emma:lang="en-US" emma:confidence="0">
                  <emma:literal>moralizing.</emma:literal>
                </emma:interpretation>
                <emma:interpretation id="interp11" emma:lang="en-US" emma:confidence="0">
                  <emma:literal>rather than tilting</emma:literal>
                </emma:interpretation>
                <emma:interpretation id="interp12" emma:lang="en-US" emma:confidence="0">
                  <emma:literal>rather than welting</emma:literal>
                </emma:interpretation>
                <emma:interpretation id="interp13" emma:lang="en-US" emma:confidence="0">
                  <emma:literal>marching.</emma:literal>
                </emma:interpretation>
                <emma:interpretation id="interp14" emma:lang="en-US" emma:confidence="0">
                  <emma:literal>rather than lilting</emma:literal>
                </emma:interpretation>
              </emma:one-of>
            </emma:emma>
          </inkml:annotationXML>
          <inkml:trace contextRef="#ctx0" brushRef="#br0" timeOffset="18015.5508">-5041 10984 20 0,'-6'0'10'0,"6"-10"-2"0,0 10-10 16,6 20 6-16,-6-11 0 15,6 6 1-15,0 0 1 16,0 4 0-16,5 10 0 16,1 10-8-16,6 5 1 0,-1 10 1 15,1-10 1-15,-1 0 0 16,1-5 0-16,-1-5 0 15,-5-15 1-15,0-4-1 16,-6-20 1-16,-1-10-2 16,-5-9 1-16,0-10-1 15,0-5 0-15,0-5 0 16,0-5 0-16,0-4 0 16,6 9 0-16,0 10 0 15,6 4 1-15,5 1-2 16,7 15 0-16,-1-1-1 15,0 5 0-15,7 0-5 16,-7 6 1-16,1 4-9 16,-7 4 1-16,1 1 1 15,-1 5 0-15</inkml:trace>
          <inkml:trace contextRef="#ctx0" brushRef="#br0" timeOffset="18539.1498">-4427 11023 21 0,'12'0'10'0,"11"-39"0"0,-11 29-10 15,0-9-2-15,-1-6 1 16,1 11 4-16,0-6 0 0,-1-9-1 16,-5 9 1-16,0 1 1 15,-6 4 0-15,0 10-5 16,-6 1 1-16,0 8 1 15,-5 16 0-15,-1 4 1 16,0 6 0-16,1-1-1 16,-7 15 0-16,6 0-1 15,7 4 0-15,5 1 1 16,0-5 0-16,11-10 0 16,1-5 0-16,0-9-2 15,5-15 1-15,7-10-2 16,-7-15 1-16,7-9 0 15,-7 0 1-15,1-5 0 16,-7 4 0-16,1 1 2 16,-12 0 1-16,-6 5-3 15,6 4 1-15,0 10-1 0,0 10 0 16,6 15 1-16,0 4 1 16,-6 6-3-16,12 4 0 15,-7 5-2-15,1 5 1 16,0 0-4-16,0-5 1 15,6-9-10-15,-1-16 1 16,1-9 2-16,11-5 0 16</inkml:trace>
          <inkml:trace contextRef="#ctx0" brushRef="#br0" timeOffset="18964.3337">-4058 11062 32 0,'-6'15'16'0,"35"-25"4"0,-11 10-16 16,5-10-2-16,6-9 1 15,6 4-3-15,0-9 0 16,0 4-3-16,1-9 0 16,-1 0-5-16,0 4 1 0,0 6-6 15,-6-11 1-15,0 1-3 16,-5-10 0-16</inkml:trace>
          <inkml:trace contextRef="#ctx0" brushRef="#br0" timeOffset="18766.3157">-3900 10623 28 0,'-30'-24'14'0,"30"63"0"16,0-39-13-16,0 0 0 15,0 0 1-15,6 10 0 16,0 4 1-16,-6 11 0 16,12-1 0-16,-1 15-4 15,7 5 1-15,5 0 0 16,1 4 1-16,-7 11-2 15,1-10 1-15,-1-1-6 16,1-9 1-16,-6-4-4 16,-7-6 0-16,1-10-11 15,-6-4 0-15</inkml:trace>
          <inkml:trace contextRef="#ctx0" brushRef="#br0" timeOffset="19905.5825">-3532 10472 28 0,'-12'-5'14'0,"6"5"6"16,6 0-15-16,0 0-6 15,0 0 0-15,6 5 1 16,0 10 0-16,6 4 0 15,0 15 0-15,-1 10 2 16,1 20 0-16,11-1-1 16,1-9 1-16,-1-1-1 15,-5-4 1-15,-1-10 0 0,1-10 0 16,-1-4-2-16,1-11 1 16,-1-14-1-16,-5-19 0 15,6-15-1-15,-1-5 1 16,-5 0 0-16,0-15 0 15,-1 5 0-15,1 5 0 16,0 15 0-16,-1 0 0 16,1 14 0-16,6 10 0 15,-1 10 1-15,1 20 1 16,-1 14-3-16,1 0 0 16,5-5 2-16,-5-5 1 15,5 5-4-15,1-14 0 0,-1-6 2 16,0-4 0-16,1 0 1 15,-1-25 0-15,6-4-4 16,-5-6 1-16,-1-4 3 16,1-15 0-16,-7 5-1 15,1 5 0-15,-1 5 0 16,-11 0 0-16,-6 4 0 16,0 1 1-16,-6 4 0 15,-6 1 1-15,1 9-3 16,-1 5 1-16,0 15 1 15,1 5 0-15,-1 24-2 16,6 0 1-16,0 9 1 16,6 6 1-16,6-5-1 15,6-1 1-15,5-4-4 16,7-15 0-16,5-4 1 0,0-15 0 16,12-15-3-16,0-10 1 15,0-4-3-15,6-11 1 16,-6-18 3-16,-6-6 1 15,-6 0 0-15,-5 1 1 16,-7-1 1-16,7 10 0 16,-7 5 0-16,-5 15 1 15,5 14 0-15,1 10 0 16,-1 10-1-16,-5 5 0 16,0 4 0-16,5 10 1 15,1 1-3-15,-1-1 1 0,-5 5 1 16,0 0 0-16,0-15-1 15,-7 1 1-15,1-15 0 16,0-10 1-16,-6-5 0 16,0 0 1-16,0-14-3 15,-6-10 1-15,6-5-2 16,-6 0 1-16,6-5 2 16,6 10 0-16,0 5-3 15,6 4 1-15,-1 11 0 16,7 4 1-16,-6 10-1 15,5 0 0-15,-5 5-1 16,0 5 1-16,-1-1-5 16,1-4 1-16,6-5-11 15,-7 0 1-15,1-5-10 16,0 1 0-16</inkml:trace>
          <inkml:trace contextRef="#ctx0" brushRef="#br0" timeOffset="20836.7537">-1514 10380 36 0,'0'0'18'0,"52"-20"-1"0,-34 10-19 16,5-4-5-16,7-1 0 15,-1-4 4-15,-6-11 1 16,1 1 2-16,-1-5 0 0,0 0-5 15,-5 0 1-15,0 4 2 16,-7-8 0-16,-5 8 3 16,-6-4 0-16,0 10 2 15,-6-5 1-15,0 14-2 16,1 0 0-16,-1 10 0 16,0 5 1-16,0 20-2 15,6 4 1-15,0 6 0 16,6 18 0-16,6 1 1 15,-1 0 1-15,1 4-5 16,0-4 1 0,5-5 3-1,1-15 0-15,-1-9-3 16,1-20 0-16,5-10 1 0,-5-5 1 16,-7-4-3-16,7-6 0 15,-6-4 1-15,-1 0 1 16,1 14 0-16,0 1 0 15,-6-1-1-15,-1 25 1 16,7 0-2-16,0 4 0 16,0 6 2-16,-1-1 0 15,1 6-4-15,0 4 1 16,-1-5-6-16,7 1 1 16,-1-11-2-16,7 1 1 15,-7-15-8-15,7-10 0 16,5-5 11-16,-6-4 1 15</inkml:trace>
          <inkml:trace contextRef="#ctx0" brushRef="#br0" timeOffset="20298.3748">-1497 9858 27 0,'-5'-5'13'0,"40"-5"2"15,-30 25-15-15,1 0 1 16,6 9 0-16,0 10 3 15,-1 20 1-15,1-1-4 16,6 16 0-16,5-6-4 16,-5 10 0-16,-1-5-3 15,1-4 1-15,-1-6-8 16,-5 1 0-16,-6-25 1 16,0 0 0-16</inkml:trace>
          <inkml:trace contextRef="#ctx0" brushRef="#br0" timeOffset="21227.0361">-543 10131 17 0,'23'-24'8'0,"-11"9"9"0,-6 10-9 0,-6 5-5 16,0-5 1-16,0 0-3 16,-6-4 1-16,-6-1 0 15,0 5 0-15,-5 0-1 16,-1 0 1-16,1 0-4 15,-1 1 0-15,1 13 2 16,-1 6 1-16,1 9-1 16,-1 1 1-16,6 9 0 15,6 5 1-15,1 0-1 16,5-5 0-16,11-5-1 16,1-5 0-16,6-9-1 0,5-15 1 15,0-5-1-15,-5-9 1 16,-1 4-1-16,1-5 0 15,-6-4 0-15,-1-15 0 16,-5 4 1-16,-6-4 0 16,6 10 1-16,0 4 0 15,0 6-2-15,0 14 0 16,-6 0 1-16,11 14 0 16,1 6-2-16,0-1 1 15,-1-4-3-15,1-5 1 16,0-1-7-16,0-9 0 15,5-9-7-15,1-6 1 0</inkml:trace>
          <inkml:trace contextRef="#ctx0" brushRef="#br0" timeOffset="21573.2781">-292 9741 24 0,'0'-10'12'0,"18"64"-1"15,-12-39-11-15,-1 9 1 16,1 5 1-16,6 0 2 16,0 10 1-16,-1-4-3 15,-5-1 0-15,0 5-2 16,0-20 1-16,0 1 0 16,0-15 1-16,-6-5-1 15,5-10 0-15,1-5-1 16,0-9 0-16,6-10-3 0,0-10 0 15,-1 0 4-15,7 5 0 16,5 15-2-16,-5 9 0 16,5 5 4-16,1 10 0 15,-1 15-1-15,0 4 0 16,7 6-3-16,-7 4 0 16,0 5-6-16,-5-5 0 15,5-9-21-15,-5-1 0 16</inkml:trace>
          <inkml:trace contextRef="#ctx0" brushRef="#br0" timeOffset="22623.9184">673 9137 21 0,'-6'-34'10'0,"6"24"5"15,0 10-11-15,0 0 0 16,6 5 1-16,0-10 0 16,0 0 0-16,-6 0-3 15,0 5 0-15,6 5-2 16,0-10 1-16,-1 10-2 0,1 14 1 15,0 6 1-15,6 14 1 16,5 5-1-16,1 19 1 16,-1 5-2-16,1 5 0 15,0-4 0-15,-1-1 1 16,1-19-6-16,5-10 1 16,0-15-1-16,1-5 1 15,-1-9-4-15,1-15 1 16,-1-14 2-16,6-6 0 15,1-4 5-15,-7 0 0 16,0 0 6-16,-5 4 0 16,-1 6 1-16,1 4 0 15,-6 1-6-15,-1-1 1 0,1-4-2 16,0-1 0-16,-1 1 0 16,1-1 0-16,0-9-2 15,-6 9 1-15,-6-4 2 16,0 4 1-16,-6 6-3 15,0-1 0-15,-6 10 2 16,1 10 1-16,-1 5-2 16,0 5 1-16,1 4 1 15,5 10 0-15,6 5-1 16,0 5 0-16,0 0-1 16,6-4 1-16,5-1-2 15,7-5 1-15,-1-15-5 16,7-9 1-16,-1-5-6 0,6-9 1 15,1-11-13-15,-7-4 1 16,6-1 20-16,-11-4 0 16</inkml:trace>
          <inkml:trace contextRef="#ctx0" brushRef="#br0" timeOffset="25687.0632">1147 9385 9 0,'6'-14'4'0,"-6"19"11"0,0-5-5 0,0 0-6 16,6 0 0-16,0 0-2 16,5-5 0-16,1 0 0 15,-6 0 1-15,5 0-4 16,1-5 0-16,0 1 1 16,0-11 0-16,-7 5 1 15,1 1 0-15,0-6 1 16,-6 1 0-16,0 4-2 15,0 1 0-15,-6-1-1 16,0 10 0-16,1-5 2 16,-1 10 0-16,0 0-3 15,0 5 1-15,0-5-3 16,0 5 0-16,0-5-4 16,1 0 1-16,5 10-9 0,5 4 1 15</inkml:trace>
          <inkml:trace contextRef="#ctx0" brushRef="#br0" timeOffset="23817.73">1387 9112 37 0,'-6'-19'18'0,"29"29"-7"0,-11-10-18 16,6 0 6-16,11-10 1 16,6-10 2-16,0 6 1 15,6-6-4-15,6 1 1 16,-6-1-2-16,0-4 0 16,0 4 1-16,-6 6 0 0,-6-1 1 15,-6 1 1-15,-5 4 0 16,-1 0 1-16,-5 5 0 15,-6 5 1-15,-6 0-3 16,6 20 1-16,0 4 0 16,5 10 0-16,1 5-1 15,6 5 1-15,-1 5-1 16,-5 4 0 0,5-9-11-1,-5-10 0-15,0-14-12 16,-12-20 1-16</inkml:trace>
          <inkml:trace contextRef="#ctx0" brushRef="#br0" timeOffset="23045.9074">1410 8669 18 0,'-6'5'9'0,"12"4"7"16,0 1-10-16,-6-10-3 15,6 15 0-15,0 24-1 16,5 0 0-16,13 10 1 16,-7 4 1-16,13 15-4 15,-1-4 0-15,0-1 0 16,-6 0 0-16,7-14-4 16,-13 5 1-16,7-10-5 15,-7-15 0-15,1 0-13 16,-7-14 0-16,1-10 21 15,-6-10 0-15</inkml:trace>
          <inkml:trace contextRef="#ctx0" brushRef="#br0" timeOffset="23345.5004">1627 8625 25 0,'-18'-5'12'0,"18"10"0"0,0-5-13 0,0 0 1 16,0 0 0-16,0 0 4 15,12 10 0-15,-1 9-1 16,1 6 1-16,0 18-4 16,5 21 0-16,1-1 0 15,5 5 1-15,1-9-2 16,-1 4 0-16,0-4-4 16,-5-6 1-16,0-14-3 15,-7-5 0-15,1-9-11 16,-6-6 1-16,-6-4 15 15,0-5 1-15</inkml:trace>
          <inkml:trace contextRef="#ctx0" brushRef="#br0" timeOffset="23947.8214">1802 8654 37 0,'-12'5'18'0,"30"5"-9"0,-6-5-20 16,-1-5-8-16,7-5 1 15,5 0 10-15,1 0 1 16</inkml:trace>
          <inkml:trace contextRef="#ctx0" brushRef="#br0" timeOffset="24815.4394">2094 8752 27 0,'0'5'13'0,"18"53"-8"0,-6-38-15 0,-1 14 7 16,7 0 0-16,-1 0 10 16,7 10 1-16,-12-10-3 15,-1 5 0-15,1-5-3 16,-6-10 0-16,0 10-1 16,0-19 0-16,-6-15 1 15,5-10 0-15,1-9-2 16,0-6 0-16,0-9 0 15,6-10 1-15,-1 5-1 16,-5-4 0-16,6 13-2 16,5 1 0-16,1 10 2 0,-1 4 1 15,1 0 0-15,-6 6 0 16,-1 4-1-16,1 5 0 16,0 14 0-16,0-4 0 15,-1 5 0-15,1 4 0 16,-6 1-1-16,5-6 0 15,1 11-2-15,0-1 0 16,0-4 0-16,5-16 1 16,1-18-3-16,-1 9 0 15,7-10-5-15,5-4 1 16,0-10 3-16,0-10 1 16,1 0 11-16,-7 0 1 0,-6 0 1 15,-5-5 1-15,-6 5-6 16,-6 5 0-16,-12 4-1 15,6 16 0-15,-5 9-3 16,-7 20 0-16,1 4 3 16,-1 10 1-16,-5 10-4 15,5 20 1-15,7-10 0 16,5-10 1-16,0-5 0 16,6-5 0-16,0-14 0 15,0-15 0-15,12-5-3 16,-1-15 0-16,1 1 1 15,5-11 0-15,1-9 2 16,0 5 0-16,-1-5-3 16,1 15 0-16,-7 9 2 0,1 10 1 15,0 10 1-15,-1 10 0 16,1 24-2-16,0 5 0 16,0 0 2-16,-1 14 1 15,7 10-1-15,-1 5 0 16,7 1-1-16,-1 4 1 15,1-10-3-15,-7 0 1 16,-5-9-1-16,-6-11 0 16,-6-4 0-16,-6-10 0 15,0-14 3-15,-6-6 0 16,-5-14 0-16,-7-4 0 16,1-11 1-16,-6-14 0 15,-1-10-1-15,7-5 1 0,11 0-2 16,6 10 0-16,12-10-1 15,6 5 0-15,6-5 1 16,5 15 0-16,6-15-3 16,0 24 0-16,7 1-2 15,-7 4 1-15,-6 1-7 16,6 4 0-16,-11 0-12 16,-6 10 0-16,-1-10 18 15,-11 10 0-15</inkml:trace>
        </inkml:traceGroup>
      </inkml:traceGroup>
      <inkml:traceGroup>
        <inkml:annotationXML>
          <emma:emma xmlns:emma="http://www.w3.org/2003/04/emma" version="1.0">
            <emma:interpretation id="{C4E8555E-AF6A-4B79-A4C9-D65236A68A8D}" emma:medium="tactile" emma:mode="ink">
              <msink:context xmlns:msink="http://schemas.microsoft.com/ink/2010/main" type="line" rotatedBoundingBox="19535,18037 25147,15854 25416,16546 19804,18730"/>
            </emma:interpretation>
          </emma:emma>
        </inkml:annotationXML>
        <inkml:traceGroup>
          <inkml:annotationXML>
            <emma:emma xmlns:emma="http://www.w3.org/2003/04/emma" version="1.0">
              <emma:interpretation id="{9D8D96EF-023C-4B28-9672-BCD70545904E}" emma:medium="tactile" emma:mode="ink">
                <msink:context xmlns:msink="http://schemas.microsoft.com/ink/2010/main" type="inkWord" rotatedBoundingBox="19586,18144 23614,16659 23826,17234 19798,18719"/>
              </emma:interpretation>
              <emma:one-of disjunction-type="recognition" id="oneOf3">
                <emma:interpretation id="interp15" emma:lang="en-US" emma:confidence="1">
                  <emma:literal>recursion</emma:literal>
                </emma:interpretation>
                <emma:interpretation id="interp16" emma:lang="en-US" emma:confidence="0">
                  <emma:literal>recision</emma:literal>
                </emma:interpretation>
                <emma:interpretation id="interp17" emma:lang="en-US" emma:confidence="0">
                  <emma:literal>recursions</emma:literal>
                </emma:interpretation>
                <emma:interpretation id="interp18" emma:lang="en-US" emma:confidence="0">
                  <emma:literal>recension</emma:literal>
                </emma:interpretation>
                <emma:interpretation id="interp19" emma:lang="en-US" emma:confidence="0">
                  <emma:literal>Recursion</emma:literal>
                </emma:interpretation>
              </emma:one-of>
            </emma:emma>
          </inkml:annotationXML>
          <inkml:trace contextRef="#ctx0" brushRef="#br0" timeOffset="27848.5801">-1280 10979 23 0,'-12'-19'11'0,"12"48"3"16,0-19-13-16,0-10 1 15,6 14 1-15,6-9-1 0,-1 5 0 16,1-10-2-16,0 19 1 16,-1 1-1-16,1-1 1 15,0 6-1-15,-6-1 0 16,-1 0 0-16,-5 6 1 16,0-6 1-16,0-5 0 15,0 1-3-15,-5-5 0 16,-1-11 4-16,6-4 1 15,-6-9-2-15,6-11 0 16,0-4 1-16,0-20 0 16,0-10-3-16,6 6 1 15,5-1-2-15,1 0 0 0,0 0-2 16,5 10 1-16,1 5-2 16,11 10 0-16,-5 4-5 15,-7 11 0-15,7-6-3 16,5 10 0-16,0 5 0 15,-6 5 1-15</inkml:trace>
          <inkml:trace contextRef="#ctx0" brushRef="#br0" timeOffset="28163.6218">-719 10847 20 0,'29'-4'10'0,"18"-11"5"16,-35 25-10-16,0-5-4 15,11-15 1-15,0 0-1 0,1-5 0 16,-1 1 0-1,-5-1 0-15,-1-9 0 0,-5 9 1 16,-6 1-1-16,-6-1 1 16,-6-9-2-16,0 19 1 15,-11-5-1-15,-7 15 0 16,-5 5 2-16,0 4 0 16,0 11-1-16,-1 9 1 15,7 5-1-15,5 14 1 16,7 6-1-16,5-6 1 15,12-4 0-15,5-5 0 16,7-10-2-16,5-9 1 16,7-6-8-16,5-14 1 15,0-10-10-15,0-19 0 0,0-1-2 16,0-4 0-16</inkml:trace>
          <inkml:trace contextRef="#ctx0" brushRef="#br0" timeOffset="28769.9127">12 10531 13 0,'-11'-30'6'0,"11"16"9"0,0 14-8 16,-6-5-2-16,0 0 0 16,0 5 0-16,-6 0 1 15,7 0-2-15,-7 0 0 16,-6-5-3-16,1 5 0 15,-1 0-1-15,1 0 1 16,5 0-1-16,0 0 0 16,1 0 0-16,5 10 1 15,0 0-1-15,0 9 0 16,0 1 0-16,0 19 0 0,0 0 0 16,1 4 0-16,-1-4 0 15,6-4 0-15,0-11 0 16,0 5 1-16,11-4-2 15,1-6 1-15,0-9 0 16,5 0 0-16,1 4 0 16,5-9 0-16,1 0 1 15,-1 0 1-15,1 0-4 16,-1-5 0-16,0 0-1 16,1-5 0-16,-7-5-3 15,7 0 1-15,-1-4-3 16,0-6 1-16,1 6-7 15,-7-11 1-15,7 11 6 16,-1-1 1-16</inkml:trace>
          <inkml:trace contextRef="#ctx0" brushRef="#br0" timeOffset="29245.2511">363 10311 28 0,'-6'-14'14'0,"6"9"-2"0,0 5-13 0,6 0 2 16,0 0 0-16,0 0 0 16,-6 0 1-16,6 0 1 15,0 10 0-15,5 14-1 16,1 10 1-16,0 10-2 15,-1 0 0-15,-5 14 0 16,6-4 1-16,0-5-2 16,-1-10 0-16,7-10-1 15,-1-10 1-15,1-9-3 16,5-20 1-16,-5-14 0 16,-1-10 1-16,1 0-1 15,-6-10 1-15,-1-5 2 16,-5-4 0-16,-6 4 0 15,0 0 0-15,0 20-2 16,6 4 0-16,0 11 4 16,0 9 1-16,0 10-2 0,0 9 1 15,5 11-2-15,1 14 1 16,5 0-3-16,-5 0 1 16,6-5-1-16,-1-5 0 15,-5-9-4-15,0-11 1 16,-1-9-5-16,7 0 1 15,-6-14-8-15,5-6 0 16,-5-9 7-16,0-5 1 16</inkml:trace>
          <inkml:trace contextRef="#ctx0" brushRef="#br0" timeOffset="29574.4837">895 10092 23 0,'0'5'11'0,"0"14"3"0,6-4-11 0,-6-15-1 16,12 19 0-16,0 1 0 15,-1 4 0-15,1 6 0 16,6 4 1-16,-7 5 0 16,7 0 0-16,-1 0-1 15,-5-10 0-15,0-5 0 16,-6-4 1-16,0-6-3 16,-6-14 1-16,0 0-2 15,-6-9 1-15,0-6 0 16,-12-9 0-16,1-6 0 15,-1-4 0-15,1 5 0 16,5 0 1-16,6-5-3 16,12 9 0-16,0-4-3 15,5 10 1-15,7 9-3 0,0-5 0 16,-1 5-1-16,1 6 0 16,5-6-8-16,0 5 0 15,1 0 14-15,-1 0 0 16</inkml:trace>
          <inkml:trace contextRef="#ctx0" brushRef="#br0" timeOffset="29934.74">1445 9912 24 0,'-17'9'12'0,"-7"1"-1"0,18 0-11 0,-5-5 1 16,-1 0 1-16,0 9 0 15,-5-9 0-15,5 0-2 16,0 10 1-16,1-6 1 16,5 16 1-1,23 14 0 1,7-5 0-16,5-5-2 16,12-9 1-16,-6-1-2 15,0-4 0-15,-6 4-1 16,-5-4 1-16,-1-1 0 15,-11 1 0-15,-6 0 0 16,-6-1 0-16,-12 1-1 16,-11-5 0-16,-1-5-5 15,1-1 0-15,-1-4-2 0,7-4 1 16,5-11-4-16,6 0 0 16,6-9 3-16,6-10 0 15</inkml:trace>
          <inkml:trace contextRef="#ctx0" brushRef="#br0" timeOffset="30116.8698">1802 9926 25 0,'18'-14'12'0,"-13"48"5"0,-5-24-12 16,0 4-4-16,0 1 1 16,0-1-3-16,0 11 0 15,0 4 2-15,0 0 0 0,0 0-4 16,0-9 0-16,0-5-5 15,-5-1 1-15,-1-9-13 16,6-15 0-16</inkml:trace>
          <inkml:trace contextRef="#ctx0" brushRef="#br0" timeOffset="30277.9855">1691 9658 31 0,'-12'10'15'0,"36"14"-5"16,-13-9-17-16,1-15-7 16,6-5 1-16,-1 5 2 15,1 0 1-15</inkml:trace>
          <inkml:trace contextRef="#ctx0" brushRef="#br0" timeOffset="30671.2635">2083 9717 29 0,'0'-25'14'0,"6"59"-1"0,-1-24-15 16,1 0 2-16,0 0 1 15,0-1 1-15,0 6 0 16,0 5-2-16,0-1 0 16,-1 1 2-16,7 14 1 15,0-5-1-15,5-5 1 16,1 1-4-16,-1-1 1 0,1-14 1 15,0-5 1-15,5-5-1 16,0-10 1-16,-5-14-2 16,-1-1 0-16,-5-4-1 15,-6-5 1-15,-12-5 1 16,-6-5 1-16,1 0-2 16,-7 10 0-16,1 5-1 15,-7 9 1-15,1 10-1 16,-1 10 1-16,1 5-1 15,-6 5 1-15,5 10-2 16,7 4 0-16,5-9-5 16,6-1 1-16,6 1 3 15,0-15 0-15,12-10-12 16,6-5 0-16,5 1 5 0,0-6 1 16</inkml:trace>
          <inkml:trace contextRef="#ctx0" brushRef="#br0" timeOffset="30971.4759">2451 9541 26 0,'12'29'13'0,"0"6"4"0,-7-21-13 16,1 11-2-16,6 4 0 15,-6 10 0-15,0-5 1 16,0-5-2-16,-6 0 0 16,0 6 2-16,5-16 0 15,-5-4-2-15,0-6 1 16,6-13-3-16,0-11 1 0,-6 0 0 15,6-14 0-15,0-10-2 16,5-5 1-16,7 0 0 16,5 10 0-16,1 0 1 15,-1 10 0-15,1 14 1 16,-1 5 0-16,0 15-1 16,-5 4 0-16,-1 21-3 15,1-6 1-15,-6 0-8 16,-1 0 0-16,1-9-15 15,0-6 0-15</inkml:trace>
        </inkml:traceGroup>
        <inkml:traceGroup>
          <inkml:annotationXML>
            <emma:emma xmlns:emma="http://www.w3.org/2003/04/emma" version="1.0">
              <emma:interpretation id="{2A3171DB-96F4-498E-86EA-B6F36E60B423}" emma:medium="tactile" emma:mode="ink">
                <msink:context xmlns:msink="http://schemas.microsoft.com/ink/2010/main" type="inkWord" rotatedBoundingBox="24305,16181 25147,15854 25382,16459 24541,16787"/>
              </emma:interpretation>
              <emma:one-of disjunction-type="recognition" id="oneOf4">
                <emma:interpretation id="interp20" emma:lang="en-US" emma:confidence="0">
                  <emma:literal>on</emma:literal>
                </emma:interpretation>
                <emma:interpretation id="interp21" emma:lang="en-US" emma:confidence="0">
                  <emma:literal>one</emma:literal>
                </emma:interpretation>
                <emma:interpretation id="interp22" emma:lang="en-US" emma:confidence="0">
                  <emma:literal>in</emma:literal>
                </emma:interpretation>
                <emma:interpretation id="interp23" emma:lang="en-US" emma:confidence="0">
                  <emma:literal>o</emma:literal>
                </emma:interpretation>
                <emma:interpretation id="interp24" emma:lang="en-US" emma:confidence="0">
                  <emma:literal>do</emma:literal>
                </emma:interpretation>
              </emma:one-of>
            </emma:emma>
          </inkml:annotationXML>
          <inkml:trace contextRef="#ctx0" brushRef="#br0" timeOffset="32052.7636">3773 9107 22 0,'-12'5'11'0,"-5"10"5"16,11-20-11-16,0 5 0 16,-6 0 1-16,1-5-5 15,-7 5 1-15,6 10 0 16,-5 0 0-16,-7-1-3 0,1 6 1 16,6 5 2-16,-1-1 1 15,0 5-4-15,7 1 1 16,5 9 0-16,0-5 1 15,6 0-1-15,6-4 1 16,6-1-2-16,-1-4 0 16,1-6-2-16,6-14 0 15,-1-9-4-15,1-6 1 16,-7-5-4-16,1-14 0 16,0 5 5-16,-6-20 0 15,-6-4 4-15,0-6 0 16,-6-14 5-16,0 0 0 15,0 5 0-15,0 9 1 0,0 11-1 16,0 9 1-16,1 9-2 16,5 6 0-16,0 4 3 15,0 11 0-15,0 9-5 16,5 9 1-16,1 11-3 16,6 19 0-16,0 15 1 15,5 4 1-15,1 10 1 16,-1-9 0-16,1 4-2 15,-1-9 1-15,1-6-3 16,0-13 1-16,-1-11-5 16,12-5 1-16,-11-9-3 15,5-15 1-15,1-4 1 16,-1-21 1-16,0-4 0 0,1 0 1 16,-7 0 7-1,1 5 0-15,0 4 2 0,5 6 1 16,-6 29 0-16,1-6 1 15,0 1-5-15,5 5 0 16,0-5-2-16,1 10 0 16,-1-1 1-16,6-4 1 15,-5 0-2-15,5-10 0 16,-6-10 1-16,-5 0 1 16,5-4-2-16,-5-6 0 15,-6-4 3-15,-7 4 1 16,-10-14-3-16,-1 10 1 15,-6-5-3-15,-6 14 0 0,1-5 0 16,-6 6 0-16,-7 19 1 16,-5 14 0-16,6 1-2 15,0 9 1-15,5 10-7 16,7 0 0-16,-1-10-18 16,12 0 0-16</inkml:trace>
        </inkml:traceGroup>
      </inkml:traceGroup>
    </inkml:traceGroup>
    <inkml:traceGroup>
      <inkml:annotationXML>
        <emma:emma xmlns:emma="http://www.w3.org/2003/04/emma" version="1.0">
          <emma:interpretation id="{654F26B0-7368-4728-AF6B-3B09A0F8950E}" emma:medium="tactile" emma:mode="ink">
            <msink:context xmlns:msink="http://schemas.microsoft.com/ink/2010/main" type="paragraph" rotatedBoundingBox="21626,18253 24854,16894 25136,17565 21909,18924" alignmentLevel="2"/>
          </emma:interpretation>
        </emma:emma>
      </inkml:annotationXML>
      <inkml:traceGroup>
        <inkml:annotationXML>
          <emma:emma xmlns:emma="http://www.w3.org/2003/04/emma" version="1.0">
            <emma:interpretation id="{F4DBDAA3-A0C4-4344-ADFA-F9BACD413412}" emma:medium="tactile" emma:mode="ink">
              <msink:context xmlns:msink="http://schemas.microsoft.com/ink/2010/main" type="line" rotatedBoundingBox="21626,18253 24854,16894 25136,17565 21909,18924"/>
            </emma:interpretation>
          </emma:emma>
        </inkml:annotationXML>
        <inkml:traceGroup>
          <inkml:annotationXML>
            <emma:emma xmlns:emma="http://www.w3.org/2003/04/emma" version="1.0">
              <emma:interpretation id="{9E2E00F9-33D6-4655-A02B-7665B1A63F8E}" emma:medium="tactile" emma:mode="ink">
                <msink:context xmlns:msink="http://schemas.microsoft.com/ink/2010/main" type="inkWord" rotatedBoundingBox="23363,17522 24854,16895 25110,17502 23619,18130"/>
              </emma:interpretation>
              <emma:one-of disjunction-type="recognition" id="oneOf5">
                <emma:interpretation id="interp25" emma:lang="en-US" emma:confidence="0">
                  <emma:literal>them</emma:literal>
                </emma:interpretation>
                <emma:interpretation id="interp26" emma:lang="en-US" emma:confidence="0">
                  <emma:literal>the work</emma:literal>
                </emma:interpretation>
                <emma:interpretation id="interp27" emma:lang="en-US" emma:confidence="0">
                  <emma:literal>the world</emma:literal>
                </emma:interpretation>
                <emma:interpretation id="interp28" emma:lang="en-US" emma:confidence="0">
                  <emma:literal>theme</emma:literal>
                </emma:interpretation>
                <emma:interpretation id="interp29" emma:lang="en-US" emma:confidence="0">
                  <emma:literal>the Work</emma:literal>
                </emma:interpretation>
              </emma:one-of>
            </emma:emma>
          </inkml:annotationXML>
          <inkml:trace contextRef="#ctx0" brushRef="#br0" timeOffset="36841.2965">2492 10404 26 0,'0'0'13'0,"12"-15"4"0,-6 10-13 16,5-4-4 0,-5 4 0-16,6-5 0 15,0 20 1-15,-1 0 2 16,1 14 1-16,0 10-3 16,5 5 1-16,-5 10 2 15,6 0 0-15,-1-10-5 16,1-5 1-16,5-10 1 15,-5-5 1-15,-1-4-3 16,1-25 0-16,-7-9 0 16,1-6 0-16,-6 1 1 15,0-5 0-15,-6 0-1 0,0-5 1 16,0 4-1-16,0 6 1 16,6 4 0-16,-1 11 0 15,7 14-1-15,0 9 1 16,5 6 1-16,1-1 0 15,-1 10 1-15,1 1 0 16,0-6 0-16,-7-9 1 16,1-1-2-16,0-9 1 15,-6-10 1-15,-1-4 1 16,-5-6-4-16,0-5 1 16,0-4-1-16,0-10 0 15,0-10-3-15,0 5 0 0,0 0-1 16,6 0 1-16,6 15-4 15,0-1 0-15,-1 11 2 16,1-1 1-16,6 0 3 16,-1 11 1-16,-5-6-1 15,-1 10 1-15,1 0 2 16,-6-5 1-16,-6 5 0 16,6-5 0-16,-6 5-3 15,0 0 0-15,0 0 1 16,6 15 0-16,5-1-1 15,1 16 0-15,0 4 2 16,5 10 1-16,1-5-2 16,-1-5 0-16,7-5 0 15,-1-10 0-15,1-9 0 0,-1-10 0 16,0-10-1-16,1-4 0 16,-1-11-1-16,-5-4 0 15,-7-5 2-15,-11-5 0 16,0-10-2-16,-5 5 1 15,-7 5 0-15,0 15 0 16,1 0-3-16,-1 14 1 16,-6 5 1-16,7 5 1 15,-1 0-2-15,0 0 1 16,6 0-2-16,0 0 0 16,1-5 2-16,5 5 0 15,11-10 1-15,-5-4 0 16,6 9-2-16,5-5 0 0,1 0 5 15,0 6 0-15,-1 8 1 16,1 6 0-16,5 10-2 16,0 4 1-16,1 0-1 15,-7 6 0-15,7-6-3 16,-7 0 0-16,-5-4 1 16,0-5 1-16,-12-6-1 15,0-4 0-15,-6-10 0 16,0-4 0-16,-6-6 2 15,1-9 0-15,-1-1-3 16,0-9 0-16,6-5-1 16,0 15 1-16,6-10 0 15,6 9 0-15,6 6-1 16,0-1 1-16,-1 6-5 0,1 4 0 16,0 5 0-16,0 0 1 15,-7 0-8-15,7 0 0 16,0-4 0-16,-1 4 1 15</inkml:trace>
          <inkml:trace contextRef="#ctx0" brushRef="#br0" timeOffset="37098.4871">3633 9697 28 0,'0'-44'14'0,"0"39"0"0,0 5-13 15,0 0 0-15,5 10 1 16,1 0 1-16,0 14 0 0,6 10 1 15,0 5 0-15,-1 10-2 16,7 10 1-16,-1-1-2 16,1 10 0-16,-1-9 0 15,1-6 0-15,0-4-2 16,-1-10 1-16,-5-5-3 16,5-9 0-16,-5-11-6 15,-12-14 1-15,0-5-4 16,0-14 0-16,-6-20-5 15,0-5 0-15</inkml:trace>
          <inkml:trace contextRef="#ctx0" brushRef="#br0" timeOffset="37381.6818">3884 9736 29 0,'12'44'14'0,"0"-24"7"0,-7-11-16 15,-5 6-5-15,0 9 1 16,-5-4-2-16,-1 4 1 15,-6 1 0-15,-6-1 0 16,1 0 1-16,-1-4 0 16,1-6 0-16,11 1 0 15,0-5 1-15,6 4 1 16,6-4 0-16,6-5 0 16,5-5-3-16,1 0 1 15,5 5-1-15,6-5 1 16,6 0-2-16,-5 10 1 15,-1-5-3-15,-6-1 1 0,-5-4-8 16,5 0 1-16,-5-4-21 16,-1-1 1-16</inkml:trace>
          <inkml:trace contextRef="#ctx0" brushRef="#br0" timeOffset="34393.5582">983 10935 22 0,'6'0'11'0,"-6"-5"4"16,0 5-12-16,0 0 2 15,6-5 1-15,0 1-2 16,-6-1 1-16,0 0-4 0,0 0 0 16,0 5 1-16,0 0 1 15,0 0-1-15,0-10 1 16,0 10-1-16,0-5 1 16,6 15-4-16,-6-10 1 15,5 10-1-15,1 9 1 16,6-4 1-16,0 9 1 15,-1 10 0-15,7 5 0 16,-1 10-2-16,1 0 0 16,0 0 0-16,-1-1 0 15,1-4-1-15,-1-5 0 16,1-5 1-16,-1-9 0 0,-5-1-2 16,0-4 1-16,-6-11-2 15,-1 1 1-15,-5-10-2 16,0 0 1-16,0-5-3 15,0 0 1-15,0 0-2 16,0-4 0-16,0-1-5 16,0 5 0-16,0-5-1 15,0 5 0-15</inkml:trace>
          <inkml:trace contextRef="#ctx0" brushRef="#br0" timeOffset="34740.8108">819 11286 29 0,'0'-15'14'0,"24"11"2"0,-12-1-15 15,11-5 3-15,0-5 0 16,7-4-3-16,5-5 1 16,0-1-2-16,0 1 0 0,0-1-1 15,0 11 0-15,-6-1-3 16,-5 10 1-16,-7-4-9 15,1-6 0-15,-7 10-7 16,1-5 1-16</inkml:trace>
          <inkml:trace contextRef="#ctx0" brushRef="#br0" timeOffset="35355.241">1235 10657 29 0,'6'15'14'0,"23"19"2"16,-18-24-16-16,7 14 4 0,0 15 0 15,-1 5-3-15,1 0 1 16,5 14 0-16,-11 6 1 16,-1-6-1-16,-5-9 0 15,0-5-1-15,0-10 0 16,0-5 0-16,0-19 0 15,-6-10-2-15,6-15 1 16,5-19-2-16,13-10 0 16,-7-4 1-16,1 4 1 15,-1-5-1-15,1 15 1 16,-1 0 1-16,7 9 1 16,-7 11-3-16,1 4 1 0,-1 10 0 15,7 24 1-15,-1-4-1 16,1 4 0-16,-1-4 0 15,0 4 1-15,1-4-1 16,-1-11 1-16,6-9-1 16,-5-9 1-16,5-6-3 15,0 0 0-15,-5-14 1 16,-7-10 0-16,1 5 1 16,-7-10 1-16,-5-14-2 15,-6 14 1-15,0 5 0 16,-6 14 0-16,-5 21 0 15,-1 13 0-15,0 6 1 16,1 19 1-16,-1-5 0 16,0 15 1-16,6 0-4 0,6-5 1 15,0 0 0-15,12-5 0 16,6-19-2-16,-1-5 0 16,1-15-4-16,5 5 0 15,1-10-2-15,-1 10 0 16,0-10 2-16,1 5 0 15,-1 5-13-15,1 0 0 16</inkml:trace>
        </inkml:traceGroup>
      </inkml:traceGroup>
    </inkml:traceGroup>
  </inkml:traceGroup>
</inkml:ink>
</file>

<file path=ppt/ink/ink6.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1-17T23:53:59.185"/>
    </inkml:context>
    <inkml:brush xml:id="br0">
      <inkml:brushProperty name="width" value="0.05833" units="cm"/>
      <inkml:brushProperty name="height" value="0.05833" units="cm"/>
      <inkml:brushProperty name="color" value="#ED1C24"/>
      <inkml:brushProperty name="fitToCurve" value="1"/>
    </inkml:brush>
  </inkml:definitions>
  <inkml:traceGroup>
    <inkml:annotationXML>
      <emma:emma xmlns:emma="http://www.w3.org/2003/04/emma" version="1.0">
        <emma:interpretation id="{FAD8943B-37BF-4F46-8832-15CB34AE70BA}" emma:medium="tactile" emma:mode="ink">
          <msink:context xmlns:msink="http://schemas.microsoft.com/ink/2010/main" type="inkDrawing" rotatedBoundingBox="16840,7177 19524,6473 19724,7235 17040,7939" semanticType="callout" shapeName="Other">
            <msink:sourceLink direction="from" ref="{473998F3-200C-4EEC-BAD2-0A4917314994}"/>
            <msink:sourceLink direction="to" ref="{473998F3-200C-4EEC-BAD2-0A4917314994}"/>
          </msink:context>
        </emma:interpretation>
      </emma:emma>
    </inkml:annotationXML>
    <inkml:trace contextRef="#ctx0" brushRef="#br0">22 1180 13 0,'-17'0'6'0,"11"0"7"0,6 5-7 15,0-5-1-15,0 0 1 0,0 0-2 16,0-5 0-16,0-5-1 16,0 0 0-16,11-9-1 15,1-10 0-15,0-6-2 16,11-8 0-1,42-55 2 1,5 5 0-16,0-9-2 16,24 10 1-16,-1-1-1 15,7 10 0-15,-1 5 0 16,-5 10 0-16,-1 9 0 16,1 11 1-16,-1 4-1 15,7 15 1-15,5 9-1 16,-6 10 1-16,-5 1 0 0,0 4 1 15,-7 5-2-15,-11 0 0 16,-5 5 0-16,-7 4 1 16,-6 1-1-16,-5 0 1 15,-6 4-2-15,0 1 0 16,-7 0 1-16,1-1 0 16,0-4 0-16,0 0 1 15,-6-1-2-15,0-4 1 16,1 5 0-16,-7 0 0 15,0-5-2-15,-6 4 1 16,1 1 2-16,-7-5 0 16,-5 0-3-16,0 0 1 15,0 0 1-15,-12-5 0 0,0 9 0 16,0-9 1-16,-6 5-1 16,0 5 0-16,-12-5-1 15,-5 5 0-15,-6-1-1 16,-12-4 1-16,-6 10 2 15,-6 4 0-15,-5 1-2 16,-1 4 1-16,7-14 0 16,5 0 0-16,-6-5 0 15,18 4 1-15,0-9 0 16,12 0 1-16,5 0-1 16,1 5 1-16,5-10-1 15,12 5 1-15,0-4-1 16,12 4 0-16,5-10-1 15,12-5 1-15,6 5-1 16,6 15 0-16,24-5 2 0,-7 15 0 16,12 0-4-16,1 4 1 15,-1-9 1-15,0 9 1 16,0-9-1-16,-11 5 1 16,-7-10 0-16,-5 4 1 15,-6-4-2-15,-12-5 0 16,-5 5 2-16,-7-5 1 15,-11-10-2-15,-6-4 0 16,-6-6-1-16,-6-14 0 16,-5 5-1-16,-1-15 1 15,-11 0 1-15,0 0 0 0,-6-5-2 16,6 10 1 0,-1 1-1-16,7 3 1 0,5 6 0 15,1 5 0-15,5 4 0 16,0 1 0-16,1-1 0 15,5 6 0-15,0-1 0 16,0 5 0-16,-6 10 0 16,1 15 0-16,-7 4-1 15,-5 16 1-15,-6 8 0 16,-7 6 0-16,1 5 0 16,-6 9 1-16,1 5-3 15,4-14 0-15,1 0-9 16,6-15 1-16,6-10-25 15,5-10 0-15</inkml:trace>
  </inkml:traceGroup>
</inkml:ink>
</file>

<file path=ppt/ink/ink7.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1-23T06:07:56.074"/>
    </inkml:context>
    <inkml:brush xml:id="br0">
      <inkml:brushProperty name="width" value="0.05833" units="cm"/>
      <inkml:brushProperty name="height" value="0.05833" units="cm"/>
      <inkml:brushProperty name="color" value="#ED1C24"/>
      <inkml:brushProperty name="fitToCurve" value="1"/>
    </inkml:brush>
  </inkml:definitions>
  <inkml:traceGroup>
    <inkml:annotationXML>
      <emma:emma xmlns:emma="http://www.w3.org/2003/04/emma" version="1.0">
        <emma:interpretation id="{0F6DE8C3-9EFC-4311-9A5C-C0FB96BB6787}" emma:medium="tactile" emma:mode="ink">
          <msink:context xmlns:msink="http://schemas.microsoft.com/ink/2010/main" type="inkDrawing" rotatedBoundingBox="1014,11773 2272,10751 3037,11694 1779,12715" hotPoints="2643,11692 1947,12387 1251,11692 1947,10996" semanticType="enclosure" shapeName="Circle"/>
        </emma:interpretation>
      </emma:emma>
    </inkml:annotationXML>
    <inkml:trace contextRef="#ctx0" brushRef="#br0">1190 93 20 0,'0'5'10'0,"12"-5"3"0,-12 0-11 15,6-5-1-15,0 0 1 0,-6 0-3 16,0-5 1-16,-6 5 0 16,0-9 0-16,-6 4 0 15,-5-5 0-15,-12 1-1 16,-1 9 1-16,-5 0 1 15,-6 0 0-15,-6 5 0 16,-5 10 1-16,-12-5-1 16,-7 14 1-16,-5 6-2 15,0-6 1-15,-11 10-2 16,-1 15 0-16,6 5 1 16,0 5 1-16,12 19-1 15,6 0 1-15,11 5 1 16,6 10 0-16,12-1-2 15,12 6 0-15,5-5 0 0,18-1 0 16,23 6 0-16,7-20 1 16,28 5 1-16,12-19 1 15,12-11-5-15,18-18 1 16,-1-16 3-16,6-9 1 16,1-15-6-16,16-14 1 15,7-10 3-15,-12-25 1 16,-6-9-2-16,-11-5 0 15,-18-5-1-15,-12-15 0 16,-12-4 4-16,-17-1 1 16,-17 1-4-16,-19 4 1 15,-16 1-2-15,-19 9 1 16,-10 5 0-16,-19 10 1 0,-23 14-1 16,-6 10 0-16,-5 20-1 15,-1 19 0-15,-11 10 2 16,-18 14 0-16,0 15-1 15,6 25 0-15,12 4 0 16,12 5 1-16,16 20 1 16,25 5 1-16,23 4-3 15,17 1 1-15,18-6-2 16,29-4 1-16,17-10-2 16,19-19 1-16,16-20 2 15,13-25 1-15,28-28-5 16,30-16 1-16,12-38-11 15,11-39 0-15,18-15-10 0,12-14 1 16</inkml:trace>
  </inkml:traceGroup>
</inkml:ink>
</file>

<file path=ppt/ink/ink8.xml><?xml version="1.0" encoding="utf-8"?>
<inkml:ink xmlns:inkml="http://www.w3.org/2003/InkML">
  <inkml:definitions>
    <inkml:context xml:id="ctx0">
      <inkml:inkSource xml:id="inkSrc0">
        <inkml:traceFormat>
          <inkml:channel name="X" type="integer" max="1680" units="cm"/>
          <inkml:channel name="Y" type="integer" max="1050" units="cm"/>
          <inkml:channel name="T" type="integer" max="2.14748E9" units="dev"/>
        </inkml:traceFormat>
        <inkml:channelProperties>
          <inkml:channelProperty channel="X" name="resolution" value="57.93103" units="1/cm"/>
          <inkml:channelProperty channel="Y" name="resolution" value="61.76471" units="1/cm"/>
          <inkml:channelProperty channel="T" name="resolution" value="1" units="1/dev"/>
        </inkml:channelProperties>
      </inkml:inkSource>
      <inkml:timestamp xml:id="ts0" timeString="2014-01-23T06:08:48.553"/>
    </inkml:context>
    <inkml:brush xml:id="br0">
      <inkml:brushProperty name="width" value="0.05833" units="cm"/>
      <inkml:brushProperty name="height" value="0.05833" units="cm"/>
      <inkml:brushProperty name="color" value="#ED1C24"/>
      <inkml:brushProperty name="fitToCurve" value="1"/>
    </inkml:brush>
  </inkml:definitions>
  <inkml:traceGroup>
    <inkml:annotationXML>
      <emma:emma xmlns:emma="http://www.w3.org/2003/04/emma" version="1.0">
        <emma:interpretation id="{AD413C32-B980-4F45-8329-C05C6813559E}" emma:medium="tactile" emma:mode="ink">
          <msink:context xmlns:msink="http://schemas.microsoft.com/ink/2010/main" type="writingRegion" rotatedBoundingBox="2105,14471 3308,14471 3308,15573 2105,15573"/>
        </emma:interpretation>
      </emma:emma>
    </inkml:annotationXML>
    <inkml:traceGroup>
      <inkml:annotationXML>
        <emma:emma xmlns:emma="http://www.w3.org/2003/04/emma" version="1.0">
          <emma:interpretation id="{F20702B5-7585-42EB-9328-D556143CC9A5}" emma:medium="tactile" emma:mode="ink">
            <msink:context xmlns:msink="http://schemas.microsoft.com/ink/2010/main" type="paragraph" rotatedBoundingBox="2105,14471 3308,14471 3308,15573 2105,15573" alignmentLevel="1"/>
          </emma:interpretation>
        </emma:emma>
      </inkml:annotationXML>
      <inkml:traceGroup>
        <inkml:annotationXML>
          <emma:emma xmlns:emma="http://www.w3.org/2003/04/emma" version="1.0">
            <emma:interpretation id="{C7F10B27-2904-4D01-BB3B-88D6596190F6}" emma:medium="tactile" emma:mode="ink">
              <msink:context xmlns:msink="http://schemas.microsoft.com/ink/2010/main" type="line" rotatedBoundingBox="2105,14471 3308,14471 3308,15573 2105,15573"/>
            </emma:interpretation>
          </emma:emma>
        </inkml:annotationXML>
        <inkml:traceGroup>
          <inkml:annotationXML>
            <emma:emma xmlns:emma="http://www.w3.org/2003/04/emma" version="1.0">
              <emma:interpretation id="{AF63E247-23C7-4BF4-9DE1-9B1E8851D19C}" emma:medium="tactile" emma:mode="ink">
                <msink:context xmlns:msink="http://schemas.microsoft.com/ink/2010/main" type="inkWord" rotatedBoundingBox="2105,14471 3308,14471 3308,15573 2105,15573"/>
              </emma:interpretation>
            </emma:emma>
          </inkml:annotationXML>
          <inkml:trace contextRef="#ctx0" brushRef="#br0">980 0 0,'-33'0'15,"-68"0"-15,1 0 16,33 33-1,0-33-15,-66 0 16,99 0 0,1 0-16,-1 0 15,1 0 1,0 0 62,-1 0-78,1 0 47,-1 33-31,34 1-16,-33-1 15,-1 1 1,1-1-16,0 34 31,-1-34-31,1 34 16,33-33-1,0-1 1,0 0 0,0 1-1,0-1 1,0 1-1,0-1 1,0 34 0,0-34-1,33 1 1,1-1-16,-1 1 31,0-1-31,68 34 31,-34-34-31,-1 34 16,1-33-16,0-34 16,0 0-1,-34 0-15,1 33 16,-1-33 0,1 0-16,-1 33 15,0-33 1,1 0 15,-1 0-15,1 0 15,-1 0-15,-33-33-1,34 33-15,-34-33 16,33-1-1,0 34-15,-33-67 16,34 0 0,-1 1-1,1-1 1,-1 33-16,0-32 16,-33 32-1,0 1 1,34-1-1,-34 1 1,0-1 31,0 1-16,0 0 16,0-1-31,0 1-1,0-1 17,0 1-17,-34 33 32,34-34-47,-33 34 16,0-33-16,-1 0 31,1 33-31,-34 0 31</inkml:trace>
        </inkml:traceGroup>
      </inkml:traceGroup>
    </inkml:traceGroup>
  </inkml:traceGroup>
</inkml:ink>
</file>

<file path=ppt/ink/ink9.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1-23T06:10:50.363"/>
    </inkml:context>
    <inkml:brush xml:id="br0">
      <inkml:brushProperty name="width" value="0.08333" units="cm"/>
      <inkml:brushProperty name="height" value="0.08333" units="cm"/>
      <inkml:brushProperty name="color" value="#3165BB"/>
      <inkml:brushProperty name="fitToCurve" value="1"/>
    </inkml:brush>
  </inkml:definitions>
  <inkml:traceGroup>
    <inkml:annotationXML>
      <emma:emma xmlns:emma="http://www.w3.org/2003/04/emma" version="1.0">
        <emma:interpretation id="{3BA0DBB8-8881-4C11-BF96-3259FCB69658}" emma:medium="tactile" emma:mode="ink">
          <msink:context xmlns:msink="http://schemas.microsoft.com/ink/2010/main" type="writingRegion" rotatedBoundingBox="18768,6423 24315,2852 25655,4933 20107,8504"/>
        </emma:interpretation>
      </emma:emma>
    </inkml:annotationXML>
    <inkml:traceGroup>
      <inkml:annotationXML>
        <emma:emma xmlns:emma="http://www.w3.org/2003/04/emma" version="1.0">
          <emma:interpretation id="{46C49472-0416-4143-B829-FC3F88F5037F}" emma:medium="tactile" emma:mode="ink">
            <msink:context xmlns:msink="http://schemas.microsoft.com/ink/2010/main" type="paragraph" rotatedBoundingBox="18768,6423 24315,2852 25205,4233 19657,7805" alignmentLevel="1"/>
          </emma:interpretation>
        </emma:emma>
      </inkml:annotationXML>
      <inkml:traceGroup>
        <inkml:annotationXML>
          <emma:emma xmlns:emma="http://www.w3.org/2003/04/emma" version="1.0">
            <emma:interpretation id="{10FDDFA7-D26C-498C-BFAD-0D28769C69CA}" emma:medium="tactile" emma:mode="ink">
              <msink:context xmlns:msink="http://schemas.microsoft.com/ink/2010/main" type="line" rotatedBoundingBox="18768,6423 24315,2852 25205,4233 19657,7805"/>
            </emma:interpretation>
          </emma:emma>
        </inkml:annotationXML>
        <inkml:traceGroup>
          <inkml:annotationXML>
            <emma:emma xmlns:emma="http://www.w3.org/2003/04/emma" version="1.0">
              <emma:interpretation id="{5ED2A25E-ED1E-48F9-8CA2-79130000BD0F}" emma:medium="tactile" emma:mode="ink">
                <msink:context xmlns:msink="http://schemas.microsoft.com/ink/2010/main" type="inkWord" rotatedBoundingBox="19991,5635 22865,3785 23212,4324 20338,6174"/>
              </emma:interpretation>
              <emma:one-of disjunction-type="recognition" id="oneOf0">
                <emma:interpretation id="interp0" emma:lang="en-US" emma:confidence="0">
                  <emma:literal>woman's</emma:literal>
                </emma:interpretation>
                <emma:interpretation id="interp1" emma:lang="en-US" emma:confidence="0">
                  <emma:literal>unman's</emma:literal>
                </emma:interpretation>
                <emma:interpretation id="interp2" emma:lang="en-US" emma:confidence="0">
                  <emma:literal>unnecessary</emma:literal>
                </emma:interpretation>
                <emma:interpretation id="interp3" emma:lang="en-US" emma:confidence="0">
                  <emma:literal>unmans</emma:literal>
                </emma:interpretation>
                <emma:interpretation id="interp4" emma:lang="en-US" emma:confidence="0">
                  <emma:literal>"mans</emma:literal>
                </emma:interpretation>
              </emma:one-of>
            </emma:emma>
          </inkml:annotationXML>
          <inkml:trace contextRef="#ctx0" brushRef="#br0">2478-1341 11 0,'12'20'5'0,"23"24"3"15,-23-20-5-15,5 5-1 16,1 5 1-16,5 1-2 16,-5 4 0-16,0 4-1 0,-1-8 1 15,-5-11-1-15,-6 0 1 16,-6-9 1-16,0-5 1 15,-6-10-5-15,0-15 0 16,0-9 1-16,-6-6 1 16,1-9 0-16,-1-4 0 15,6-6 1-15,0 0 0 16,6 5-1-16,0-9 0 16,6-1-1-16,0 10 1 15,6 5 0-15,-1 10 1 16,7 5-1-16,5 4 0 0,1 10 1 15,-1 15 0-15,0 5-3 16,1 5 0-16,-1 4 4 16,7 5 0-16,-7 6-1 15,0-1 0-15,1 0-3 16,-1 0 1-16,0-9 2 16,1-1 0-16,-1-9 0 15,1-5 1-15,-1-15-2 16,0-4 1-16,1-1-3 15,-1-19 0-15,1-10 3 16,-7-5 0-16,1 5-2 16,-1-9 1-16,-5-1 0 15,-6 10 1-15,-6-19-3 16,0 19 1-16,-6 0 3 16,0 15 0-16,0 9-3 0,-5 16 1 15,-1 4 1-15,0 19 0 16,1 1-2-16,-1 14 0 15,6 5 1-15,6 0 1 16,6 5 0-16,6 4 0 16,5-9-1-16,6 0 0 15,1-5 0-15,5-14 0 16,6-1 0-16,0-9 1 16,-5-5-1-16,5-20 0 15,6-4 0-15,-1-10 0 16,-4-10-1-16,-7-10 1 15,-6-5 0-15,-5-9 0 0,-1 4-1 16,-5 1 0-16,-6-5 1 16,-6 4 0-16,0 6-1 15,6 4 1-15,-6 10 1 16,0 10 1-16,0 4-3 16,-6 11 1-16,6 4 1 15,0 5 1-15,0 5-3 16,0 0 1-16,12 5 0 15,-1 5 0-15,1-1 0 16,5-4 1-16,1 0-1 16,-6 0 1-16,5-5-1 15,1 0 0-15,-6-5 1 16,5 5 0-16,-5-5-1 16,-1 5 1-16,1 5 0 0,0 0 1 15,0 0-2-15,-7 5 0 16,1-1-1-16,6 1 0 15,-6 0 2-15,5 0 0 16,1 4-1-16,0-4 1 16,0 5-1-16,-1-6 0 15,1 1 0-15,-6 0 0 16,6 4 1-16,-7 1 0 16,1 0-1-16,0-6 1 15,0 1-1-15,-6-10 0 16,0 5 0-16,0-5 1 15,0 5-3-15,-6-5 1 0,6-5-7 16,-6 0 0-16,0-5-4 16,1 1 0-16,-1-6 4 15,0 5 0-15</inkml:trace>
          <inkml:trace contextRef="#ctx0" brushRef="#br0" timeOffset="705.6114">3917-2496 9 0,'-11'-5'4'0,"-13"15"2"16,24 0-4-16,-12-10-1 15,1 0 1-15,-7 5 1 16,1 4 0-16,-7 1-3 16,7 10 1-16,-1 4-3 15,1 5 1-15,-1 5 6 16,6 15 1-16,7 0-3 0,10 0 0 15,13-1-3-15,5-4 0 16,7 10 0-16,5-10 1 16,0-15-2-16,-6 0 1 15,0-9 0-15,0-6 1 16,-5-14-2-16,-1 0 1 16,1-4-1-16,-1-11 1 15,-5 0-1-15,-1-4 1 16,1-6-8-16,-7 1 1 31</inkml:trace>
          <inkml:trace contextRef="#ctx0" brushRef="#br0" timeOffset="8918.7474">4256-2237 6 0,'-5'9'3'0,"-1"11"3"16,6-15-4-16,0 4-1 15,-12 1 1-15,6 5 0 16,0 4 0-16,1 1-3 16,-7-1 1-16,0 1 1 15,0 4 0-15,1-4-1 0,-1-1 0 16,0 1 0-16,1-6 0 16,-1-9 1-16,0 5 0 15,1 0-1-15,-1-1 0 16,0-9 1-16,0 0 1 15,1 0-2-15,-7 0 0 16,1 0-1-16,-1 0 1 16,1-9-1-16,-7-1 1 15,1 0 1-15,-1 0 1 16,1-4-2-16,0-1 1 16,-7 1 0-16,7-11 0 15,0-4-1-15,5 0 0 0,0 4 0 16,1 6 0-16,5-1 0 15,1 1 1-15,5-1-2 16,0 6 1-16,6-1 0 16,0 0 0-16,6 1 1 15,0 4 0-15,5-9-5 16,7 14 1-16,-1 0-9 16,1 0 0-16,-1 0 10 15,-5 0 0-15</inkml:trace>
          <inkml:trace contextRef="#ctx0" brushRef="#br0" timeOffset="1741.6212">4192-2296 3 0,'6'-10'1'0,"17"-14"3"15,-11 14-2-15,6-14-3 16,-1 4 1-16,1-4 1 16,5-5 1-16,-5-5 0 15,-1-10 1-15,-5 10-2 16,0 0 0-16,-12 9 0 0,-6 6 1 15,0-1 3-15,-6 10 0 16,-5 10-7-16,-1 15 1 16,1 9 3-16,-7 11 0 15,1 4 0-15,-6 9 0 16,11 1 1-16,6-5 0 16,6 5-4-16,6-10 1 15,12-5 1-15,6-5 1 16,23-14-2-16,-6-15 1 15,6-10-2-15,11-5 1 16,7-14-1-16,-1-15 1 16,-5-5 1-16,0-4 1 15,-7-11-3-15,-5-9 0 0,-12 10 1 16,-5-5 0-16,-12 9 0 16,-1 6 1-16,-11 14-2 15,0 4 0-15,-6 6 1 16,6 15 1-16,-5 4-2 15,5 10 1-15,5 5 1 16,7 4 0-16,0 6-1 16,5 19 0-16,7-9 1 15,-1-1 0-15,6 0-1 16,1 6 0-16,-1-6 0 16,-6 0 0-16,-5-4 0 15,-1-1 0-15,-5 1-1 16,-6-1 1-16,-6-4 1 15,-6 0 0-15,-6-6-2 16,-5 1 0-16,-1-5 2 0,1 5 0 16,-1-5-2-16,7-1 1 15,5-8 0-15,6-16 1 16,6-9-2-16,5-15 0 16,7-5 2-16,-1-4 0 15,7-6-2-15,-1-4 1 16,0 4 0-16,1-4 0 15,-1 9 0-15,1-9 1 16,-7 14 0-16,-5 5 0 16,0 10-2-16,-7 15 1 15,-5-11 0-15,6 21 1 0,0 4 0 16,-6 15 1-16,6-6-1 16,6 11 0-16,5 5 0 15,7 4 0-15,-1 5-1 16,6 0 1-16,1 1-1 15,-7 4 1-15,0-10-1 16,-5 5 0-16,-1 1 0 16,-5-6 0-16,-6 0 0 15,-6-4 0-15,-6-1-1 16,-11-4 1-16,-7 0-3 16,-5-1 1-16,-6-9 0 15,-6-10 1-15,6 5-1 16,6 0 0-16,5 0-2 15,12-5 1-15,7-4-2 0,5-1 1 16,17-5-4-16,1-4 0 16,17-6 1-16,6 1 0 15</inkml:trace>
          <inkml:trace contextRef="#ctx0" brushRef="#br0" timeOffset="-1802.452">1203-561 1 0,'-11'-10'0'16,"5"15"2"-16,6-5-2 0,0 0 1 16,0 0 1-16,0 0 2 15,12 0 1-15,-7-5-2 16,-5 1 0-16,0-1-3 16,0-5 1-16,-5 5 2 15,-1-10 1-15,0 6-2 16,0-1 1-16,0 5-1 15,6 10 0-15,0-5-2 16,0 0 1-16,0 0 0 16,0 10 1-16,12 4 1 0,5 6 1 15,1 9-4-15,5 10 0 16,7 5 1-16,5 10 1 16,0-6-3-16,0 6 0 15,0-10 1-15,0 4 1 16,0-9-1-16,0 0 0 15,-5-14 0-15,-1-20 0 16,-6-5-1-16,1-15 0 16,-7-4-1-16,-5-16 0 15,-6-4-2-15,-1-4 1 16,-5-1 1-16,-5 0 1 16,-7-5 1-16,0-4 0 0,1 4-1 15,-7 10 0-15,6 14 2 16,1 1 0-16,-1 5-1 15,6 9 1-15,0 10 0 16,6 10 0-16,6-1 0 16,6 11 0-16,5-1 0 15,1 6 1-15,5 4-3 16,6 0 0-16,1 0 0 16,-1 6 1-16,12-11-3 15,-6-5 0-15,0-4-8 16,-6-10 0-16,-5-5 5 15,-7-10 1-15</inkml:trace>
          <inkml:trace contextRef="#ctx0" brushRef="#br0" timeOffset="-1336.0455">1940-800 11 0,'12'30'5'0,"23"52"4"0,-29-57-5 15,6-6-5-15,-1 6 1 0,1-1 1 16,0 0 1-16,-6-4-1 15,-1-5 0-15,-5-15-1 16,0 0 1-16,6-5-2 16,-6-10 1-16,-6-4 0 15,1-16 1-15,-1-8-2 16,0-11 1-16,0 5-3 16,0 1 0-16,0-6 5 15,6 5 1-15,0 5-6 16,6 15 1-16,0 14 6 15,12 6 1-15,-1 9-3 16,12 9 1-16,1 11-3 16,-1 9 1-16,0 5-2 15,0 5 0-15,-5 0-2 0,-1-5 0 16,1 0-5-16,-7-4 0 16,1-16-1-16,-7 1 1 15</inkml:trace>
          <inkml:trace contextRef="#ctx0" brushRef="#br0" timeOffset="2176.4095">5765-3539 11 0,'-17'5'5'0,"-12"-24"3"0,23 14-6 16,-6 0 2-16,0 0 1 0,1 10-4 16,-1-5 0-16,-6 5 1 15,7 9 0-15,-7 16-1 16,6-1 0-16,7 0-1 15,-1 15 1-15,0-5 0 16,6 0 0-16,6 5-2 16,0-5 1-16,5-5 0 15,1-10 1-15,0-9-2 16,5-15 1-16,1-5 0 16,-1-5 0-16,1-14-2 15,-1 0 1-15,1-6 0 16,-6-9 1-16,-6 5 0 15,-1 0 1-15,-5 5-2 16,0 9 0-16,0 15 1 0,6 1 1 16,-6 4-2-16,6 14 1 15,0 1 0-15,6-5 1 16,-1 4-2-16,1 6 0 16,0-11-6-16,5 1 1 15,1-15-7-15,-1 0 1 16</inkml:trace>
          <inkml:trace contextRef="#ctx0" brushRef="#br0" timeOffset="2942.1349">6198-3524 6 0,'6'5'3'0,"6"0"5"16,-12-5-4-16,0-5-4 15,0-5 1-15,0 0 0 16,-6-9 1-16,0-10-3 16,0-1 1-16,0-9-1 15,1 5 0-15,-1-10 2 16,6 0 1-16,6 5-3 15,5 5 1-15,-5 0-1 16,6 5 1-16,5 5 1 16,-5 4 1-16,6 10 1 0,-1 10 0 15,6 5-1-15,1 15 0 16,-7 4 0-16,7 0 1 16,-1 1-2-16,-5-6 1 15,5 1-2-15,-5-6 1 16,-1-4-2-16,1-10 1 15,-1-14 0-15,1-6 0 16,-1-14 0-16,1 0 0 16,-6-5-1-16,-6-5 1 15,-1 0 0-15,-5-5 0 16,6 1-1-16,0 14 1 16,0 14 0-16,6 5 1 0,-1 1 0 15,7 14 0-15,-1 14-3 16,7 6 1-16,5 4 2 15,12 20 1-15,-6 15-2 16,6 4 1-16,6 5 0 16,0 20 0-16,-6 5-1 15,-1 4 1-15,-4 0-1 16,-7 1 0-16,0 9-1 16,-6 10 1-16,-11 0 1 15,-6-5 0-15,-6 0-3 16,-12-19 1-16,-5-5 0 15,-7-35 1-15,-5-4 1 16,-6-20 0-16,0-24-2 16,-6-29 1-16,-6-30-1 15,12-14 1-15,0-15 1 0,6 0 1 16,11 0-5-16,12 5 1 16,12 10 0-16,12 0 1 15,5 29-17-15,6 10 1 16,1 4 14-16,5 16 1 15</inkml:trace>
        </inkml:traceGroup>
      </inkml:traceGroup>
    </inkml:traceGroup>
    <inkml:traceGroup>
      <inkml:annotationXML>
        <emma:emma xmlns:emma="http://www.w3.org/2003/04/emma" version="1.0">
          <emma:interpretation id="{730232D1-F2FC-4A9D-880D-70FF5710E835}" emma:medium="tactile" emma:mode="ink">
            <msink:context xmlns:msink="http://schemas.microsoft.com/ink/2010/main" type="paragraph" rotatedBoundingBox="19692,7402 22915,5114 23590,6064 20366,8352" alignmentLevel="1"/>
          </emma:interpretation>
        </emma:emma>
      </inkml:annotationXML>
      <inkml:traceGroup>
        <inkml:annotationXML>
          <emma:emma xmlns:emma="http://www.w3.org/2003/04/emma" version="1.0">
            <emma:interpretation id="{8AFABBBE-E2CD-4A4C-9A15-448D2DBAFF17}" emma:medium="tactile" emma:mode="ink">
              <msink:context xmlns:msink="http://schemas.microsoft.com/ink/2010/main" type="line" rotatedBoundingBox="19692,7402 22915,5114 23590,6064 20366,8352"/>
            </emma:interpretation>
          </emma:emma>
        </inkml:annotationXML>
        <inkml:traceGroup>
          <inkml:annotationXML>
            <emma:emma xmlns:emma="http://www.w3.org/2003/04/emma" version="1.0">
              <emma:interpretation id="{7E897546-C06C-41ED-9ABF-83FDF02650B3}" emma:medium="tactile" emma:mode="ink">
                <msink:context xmlns:msink="http://schemas.microsoft.com/ink/2010/main" type="inkWord" rotatedBoundingBox="19692,7402 22915,5114 23590,6064 20366,8352"/>
              </emma:interpretation>
              <emma:one-of disjunction-type="recognition" id="oneOf1">
                <emma:interpretation id="interp5" emma:lang="en-US" emma:confidence="0">
                  <emma:literal>cutter</emma:literal>
                </emma:interpretation>
                <emma:interpretation id="interp6" emma:lang="en-US" emma:confidence="0">
                  <emma:literal>cutler</emma:literal>
                </emma:interpretation>
                <emma:interpretation id="interp7" emma:lang="en-US" emma:confidence="0">
                  <emma:literal>critter</emma:literal>
                </emma:interpretation>
                <emma:interpretation id="interp8" emma:lang="en-US" emma:confidence="0">
                  <emma:literal>cotter</emma:literal>
                </emma:interpretation>
                <emma:interpretation id="interp9" emma:lang="en-US" emma:confidence="0">
                  <emma:literal>asker</emma:literal>
                </emma:interpretation>
              </emma:one-of>
            </emma:emma>
          </inkml:annotationXML>
          <inkml:trace contextRef="#ctx0" brushRef="#br0" timeOffset="4083.3108">2654 687 4 0,'-12'15'2'0,"41"14"1"0,-29-29-2 0,12 5-1 16,0-10 1-16,-6-10 0 15,0-9 0-15,-12-5-3 16,0-1 1-16,-6-4 4 16,-5 5 0-16,-1 5-2 15,-5 4 1-15,-1 5 0 16,-5 11 1-16,6 13 0 15,-1 11 0-15,1 9 0 16,5 5 1-16,7 10-2 16,5 10 1-16,6 19-1 15,11 5 0-15,7-20-3 0,5 6 1 16,7-16 0-16,22-9 1 16,1-9-1-16,5-11 0 15,-5-9-3-15,0-20 1 16,-7-14-8-16,-5 4 0 15,-6-4 0-15,-11-20 0 16</inkml:trace>
          <inkml:trace contextRef="#ctx0" brushRef="#br0" timeOffset="4608.4146">2677-93 11 0,'0'20'5'0,"41"33"6"16,-29-33-5-16,0 19-1 15,5 5 0-15,12 9-4 16,7 1 1-16,4 9-1 15,-4 0 0-15,4 6-2 16,1-16 1-16,0-9 0 16,-6-10 0-16,1-14-1 15,-7-15 1-15,0-10-1 16,-6-10 1-16,1-4-4 0,-7-1 0 16,-5-24 0-16,-6-4 0 15,-6-6 1-15,0 0 1 16,-6 1 2-16,0-1 0 15,0 10 1-15,1 5 1 16,-1 10 3-16,6 19 0 16,0 20-3-16,11 10 0 15,7 14 0-15,5 10 1 16,1-5-3-16,5 4 0 16,0-8 0-16,0-6 0 15,7-15 0-15,4-4 1 16,-10-5-3-16,-7-5 0 0,-5-10-5 15,-7-4 0-15,1-11-1 16,-18-14 0-16,-5-9 2 16,-7-16 0-16</inkml:trace>
          <inkml:trace contextRef="#ctx0" brushRef="#br0" timeOffset="4759.7918">3420-112 11 0,'23'53'5'0,"42"20"3"16,-42-58-7-16,6 4 0 15,1-4 0-15,-1 5-1 16,0-6 0-16,0-4-1 16,1-15 0-16,-1 0-10 15,0-9 0-15,-5-11 10 16,5 6 0-16</inkml:trace>
          <inkml:trace contextRef="#ctx0" brushRef="#br0" timeOffset="5932.1253">3818-356 8 0,'-12'0'4'0,"47"-5"1"15,-23 5-4-15,5-5 0 16,7 0 0-16,-1 0-2 16,6-9 1-16,7-6 1 15,-1-4 0-15,0-15-1 16,0 0 0-16,0 5-2 16,-6-5 1-16,0 0-5 15,-5-5 1-15,-1 5 2 0,1 5 0 16</inkml:trace>
          <inkml:trace contextRef="#ctx0" brushRef="#br0" timeOffset="5226.1516">3713-917 9 0,'-6'-9'4'0,"6"14"6"16,0 9-6-16,6 6 1 15,11 19 0-15,1 5-2 16,11 9 0-16,6 1 0 16,0 9 1-16,6 5-5 0,0 1 0 15,0 4 0-15,0-5 1 16,0 0-4-16,-6-5 1 15,0-9-6-15,-6-15 0 16,-5-10-2-16,-7-14 1 16</inkml:trace>
          <inkml:trace contextRef="#ctx0" brushRef="#br0" timeOffset="5647.2852">3935-1097 9 0,'23'24'4'0,"6"30"7"0,-11-20-4 15,5 10-5-15,7 10 1 16,5 24-2-16,0-10 0 15,0 0-1-15,6 10 1 16,6-5-2-16,-12 0 1 16,0 5-5-16,-6-19 0 15,-6-10-4-15,-5-11 1 16,0-3 3-16,-13-11 0 16</inkml:trace>
          <inkml:trace contextRef="#ctx0" brushRef="#br0" timeOffset="6815.096">4438-595 4 0,'17'34'2'16,"30"10"5"-16,-29-34-3 0,5 0-2 15,6-10 1-15,1-10-1 16,5-5 1-16,0-9-2 15,0-15 1-15,-6 0-1 16,0-5 1-16,-5-5-3 16,-7 0 1-16,-5-4 2 15,-6-6 1-15,-6 16-2 16,-6 8 1-16,0 11 0 16,-6 9 0-16,-5 1-4 15,-1 9 1-15,1 20 1 16,-7 4 1-16,1 5 2 15,5 15 0-15,1 10-2 0,5 0 0 16,12 9-1-16,6-9 0 16,6-5 0-16,5-5 0 15,12 0 1-15,7-15 0 16,5-9-2-16,-1-10 1 16,1-15-6-16,0-9 1 15,6-16-1-15,0-8 0 16,-6-16-2-16,6-4 1 15,-18-1 2-15,-12-9 1 16,-5 10 4-16,-6 4 0 16,-6 11 2-16,6 9 0 15,0 19 2-15,5 15 0 0,1 15-3 16,0 14 0-16,-1 11 0 16,7-6 1-16,0 15-3 15,-1-10 1-15,-5 0 2 16,0-5 0-16,-1-4 0 15,-5-16 1-15,0 1-2 16,-6-15 1-16,0-9 0 16,0-11 0-16,0-9-3 15,-6-15 0-15,6-4 3 16,0-1 0-16,6-4-2 16,6 9 0-16,5 0 4 15,7 0 1-15,-1 1-3 16,6 4 0-16,0 10-2 0,-5 0 0 15,-1 14 0-15,-5 1 1 16,-1 4-2-16,1 5 1 16,-6 5-1-16,-1 5 1 15,-11 0 1-15,6-5 1 16,-6 5-3-16,0 0 0 16,0 0-4-16,-6 10 1 31,-5 0-17-31,5-5 1 15</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26447048-0A01-4ECB-99B0-EE0598EE86B6}" type="datetimeFigureOut">
              <a:rPr lang="en-US" smtClean="0"/>
              <a:pPr/>
              <a:t>3/24/2014</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15E4024C-DF7D-46AE-AAB7-E1E472E94709}" type="slidenum">
              <a:rPr lang="en-US" smtClean="0"/>
              <a:pPr/>
              <a:t>‹#›</a:t>
            </a:fld>
            <a:endParaRPr lang="en-US"/>
          </a:p>
        </p:txBody>
      </p:sp>
    </p:spTree>
    <p:extLst>
      <p:ext uri="{BB962C8B-B14F-4D97-AF65-F5344CB8AC3E}">
        <p14:creationId xmlns:p14="http://schemas.microsoft.com/office/powerpoint/2010/main" val="2386987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E4024C-DF7D-46AE-AAB7-E1E472E94709}" type="slidenum">
              <a:rPr lang="en-US" smtClean="0"/>
              <a:pPr/>
              <a:t>14</a:t>
            </a:fld>
            <a:endParaRPr lang="en-US"/>
          </a:p>
        </p:txBody>
      </p:sp>
    </p:spTree>
    <p:extLst>
      <p:ext uri="{BB962C8B-B14F-4D97-AF65-F5344CB8AC3E}">
        <p14:creationId xmlns:p14="http://schemas.microsoft.com/office/powerpoint/2010/main" val="1072877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3B36638-A246-45AF-B4A1-7BF0B62BE9F7}" type="datetimeFigureOut">
              <a:rPr lang="en-US" smtClean="0"/>
              <a:pPr/>
              <a:t>3/24/2014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D5B7778-A611-4872-8891-91482CF4CF2A}"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36638-A246-45AF-B4A1-7BF0B62BE9F7}"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36638-A246-45AF-B4A1-7BF0B62BE9F7}"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B36638-A246-45AF-B4A1-7BF0B62BE9F7}"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B36638-A246-45AF-B4A1-7BF0B62BE9F7}"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3B36638-A246-45AF-B4A1-7BF0B62BE9F7}" type="datetimeFigureOut">
              <a:rPr lang="en-US" smtClean="0"/>
              <a:pPr/>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5B7778-A611-4872-8891-91482CF4CF2A}"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B36638-A246-45AF-B4A1-7BF0B62BE9F7}" type="datetimeFigureOut">
              <a:rPr lang="en-US" smtClean="0"/>
              <a:pPr/>
              <a:t>3/24/2014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B36638-A246-45AF-B4A1-7BF0B62BE9F7}" type="datetimeFigureOut">
              <a:rPr lang="en-US" smtClean="0"/>
              <a:pPr/>
              <a:t>3/24/2014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B36638-A246-45AF-B4A1-7BF0B62BE9F7}" type="datetimeFigureOut">
              <a:rPr lang="en-US" smtClean="0"/>
              <a:pPr/>
              <a:t>3/24/2014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3B36638-A246-45AF-B4A1-7BF0B62BE9F7}" type="datetimeFigureOut">
              <a:rPr lang="en-US" smtClean="0"/>
              <a:pPr/>
              <a:t>3/24/2014</a:t>
            </a:fld>
            <a:endParaRPr lang="en-US"/>
          </a:p>
        </p:txBody>
      </p:sp>
      <p:sp>
        <p:nvSpPr>
          <p:cNvPr id="7" name="Slide Number Placeholder 6"/>
          <p:cNvSpPr>
            <a:spLocks noGrp="1"/>
          </p:cNvSpPr>
          <p:nvPr>
            <p:ph type="sldNum" sz="quarter" idx="12"/>
          </p:nvPr>
        </p:nvSpPr>
        <p:spPr/>
        <p:txBody>
          <a:bodyPr/>
          <a:lstStyle/>
          <a:p>
            <a:fld id="{BD5B7778-A611-4872-8891-91482CF4CF2A}"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B36638-A246-45AF-B4A1-7BF0B62BE9F7}" type="datetimeFigureOut">
              <a:rPr lang="en-US" smtClean="0"/>
              <a:pPr/>
              <a:t>3/24/2014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3B36638-A246-45AF-B4A1-7BF0B62BE9F7}" type="datetimeFigureOut">
              <a:rPr lang="en-US" smtClean="0"/>
              <a:pPr/>
              <a:t>3/24/2014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D5B7778-A611-4872-8891-91482CF4CF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4.xml"/><Relationship Id="rId7" Type="http://schemas.openxmlformats.org/officeDocument/2006/relationships/hyperlink" Target="http://peerinstruction4cs.org/"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hyperlink" Target="http://creativecommons.org/licenses/by-nc-sa/4.0/" TargetMode="External"/><Relationship Id="rId5" Type="http://schemas.openxmlformats.org/officeDocument/2006/relationships/slideLayout" Target="../slideLayouts/slideLayout1.xml"/><Relationship Id="rId4" Type="http://schemas.openxmlformats.org/officeDocument/2006/relationships/tags" Target="../tags/tag5.xml"/></Relationships>
</file>

<file path=ppt/slides/_rels/slide10.xml.rels><?xml version="1.0" encoding="UTF-8" standalone="yes"?>
<Relationships xmlns="http://schemas.openxmlformats.org/package/2006/relationships"><Relationship Id="rId8" Type="http://schemas.openxmlformats.org/officeDocument/2006/relationships/customXml" Target="../ink/ink10.xml"/><Relationship Id="rId3" Type="http://schemas.openxmlformats.org/officeDocument/2006/relationships/tags" Target="../tags/tag36.xml"/><Relationship Id="rId7" Type="http://schemas.openxmlformats.org/officeDocument/2006/relationships/image" Target="../media/image5.emf"/><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customXml" Target="../ink/ink9.xml"/><Relationship Id="rId5" Type="http://schemas.openxmlformats.org/officeDocument/2006/relationships/slideLayout" Target="../slideLayouts/slideLayout2.xml"/><Relationship Id="rId4" Type="http://schemas.openxmlformats.org/officeDocument/2006/relationships/tags" Target="../tags/tag37.xml"/><Relationship Id="rId9"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image" Target="../media/image40.emf"/><Relationship Id="rId5" Type="http://schemas.openxmlformats.org/officeDocument/2006/relationships/customXml" Target="../ink/ink11.xml"/><Relationship Id="rId4"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tags" Target="../tags/tag48.xml"/><Relationship Id="rId13" Type="http://schemas.openxmlformats.org/officeDocument/2006/relationships/slideLayout" Target="../slideLayouts/slideLayout5.xml"/><Relationship Id="rId18" Type="http://schemas.openxmlformats.org/officeDocument/2006/relationships/image" Target="../media/image8.emf"/><Relationship Id="rId3" Type="http://schemas.openxmlformats.org/officeDocument/2006/relationships/tags" Target="../tags/tag43.xml"/><Relationship Id="rId7" Type="http://schemas.openxmlformats.org/officeDocument/2006/relationships/tags" Target="../tags/tag47.xml"/><Relationship Id="rId12" Type="http://schemas.openxmlformats.org/officeDocument/2006/relationships/tags" Target="../tags/tag52.xml"/><Relationship Id="rId17" Type="http://schemas.openxmlformats.org/officeDocument/2006/relationships/customXml" Target="../ink/ink13.xml"/><Relationship Id="rId2" Type="http://schemas.openxmlformats.org/officeDocument/2006/relationships/tags" Target="../tags/tag42.xml"/><Relationship Id="rId16" Type="http://schemas.openxmlformats.org/officeDocument/2006/relationships/image" Target="../media/image60.emf"/><Relationship Id="rId20" Type="http://schemas.openxmlformats.org/officeDocument/2006/relationships/image" Target="../media/image15.emf"/><Relationship Id="rId1" Type="http://schemas.openxmlformats.org/officeDocument/2006/relationships/tags" Target="../tags/tag41.xml"/><Relationship Id="rId6" Type="http://schemas.openxmlformats.org/officeDocument/2006/relationships/tags" Target="../tags/tag46.xml"/><Relationship Id="rId11" Type="http://schemas.openxmlformats.org/officeDocument/2006/relationships/tags" Target="../tags/tag51.xml"/><Relationship Id="rId5" Type="http://schemas.openxmlformats.org/officeDocument/2006/relationships/tags" Target="../tags/tag45.xml"/><Relationship Id="rId15" Type="http://schemas.openxmlformats.org/officeDocument/2006/relationships/customXml" Target="../ink/ink12.xml"/><Relationship Id="rId10" Type="http://schemas.openxmlformats.org/officeDocument/2006/relationships/tags" Target="../tags/tag50.xml"/><Relationship Id="rId19" Type="http://schemas.openxmlformats.org/officeDocument/2006/relationships/customXml" Target="../ink/ink14.xml"/><Relationship Id="rId4" Type="http://schemas.openxmlformats.org/officeDocument/2006/relationships/tags" Target="../tags/tag44.xml"/><Relationship Id="rId9" Type="http://schemas.openxmlformats.org/officeDocument/2006/relationships/tags" Target="../tags/tag49.xml"/><Relationship Id="rId1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5" Type="http://schemas.openxmlformats.org/officeDocument/2006/relationships/image" Target="../media/image4.png"/><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5.xml"/><Relationship Id="rId13" Type="http://schemas.openxmlformats.org/officeDocument/2006/relationships/image" Target="../media/image150.emf"/><Relationship Id="rId3" Type="http://schemas.openxmlformats.org/officeDocument/2006/relationships/tags" Target="../tags/tag58.xml"/><Relationship Id="rId7" Type="http://schemas.openxmlformats.org/officeDocument/2006/relationships/tags" Target="../tags/tag62.xml"/><Relationship Id="rId12" Type="http://schemas.openxmlformats.org/officeDocument/2006/relationships/customXml" Target="../ink/ink15.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tags" Target="../tags/tag61.xml"/><Relationship Id="rId11" Type="http://schemas.openxmlformats.org/officeDocument/2006/relationships/image" Target="../media/image6.png"/><Relationship Id="rId5" Type="http://schemas.openxmlformats.org/officeDocument/2006/relationships/tags" Target="../tags/tag60.xml"/><Relationship Id="rId10" Type="http://schemas.openxmlformats.org/officeDocument/2006/relationships/image" Target="../media/image5.png"/><Relationship Id="rId4" Type="http://schemas.openxmlformats.org/officeDocument/2006/relationships/tags" Target="../tags/tag59.xml"/><Relationship Id="rId9"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0.xml"/><Relationship Id="rId1" Type="http://schemas.openxmlformats.org/officeDocument/2006/relationships/tags" Target="../tags/tag9.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slideLayout" Target="../slideLayouts/slideLayout2.xml"/><Relationship Id="rId4" Type="http://schemas.openxmlformats.org/officeDocument/2006/relationships/tags" Target="../tags/tag17.xml"/></Relationships>
</file>

<file path=ppt/slides/_rels/slide6.xml.rels><?xml version="1.0" encoding="UTF-8" standalone="yes"?>
<Relationships xmlns="http://schemas.openxmlformats.org/package/2006/relationships"><Relationship Id="rId8" Type="http://schemas.openxmlformats.org/officeDocument/2006/relationships/tags" Target="../tags/tag25.xml"/><Relationship Id="rId13" Type="http://schemas.openxmlformats.org/officeDocument/2006/relationships/image" Target="../media/image10.emf"/><Relationship Id="rId18" Type="http://schemas.openxmlformats.org/officeDocument/2006/relationships/customXml" Target="../ink/ink5.xml"/><Relationship Id="rId3" Type="http://schemas.openxmlformats.org/officeDocument/2006/relationships/tags" Target="../tags/tag20.xml"/><Relationship Id="rId21" Type="http://schemas.openxmlformats.org/officeDocument/2006/relationships/image" Target="../media/image14.emf"/><Relationship Id="rId7" Type="http://schemas.openxmlformats.org/officeDocument/2006/relationships/tags" Target="../tags/tag24.xml"/><Relationship Id="rId12" Type="http://schemas.openxmlformats.org/officeDocument/2006/relationships/customXml" Target="../ink/ink2.xml"/><Relationship Id="rId17" Type="http://schemas.openxmlformats.org/officeDocument/2006/relationships/image" Target="../media/image12.emf"/><Relationship Id="rId2" Type="http://schemas.openxmlformats.org/officeDocument/2006/relationships/tags" Target="../tags/tag19.xml"/><Relationship Id="rId16" Type="http://schemas.openxmlformats.org/officeDocument/2006/relationships/customXml" Target="../ink/ink4.xml"/><Relationship Id="rId20" Type="http://schemas.openxmlformats.org/officeDocument/2006/relationships/customXml" Target="../ink/ink6.xml"/><Relationship Id="rId1" Type="http://schemas.openxmlformats.org/officeDocument/2006/relationships/tags" Target="../tags/tag18.xml"/><Relationship Id="rId6" Type="http://schemas.openxmlformats.org/officeDocument/2006/relationships/tags" Target="../tags/tag23.xml"/><Relationship Id="rId11" Type="http://schemas.openxmlformats.org/officeDocument/2006/relationships/image" Target="../media/image9.emf"/><Relationship Id="rId5" Type="http://schemas.openxmlformats.org/officeDocument/2006/relationships/tags" Target="../tags/tag22.xml"/><Relationship Id="rId15" Type="http://schemas.openxmlformats.org/officeDocument/2006/relationships/image" Target="../media/image11.emf"/><Relationship Id="rId10" Type="http://schemas.openxmlformats.org/officeDocument/2006/relationships/customXml" Target="../ink/ink1.xml"/><Relationship Id="rId19" Type="http://schemas.openxmlformats.org/officeDocument/2006/relationships/image" Target="../media/image13.emf"/><Relationship Id="rId4" Type="http://schemas.openxmlformats.org/officeDocument/2006/relationships/tags" Target="../tags/tag21.xml"/><Relationship Id="rId9" Type="http://schemas.openxmlformats.org/officeDocument/2006/relationships/slideLayout" Target="../slideLayouts/slideLayout2.xml"/><Relationship Id="rId14" Type="http://schemas.openxmlformats.org/officeDocument/2006/relationships/customXml" Target="../ink/ink3.xml"/></Relationships>
</file>

<file path=ppt/slides/_rels/slide7.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image" Target="../media/image3.emf"/><Relationship Id="rId5" Type="http://schemas.openxmlformats.org/officeDocument/2006/relationships/customXml" Target="../ink/ink7.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image" Target="../media/image4.emf"/><Relationship Id="rId5" Type="http://schemas.openxmlformats.org/officeDocument/2006/relationships/customXml" Target="../ink/ink8.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4733365" y="2708476"/>
            <a:ext cx="3313355" cy="2396924"/>
          </a:xfrm>
          <a:solidFill>
            <a:schemeClr val="bg1"/>
          </a:solidFill>
          <a:ln>
            <a:solidFill>
              <a:schemeClr val="accent1"/>
            </a:solidFill>
          </a:ln>
        </p:spPr>
        <p:txBody>
          <a:bodyPr>
            <a:normAutofit/>
          </a:bodyPr>
          <a:lstStyle/>
          <a:p>
            <a:r>
              <a:rPr lang="en-US" dirty="0" smtClean="0"/>
              <a:t>CS 106X – </a:t>
            </a:r>
            <a:r>
              <a:rPr lang="en-US" sz="2800" dirty="0" smtClean="0"/>
              <a:t>Programming Abstractions in C++</a:t>
            </a:r>
            <a:endParaRPr lang="en-US" sz="2800" dirty="0"/>
          </a:p>
        </p:txBody>
      </p:sp>
      <p:sp>
        <p:nvSpPr>
          <p:cNvPr id="3" name="Subtitle 2"/>
          <p:cNvSpPr>
            <a:spLocks noGrp="1"/>
          </p:cNvSpPr>
          <p:nvPr>
            <p:ph type="subTitle" idx="1"/>
            <p:custDataLst>
              <p:tags r:id="rId2"/>
            </p:custDataLst>
          </p:nvPr>
        </p:nvSpPr>
        <p:spPr>
          <a:xfrm>
            <a:off x="4733365" y="5105400"/>
            <a:ext cx="3309803" cy="576309"/>
          </a:xfrm>
          <a:solidFill>
            <a:schemeClr val="bg1"/>
          </a:solidFill>
          <a:ln>
            <a:solidFill>
              <a:schemeClr val="accent1"/>
            </a:solidFill>
          </a:ln>
        </p:spPr>
        <p:txBody>
          <a:bodyPr/>
          <a:lstStyle/>
          <a:p>
            <a:r>
              <a:rPr lang="en-US" dirty="0" smtClean="0"/>
              <a:t>Cynthia Bailey Lee</a:t>
            </a:r>
          </a:p>
          <a:p>
            <a:endParaRPr lang="en-US" dirty="0"/>
          </a:p>
          <a:p>
            <a:endParaRPr lang="en-US" dirty="0"/>
          </a:p>
        </p:txBody>
      </p:sp>
      <p:sp>
        <p:nvSpPr>
          <p:cNvPr id="4" name="Rectangle 3"/>
          <p:cNvSpPr>
            <a:spLocks noChangeArrowheads="1"/>
          </p:cNvSpPr>
          <p:nvPr>
            <p:custDataLst>
              <p:tags r:id="rId3"/>
            </p:custDataLst>
          </p:nvPr>
        </p:nvSpPr>
        <p:spPr bwMode="auto">
          <a:xfrm>
            <a:off x="762000" y="2514600"/>
            <a:ext cx="3000375" cy="2277547"/>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4374B7"/>
                </a:solidFill>
                <a:effectLst/>
                <a:latin typeface="Helvetica Neue"/>
                <a:hlinkClick r:id="rId6"/>
              </a:rPr>
              <a:t>  </a:t>
            </a:r>
            <a:r>
              <a:rPr kumimoji="0" lang="en-US" sz="3600" b="0" i="0" u="none" strike="noStrike" cap="none" normalizeH="0" baseline="0" dirty="0" smtClean="0">
                <a:ln>
                  <a:noFill/>
                </a:ln>
                <a:solidFill>
                  <a:srgbClr val="4374B7"/>
                </a:solidFill>
                <a:effectLst/>
                <a:latin typeface="Helvetica Neue"/>
              </a:rPr>
              <a:t> </a:t>
            </a:r>
            <a:r>
              <a:rPr kumimoji="0" lang="en-US" sz="1400" b="0" i="0" u="none" strike="noStrike" cap="none" normalizeH="0" baseline="0" dirty="0" smtClean="0">
                <a:ln>
                  <a:noFill/>
                </a:ln>
                <a:solidFill>
                  <a:srgbClr val="4374B7"/>
                </a:solidFill>
                <a:effectLst/>
                <a:latin typeface="Helvetica Neue"/>
              </a:rPr>
              <a:t>             </a:t>
            </a:r>
            <a:r>
              <a:rPr kumimoji="0" lang="en-US" sz="1050" b="0" i="0" u="none" strike="noStrike" cap="none" normalizeH="0" baseline="0" dirty="0" smtClean="0">
                <a:ln>
                  <a:noFill/>
                </a:ln>
                <a:solidFill>
                  <a:schemeClr val="tx1"/>
                </a:solidFill>
                <a:effectLst/>
              </a:rPr>
              <a:t/>
            </a:r>
            <a:br>
              <a:rPr kumimoji="0" lang="en-US" sz="1050" b="0" i="0" u="none" strike="noStrike" cap="none" normalizeH="0" baseline="0" dirty="0" smtClean="0">
                <a:ln>
                  <a:noFill/>
                </a:ln>
                <a:solidFill>
                  <a:schemeClr val="tx1"/>
                </a:solidFill>
                <a:effectLst/>
              </a:rPr>
            </a:br>
            <a:r>
              <a:rPr kumimoji="0" lang="en-US" sz="1400" b="0" i="0" u="none" strike="noStrike" cap="none" normalizeH="0" baseline="0" dirty="0" smtClean="0">
                <a:ln>
                  <a:noFill/>
                </a:ln>
                <a:solidFill>
                  <a:srgbClr val="000000"/>
                </a:solidFill>
                <a:effectLst/>
                <a:latin typeface="Helvetica Neue"/>
              </a:rPr>
              <a:t>CS2 in C++ Peer Instruction Materials by </a:t>
            </a:r>
            <a:r>
              <a:rPr kumimoji="0" lang="en-US" sz="1400" b="0" i="0" u="none" strike="noStrike" cap="none" normalizeH="0" baseline="0" dirty="0" smtClean="0">
                <a:ln>
                  <a:noFill/>
                </a:ln>
                <a:solidFill>
                  <a:srgbClr val="4374B7"/>
                </a:solidFill>
                <a:effectLst/>
                <a:latin typeface="Helvetica Neue"/>
                <a:hlinkClick r:id="rId7"/>
              </a:rPr>
              <a:t>Cynthia Bailey Lee</a:t>
            </a:r>
            <a:r>
              <a:rPr kumimoji="0" lang="en-US" sz="1400" b="0" i="0" u="none" strike="noStrike" cap="none" normalizeH="0" baseline="0" dirty="0" smtClean="0">
                <a:ln>
                  <a:noFill/>
                </a:ln>
                <a:solidFill>
                  <a:srgbClr val="000000"/>
                </a:solidFill>
                <a:effectLst/>
                <a:latin typeface="Helvetica Neue"/>
              </a:rPr>
              <a:t> is licensed under a </a:t>
            </a:r>
            <a:r>
              <a:rPr kumimoji="0" lang="en-US" sz="1400" b="0" i="0" u="none" strike="noStrike" cap="none" normalizeH="0" baseline="0" dirty="0" smtClean="0">
                <a:ln>
                  <a:noFill/>
                </a:ln>
                <a:solidFill>
                  <a:srgbClr val="4374B7"/>
                </a:solidFill>
                <a:effectLst/>
                <a:latin typeface="Helvetica Neue"/>
                <a:hlinkClick r:id="rId6"/>
              </a:rPr>
              <a:t>Creative Commons Attribution-</a:t>
            </a:r>
            <a:r>
              <a:rPr kumimoji="0" lang="en-US" sz="1400" b="0" i="0" u="none" strike="noStrike" cap="none" normalizeH="0" baseline="0" dirty="0" err="1" smtClean="0">
                <a:ln>
                  <a:noFill/>
                </a:ln>
                <a:solidFill>
                  <a:srgbClr val="4374B7"/>
                </a:solidFill>
                <a:effectLst/>
                <a:latin typeface="Helvetica Neue"/>
                <a:hlinkClick r:id="rId6"/>
              </a:rPr>
              <a:t>NonCommercial</a:t>
            </a:r>
            <a:r>
              <a:rPr kumimoji="0" lang="en-US" sz="1400" b="0" i="0" u="none" strike="noStrike" cap="none" normalizeH="0" baseline="0" dirty="0" smtClean="0">
                <a:ln>
                  <a:noFill/>
                </a:ln>
                <a:solidFill>
                  <a:srgbClr val="4374B7"/>
                </a:solidFill>
                <a:effectLst/>
                <a:latin typeface="Helvetica Neue"/>
                <a:hlinkClick r:id="rId6"/>
              </a:rPr>
              <a:t>-</a:t>
            </a:r>
            <a:r>
              <a:rPr kumimoji="0" lang="en-US" sz="1400" b="0" i="0" u="none" strike="noStrike" cap="none" normalizeH="0" baseline="0" dirty="0" err="1" smtClean="0">
                <a:ln>
                  <a:noFill/>
                </a:ln>
                <a:solidFill>
                  <a:srgbClr val="4374B7"/>
                </a:solidFill>
                <a:effectLst/>
                <a:latin typeface="Helvetica Neue"/>
                <a:hlinkClick r:id="rId6"/>
              </a:rPr>
              <a:t>ShareAlike</a:t>
            </a:r>
            <a:r>
              <a:rPr kumimoji="0" lang="en-US" sz="1400" b="0" i="0" u="none" strike="noStrike" cap="none" normalizeH="0" baseline="0" dirty="0" smtClean="0">
                <a:ln>
                  <a:noFill/>
                </a:ln>
                <a:solidFill>
                  <a:srgbClr val="4374B7"/>
                </a:solidFill>
                <a:effectLst/>
                <a:latin typeface="Helvetica Neue"/>
                <a:hlinkClick r:id="rId6"/>
              </a:rPr>
              <a:t> 4.0 International License</a:t>
            </a:r>
            <a:r>
              <a:rPr kumimoji="0" lang="en-US" sz="1400" b="0" i="0" u="none" strike="noStrike" cap="none" normalizeH="0" baseline="0" dirty="0" smtClean="0">
                <a:ln>
                  <a:noFill/>
                </a:ln>
                <a:solidFill>
                  <a:srgbClr val="000000"/>
                </a:solidFill>
                <a:effectLst/>
                <a:latin typeface="Helvetica Neue"/>
              </a:rPr>
              <a:t>.</a:t>
            </a:r>
            <a:r>
              <a:rPr kumimoji="0" lang="en-US" sz="1050" b="0" i="0" u="none" strike="noStrike" cap="none" normalizeH="0" baseline="0" dirty="0" smtClean="0">
                <a:ln>
                  <a:noFill/>
                </a:ln>
                <a:solidFill>
                  <a:schemeClr val="tx1"/>
                </a:solidFill>
                <a:effectLst/>
              </a:rPr>
              <a:t/>
            </a:r>
            <a:br>
              <a:rPr kumimoji="0" lang="en-US" sz="1050" b="0" i="0" u="none" strike="noStrike" cap="none" normalizeH="0" baseline="0" dirty="0" smtClean="0">
                <a:ln>
                  <a:noFill/>
                </a:ln>
                <a:solidFill>
                  <a:schemeClr val="tx1"/>
                </a:solidFill>
                <a:effectLst/>
              </a:rPr>
            </a:br>
            <a:r>
              <a:rPr kumimoji="0" lang="en-US" sz="1400" b="0" i="0" u="none" strike="noStrike" cap="none" normalizeH="0" baseline="0" dirty="0" smtClean="0">
                <a:ln>
                  <a:noFill/>
                </a:ln>
                <a:solidFill>
                  <a:srgbClr val="000000"/>
                </a:solidFill>
                <a:effectLst/>
                <a:latin typeface="Helvetica Neue"/>
              </a:rPr>
              <a:t>Permissions beyond the scope of this license may be available at </a:t>
            </a:r>
            <a:r>
              <a:rPr kumimoji="0" lang="en-US" sz="1400" b="0" i="0" u="none" strike="noStrike" cap="none" normalizeH="0" baseline="0" dirty="0" smtClean="0">
                <a:ln>
                  <a:noFill/>
                </a:ln>
                <a:solidFill>
                  <a:srgbClr val="4374B7"/>
                </a:solidFill>
                <a:effectLst/>
                <a:latin typeface="Helvetica Neue"/>
                <a:hlinkClick r:id="rId7"/>
              </a:rPr>
              <a:t>http://peerinstruction4cs.org</a:t>
            </a:r>
            <a:r>
              <a:rPr kumimoji="0" lang="en-US" sz="1400" b="0" i="0" u="none" strike="noStrike" cap="none" normalizeH="0" baseline="0" dirty="0" smtClean="0">
                <a:ln>
                  <a:noFill/>
                </a:ln>
                <a:solidFill>
                  <a:srgbClr val="000000"/>
                </a:solidFill>
                <a:effectLst/>
                <a:latin typeface="Helvetica Neue"/>
              </a:rPr>
              <a:t>.</a:t>
            </a:r>
            <a:r>
              <a:rPr kumimoji="0" lang="en-US" sz="1050" b="0" i="0" u="none" strike="noStrike" cap="none" normalizeH="0" baseline="0" dirty="0" smtClean="0">
                <a:ln>
                  <a:noFill/>
                </a:ln>
                <a:solidFill>
                  <a:schemeClr val="tx1"/>
                </a:solidFill>
                <a:effectLst/>
              </a:rPr>
              <a:t> </a:t>
            </a:r>
            <a:endParaRPr kumimoji="0" lang="en-US" sz="1400" b="0" i="0" u="none" strike="noStrike" cap="none" normalizeH="0" baseline="0" dirty="0" smtClean="0">
              <a:ln>
                <a:noFill/>
              </a:ln>
              <a:solidFill>
                <a:srgbClr val="4374B7"/>
              </a:solidFill>
              <a:effectLst/>
              <a:latin typeface="Helvetica Neue"/>
            </a:endParaRPr>
          </a:p>
        </p:txBody>
      </p:sp>
      <p:pic>
        <p:nvPicPr>
          <p:cNvPr id="5" name="Picture 4" descr="Creative Commons License">
            <a:hlinkClick r:id="rId6"/>
          </p:cNvPr>
          <p:cNvPicPr>
            <a:picLocks noChangeAspect="1" noChangeArrowheads="1"/>
          </p:cNvPicPr>
          <p:nvPr>
            <p:custDataLst>
              <p:tags r:id="rId4"/>
            </p:custDataLst>
          </p:nvPr>
        </p:nvPicPr>
        <p:blipFill>
          <a:blip r:embed="rId8">
            <a:extLst>
              <a:ext uri="{28A0092B-C50C-407E-A947-70E740481C1C}">
                <a14:useLocalDpi xmlns:a14="http://schemas.microsoft.com/office/drawing/2010/main" val="0"/>
              </a:ext>
            </a:extLst>
          </a:blip>
          <a:srcRect/>
          <a:stretch>
            <a:fillRect/>
          </a:stretch>
        </p:blipFill>
        <p:spPr bwMode="auto">
          <a:xfrm>
            <a:off x="1500187" y="2541324"/>
            <a:ext cx="1524000" cy="536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0088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533400" y="76200"/>
            <a:ext cx="8077200" cy="1143000"/>
          </a:xfrm>
        </p:spPr>
        <p:txBody>
          <a:bodyPr>
            <a:normAutofit/>
          </a:bodyPr>
          <a:lstStyle/>
          <a:p>
            <a:r>
              <a:rPr lang="en-US" sz="3200" dirty="0" smtClean="0"/>
              <a:t>Binary Search: </a:t>
            </a:r>
            <a:r>
              <a:rPr lang="en-US" sz="3200" dirty="0" smtClean="0">
                <a:solidFill>
                  <a:srgbClr val="0070C0"/>
                </a:solidFill>
              </a:rPr>
              <a:t>arm’s length recursion</a:t>
            </a:r>
            <a:endParaRPr lang="en-US" sz="3200" dirty="0">
              <a:solidFill>
                <a:srgbClr val="0070C0"/>
              </a:solidFill>
            </a:endParaRPr>
          </a:p>
        </p:txBody>
      </p:sp>
      <p:sp>
        <p:nvSpPr>
          <p:cNvPr id="3" name="Content Placeholder 2"/>
          <p:cNvSpPr>
            <a:spLocks noGrp="1"/>
          </p:cNvSpPr>
          <p:nvPr>
            <p:ph idx="1"/>
            <p:custDataLst>
              <p:tags r:id="rId2"/>
            </p:custDataLst>
          </p:nvPr>
        </p:nvSpPr>
        <p:spPr>
          <a:xfrm>
            <a:off x="381000" y="1371600"/>
            <a:ext cx="8458200" cy="6400800"/>
          </a:xfrm>
        </p:spPr>
        <p:txBody>
          <a:bodyPr>
            <a:normAutofit/>
          </a:bodyPr>
          <a:lstStyle/>
          <a:p>
            <a:pPr marL="68580" indent="0">
              <a:buNone/>
            </a:pPr>
            <a:r>
              <a:rPr lang="en-US" sz="1800" b="1" dirty="0" err="1" smtClean="0">
                <a:solidFill>
                  <a:schemeClr val="tx1"/>
                </a:solidFill>
                <a:latin typeface="Consolas" panose="020B0609020204030204" pitchFamily="49" charset="0"/>
                <a:cs typeface="Consolas" panose="020B0609020204030204" pitchFamily="49" charset="0"/>
              </a:rPr>
              <a:t>bool</a:t>
            </a:r>
            <a:r>
              <a:rPr lang="en-US" sz="1800" b="1" dirty="0" smtClean="0">
                <a:solidFill>
                  <a:schemeClr val="tx1"/>
                </a:solidFill>
                <a:latin typeface="Consolas" panose="020B0609020204030204" pitchFamily="49" charset="0"/>
                <a:cs typeface="Consolas" panose="020B0609020204030204" pitchFamily="49" charset="0"/>
              </a:rPr>
              <a:t> </a:t>
            </a:r>
            <a:r>
              <a:rPr lang="en-US" sz="1800" b="1" dirty="0" err="1" smtClean="0">
                <a:solidFill>
                  <a:schemeClr val="tx1"/>
                </a:solidFill>
                <a:latin typeface="Consolas" panose="020B0609020204030204" pitchFamily="49" charset="0"/>
                <a:cs typeface="Consolas" panose="020B0609020204030204" pitchFamily="49" charset="0"/>
              </a:rPr>
              <a:t>binarySearch</a:t>
            </a:r>
            <a:r>
              <a:rPr lang="en-US" sz="1800" b="1" dirty="0" smtClean="0">
                <a:solidFill>
                  <a:schemeClr val="tx1"/>
                </a:solidFill>
                <a:latin typeface="Consolas" panose="020B0609020204030204" pitchFamily="49" charset="0"/>
                <a:cs typeface="Consolas" panose="020B0609020204030204" pitchFamily="49" charset="0"/>
              </a:rPr>
              <a:t>(Vector&lt;</a:t>
            </a:r>
            <a:r>
              <a:rPr lang="en-US" sz="1800" b="1" dirty="0" err="1" smtClean="0">
                <a:solidFill>
                  <a:schemeClr val="tx1"/>
                </a:solidFill>
                <a:latin typeface="Consolas" panose="020B0609020204030204" pitchFamily="49" charset="0"/>
                <a:cs typeface="Consolas" panose="020B0609020204030204" pitchFamily="49" charset="0"/>
              </a:rPr>
              <a:t>int</a:t>
            </a:r>
            <a:r>
              <a:rPr lang="en-US" sz="1800" b="1" dirty="0" smtClean="0">
                <a:solidFill>
                  <a:schemeClr val="tx1"/>
                </a:solidFill>
                <a:latin typeface="Consolas" panose="020B0609020204030204" pitchFamily="49" charset="0"/>
                <a:cs typeface="Consolas" panose="020B0609020204030204" pitchFamily="49" charset="0"/>
              </a:rPr>
              <a:t>&gt;&amp; data, </a:t>
            </a:r>
            <a:r>
              <a:rPr lang="en-US" sz="1800" b="1" dirty="0" err="1" smtClean="0">
                <a:solidFill>
                  <a:schemeClr val="tx1"/>
                </a:solidFill>
                <a:latin typeface="Consolas" panose="020B0609020204030204" pitchFamily="49" charset="0"/>
                <a:cs typeface="Consolas" panose="020B0609020204030204" pitchFamily="49" charset="0"/>
              </a:rPr>
              <a:t>int</a:t>
            </a:r>
            <a:r>
              <a:rPr lang="en-US" sz="1800" b="1" dirty="0" smtClean="0">
                <a:solidFill>
                  <a:schemeClr val="tx1"/>
                </a:solidFill>
                <a:latin typeface="Consolas" panose="020B0609020204030204" pitchFamily="49" charset="0"/>
                <a:cs typeface="Consolas" panose="020B0609020204030204" pitchFamily="49" charset="0"/>
              </a:rPr>
              <a:t> key){</a:t>
            </a:r>
          </a:p>
          <a:p>
            <a:pPr marL="68580" indent="0">
              <a:buNone/>
            </a:pPr>
            <a:r>
              <a:rPr lang="en-US" sz="1800" b="1" dirty="0" smtClean="0">
                <a:solidFill>
                  <a:schemeClr val="tx1"/>
                </a:solidFill>
                <a:latin typeface="Consolas" panose="020B0609020204030204" pitchFamily="49" charset="0"/>
                <a:cs typeface="Consolas" panose="020B0609020204030204" pitchFamily="49" charset="0"/>
              </a:rPr>
              <a:t>  return </a:t>
            </a:r>
            <a:r>
              <a:rPr lang="en-US" sz="1800" b="1" dirty="0" err="1" smtClean="0">
                <a:solidFill>
                  <a:schemeClr val="tx1"/>
                </a:solidFill>
                <a:latin typeface="Consolas" panose="020B0609020204030204" pitchFamily="49" charset="0"/>
                <a:cs typeface="Consolas" panose="020B0609020204030204" pitchFamily="49" charset="0"/>
              </a:rPr>
              <a:t>binarySearch</a:t>
            </a:r>
            <a:r>
              <a:rPr lang="en-US" sz="1800" b="1" dirty="0" smtClean="0">
                <a:solidFill>
                  <a:schemeClr val="tx1"/>
                </a:solidFill>
                <a:latin typeface="Consolas" panose="020B0609020204030204" pitchFamily="49" charset="0"/>
                <a:cs typeface="Consolas" panose="020B0609020204030204" pitchFamily="49" charset="0"/>
              </a:rPr>
              <a:t>(data, key, 0, </a:t>
            </a:r>
            <a:r>
              <a:rPr lang="en-US" sz="1800" b="1" dirty="0" err="1" smtClean="0">
                <a:solidFill>
                  <a:schemeClr val="tx1"/>
                </a:solidFill>
                <a:latin typeface="Consolas" panose="020B0609020204030204" pitchFamily="49" charset="0"/>
                <a:cs typeface="Consolas" panose="020B0609020204030204" pitchFamily="49" charset="0"/>
              </a:rPr>
              <a:t>data.size</a:t>
            </a:r>
            <a:r>
              <a:rPr lang="en-US" sz="1800" b="1" dirty="0" smtClean="0">
                <a:solidFill>
                  <a:schemeClr val="tx1"/>
                </a:solidFill>
                <a:latin typeface="Consolas" panose="020B0609020204030204" pitchFamily="49" charset="0"/>
                <a:cs typeface="Consolas" panose="020B0609020204030204" pitchFamily="49" charset="0"/>
              </a:rPr>
              <a:t>()-1);</a:t>
            </a:r>
          </a:p>
          <a:p>
            <a:pPr marL="68580" indent="0">
              <a:buNone/>
            </a:pPr>
            <a:r>
              <a:rPr lang="en-US" sz="1800" b="1" dirty="0" smtClean="0">
                <a:solidFill>
                  <a:schemeClr val="tx1"/>
                </a:solidFill>
                <a:latin typeface="Consolas" panose="020B0609020204030204" pitchFamily="49" charset="0"/>
                <a:cs typeface="Consolas" panose="020B0609020204030204" pitchFamily="49" charset="0"/>
              </a:rPr>
              <a:t>}</a:t>
            </a:r>
          </a:p>
          <a:p>
            <a:pPr marL="68580" indent="0">
              <a:buNone/>
            </a:pPr>
            <a:endParaRPr lang="en-US" sz="800" b="1" dirty="0">
              <a:solidFill>
                <a:schemeClr val="tx1"/>
              </a:solidFill>
              <a:latin typeface="Consolas" panose="020B0609020204030204" pitchFamily="49" charset="0"/>
              <a:cs typeface="Consolas" panose="020B0609020204030204" pitchFamily="49" charset="0"/>
            </a:endParaRPr>
          </a:p>
          <a:p>
            <a:pPr marL="68580" indent="0">
              <a:buNone/>
            </a:pPr>
            <a:r>
              <a:rPr lang="en-US" sz="1800" b="1" dirty="0" err="1">
                <a:solidFill>
                  <a:schemeClr val="tx1"/>
                </a:solidFill>
                <a:latin typeface="Consolas" panose="020B0609020204030204" pitchFamily="49" charset="0"/>
                <a:cs typeface="Consolas" panose="020B0609020204030204" pitchFamily="49" charset="0"/>
              </a:rPr>
              <a:t>b</a:t>
            </a:r>
            <a:r>
              <a:rPr lang="en-US" sz="1800" b="1" dirty="0" err="1" smtClean="0">
                <a:solidFill>
                  <a:schemeClr val="tx1"/>
                </a:solidFill>
                <a:latin typeface="Consolas" panose="020B0609020204030204" pitchFamily="49" charset="0"/>
                <a:cs typeface="Consolas" panose="020B0609020204030204" pitchFamily="49" charset="0"/>
              </a:rPr>
              <a:t>ool</a:t>
            </a:r>
            <a:r>
              <a:rPr lang="en-US" sz="1800" b="1" dirty="0" smtClean="0">
                <a:solidFill>
                  <a:schemeClr val="tx1"/>
                </a:solidFill>
                <a:latin typeface="Consolas" panose="020B0609020204030204" pitchFamily="49" charset="0"/>
                <a:cs typeface="Consolas" panose="020B0609020204030204" pitchFamily="49" charset="0"/>
              </a:rPr>
              <a:t> </a:t>
            </a:r>
            <a:r>
              <a:rPr lang="en-US" sz="1800" b="1" dirty="0" err="1" smtClean="0">
                <a:solidFill>
                  <a:schemeClr val="tx1"/>
                </a:solidFill>
                <a:latin typeface="Consolas" panose="020B0609020204030204" pitchFamily="49" charset="0"/>
                <a:cs typeface="Consolas" panose="020B0609020204030204" pitchFamily="49" charset="0"/>
              </a:rPr>
              <a:t>binarySearch</a:t>
            </a:r>
            <a:r>
              <a:rPr lang="en-US" sz="1800" b="1" dirty="0" smtClean="0">
                <a:solidFill>
                  <a:schemeClr val="tx1"/>
                </a:solidFill>
                <a:latin typeface="Consolas" panose="020B0609020204030204" pitchFamily="49" charset="0"/>
                <a:cs typeface="Consolas" panose="020B0609020204030204" pitchFamily="49" charset="0"/>
              </a:rPr>
              <a:t>(Vector&lt;</a:t>
            </a:r>
            <a:r>
              <a:rPr lang="en-US" sz="1800" b="1" dirty="0" err="1" smtClean="0">
                <a:solidFill>
                  <a:schemeClr val="tx1"/>
                </a:solidFill>
                <a:latin typeface="Consolas" panose="020B0609020204030204" pitchFamily="49" charset="0"/>
                <a:cs typeface="Consolas" panose="020B0609020204030204" pitchFamily="49" charset="0"/>
              </a:rPr>
              <a:t>int</a:t>
            </a:r>
            <a:r>
              <a:rPr lang="en-US" sz="1800" b="1" dirty="0" smtClean="0">
                <a:solidFill>
                  <a:schemeClr val="tx1"/>
                </a:solidFill>
                <a:latin typeface="Consolas" panose="020B0609020204030204" pitchFamily="49" charset="0"/>
                <a:cs typeface="Consolas" panose="020B0609020204030204" pitchFamily="49" charset="0"/>
              </a:rPr>
              <a:t>&gt;&amp; data, </a:t>
            </a:r>
            <a:r>
              <a:rPr lang="en-US" sz="1800" b="1" dirty="0" err="1" smtClean="0">
                <a:solidFill>
                  <a:schemeClr val="tx1"/>
                </a:solidFill>
                <a:latin typeface="Consolas" panose="020B0609020204030204" pitchFamily="49" charset="0"/>
                <a:cs typeface="Consolas" panose="020B0609020204030204" pitchFamily="49" charset="0"/>
              </a:rPr>
              <a:t>int</a:t>
            </a:r>
            <a:r>
              <a:rPr lang="en-US" sz="1800" b="1" dirty="0" smtClean="0">
                <a:solidFill>
                  <a:schemeClr val="tx1"/>
                </a:solidFill>
                <a:latin typeface="Consolas" panose="020B0609020204030204" pitchFamily="49" charset="0"/>
                <a:cs typeface="Consolas" panose="020B0609020204030204" pitchFamily="49" charset="0"/>
              </a:rPr>
              <a:t> key, </a:t>
            </a:r>
          </a:p>
          <a:p>
            <a:pPr marL="68580" indent="0">
              <a:buNone/>
            </a:pPr>
            <a:r>
              <a:rPr lang="en-US" sz="1800" b="1" dirty="0">
                <a:solidFill>
                  <a:schemeClr val="tx1"/>
                </a:solidFill>
                <a:latin typeface="Consolas" panose="020B0609020204030204" pitchFamily="49" charset="0"/>
                <a:cs typeface="Consolas" panose="020B0609020204030204" pitchFamily="49" charset="0"/>
              </a:rPr>
              <a:t>	</a:t>
            </a:r>
            <a:r>
              <a:rPr lang="en-US" sz="1800" b="1" dirty="0" err="1" smtClean="0">
                <a:solidFill>
                  <a:schemeClr val="tx1"/>
                </a:solidFill>
                <a:latin typeface="Consolas" panose="020B0609020204030204" pitchFamily="49" charset="0"/>
                <a:cs typeface="Consolas" panose="020B0609020204030204" pitchFamily="49" charset="0"/>
              </a:rPr>
              <a:t>int</a:t>
            </a:r>
            <a:r>
              <a:rPr lang="en-US" sz="1800" b="1" dirty="0" smtClean="0">
                <a:solidFill>
                  <a:schemeClr val="tx1"/>
                </a:solidFill>
                <a:latin typeface="Consolas" panose="020B0609020204030204" pitchFamily="49" charset="0"/>
                <a:cs typeface="Consolas" panose="020B0609020204030204" pitchFamily="49" charset="0"/>
              </a:rPr>
              <a:t> start, </a:t>
            </a:r>
            <a:r>
              <a:rPr lang="en-US" sz="1800" b="1" dirty="0" err="1" smtClean="0">
                <a:solidFill>
                  <a:schemeClr val="tx1"/>
                </a:solidFill>
                <a:latin typeface="Consolas" panose="020B0609020204030204" pitchFamily="49" charset="0"/>
                <a:cs typeface="Consolas" panose="020B0609020204030204" pitchFamily="49" charset="0"/>
              </a:rPr>
              <a:t>int</a:t>
            </a:r>
            <a:r>
              <a:rPr lang="en-US" sz="1800" b="1" dirty="0" smtClean="0">
                <a:solidFill>
                  <a:schemeClr val="tx1"/>
                </a:solidFill>
                <a:latin typeface="Consolas" panose="020B0609020204030204" pitchFamily="49" charset="0"/>
                <a:cs typeface="Consolas" panose="020B0609020204030204" pitchFamily="49" charset="0"/>
              </a:rPr>
              <a:t> end){</a:t>
            </a:r>
          </a:p>
          <a:p>
            <a:pPr marL="68580" indent="0">
              <a:buNone/>
            </a:pPr>
            <a:r>
              <a:rPr lang="en-US" sz="1800" b="1" dirty="0">
                <a:solidFill>
                  <a:schemeClr val="tx1"/>
                </a:solidFill>
                <a:latin typeface="Consolas" panose="020B0609020204030204" pitchFamily="49" charset="0"/>
                <a:cs typeface="Consolas" panose="020B0609020204030204" pitchFamily="49" charset="0"/>
              </a:rPr>
              <a:t> </a:t>
            </a:r>
            <a:r>
              <a:rPr lang="en-US" sz="1800" b="1" dirty="0" smtClean="0">
                <a:solidFill>
                  <a:schemeClr val="tx1"/>
                </a:solidFill>
                <a:latin typeface="Consolas" panose="020B0609020204030204" pitchFamily="49" charset="0"/>
                <a:cs typeface="Consolas" panose="020B0609020204030204" pitchFamily="49" charset="0"/>
              </a:rPr>
              <a:t> </a:t>
            </a:r>
            <a:r>
              <a:rPr lang="en-US" sz="1800" b="1" dirty="0" smtClean="0">
                <a:solidFill>
                  <a:schemeClr val="accent1"/>
                </a:solidFill>
                <a:latin typeface="Consolas" panose="020B0609020204030204" pitchFamily="49" charset="0"/>
                <a:cs typeface="Consolas" panose="020B0609020204030204" pitchFamily="49" charset="0"/>
              </a:rPr>
              <a:t>if (end &lt; start) return false;</a:t>
            </a:r>
          </a:p>
          <a:p>
            <a:pPr marL="68580" indent="0">
              <a:buNone/>
            </a:pPr>
            <a:r>
              <a:rPr lang="en-US" sz="1800" b="1" dirty="0">
                <a:solidFill>
                  <a:srgbClr val="0070C0"/>
                </a:solidFill>
                <a:latin typeface="Consolas" panose="020B0609020204030204" pitchFamily="49" charset="0"/>
                <a:cs typeface="Consolas" panose="020B0609020204030204" pitchFamily="49" charset="0"/>
              </a:rPr>
              <a:t> </a:t>
            </a:r>
            <a:r>
              <a:rPr lang="en-US" sz="1800" b="1" dirty="0" smtClean="0">
                <a:solidFill>
                  <a:srgbClr val="0070C0"/>
                </a:solidFill>
                <a:latin typeface="Consolas" panose="020B0609020204030204" pitchFamily="49" charset="0"/>
                <a:cs typeface="Consolas" panose="020B0609020204030204" pitchFamily="49" charset="0"/>
              </a:rPr>
              <a:t> if (end == start &amp;&amp; data[end] == key) return true;</a:t>
            </a:r>
          </a:p>
          <a:p>
            <a:pPr marL="68580" indent="0">
              <a:buNone/>
            </a:pPr>
            <a:r>
              <a:rPr lang="en-US" sz="1800" b="1" dirty="0">
                <a:solidFill>
                  <a:srgbClr val="0070C0"/>
                </a:solidFill>
                <a:latin typeface="Consolas" panose="020B0609020204030204" pitchFamily="49" charset="0"/>
                <a:cs typeface="Consolas" panose="020B0609020204030204" pitchFamily="49" charset="0"/>
              </a:rPr>
              <a:t> </a:t>
            </a:r>
            <a:r>
              <a:rPr lang="en-US" sz="1800" b="1" dirty="0" smtClean="0">
                <a:solidFill>
                  <a:srgbClr val="0070C0"/>
                </a:solidFill>
                <a:latin typeface="Consolas" panose="020B0609020204030204" pitchFamily="49" charset="0"/>
                <a:cs typeface="Consolas" panose="020B0609020204030204" pitchFamily="49" charset="0"/>
              </a:rPr>
              <a:t> if (start == end-1 &amp;&amp; (data[start] == key || data[end] == key)) </a:t>
            </a:r>
          </a:p>
          <a:p>
            <a:pPr marL="68580" indent="0">
              <a:buNone/>
            </a:pPr>
            <a:r>
              <a:rPr lang="en-US" sz="1800" b="1" dirty="0" smtClean="0">
                <a:solidFill>
                  <a:srgbClr val="0070C0"/>
                </a:solidFill>
                <a:latin typeface="Consolas" panose="020B0609020204030204" pitchFamily="49" charset="0"/>
                <a:cs typeface="Consolas" panose="020B0609020204030204" pitchFamily="49" charset="0"/>
              </a:rPr>
              <a:t>    return true;</a:t>
            </a:r>
          </a:p>
          <a:p>
            <a:pPr marL="68580" indent="0">
              <a:buNone/>
            </a:pPr>
            <a:r>
              <a:rPr lang="en-US" sz="1800" b="1" dirty="0">
                <a:solidFill>
                  <a:schemeClr val="accent1"/>
                </a:solidFill>
                <a:latin typeface="Consolas" panose="020B0609020204030204" pitchFamily="49" charset="0"/>
                <a:cs typeface="Consolas" panose="020B0609020204030204" pitchFamily="49" charset="0"/>
              </a:rPr>
              <a:t> </a:t>
            </a:r>
            <a:r>
              <a:rPr lang="en-US" sz="1800" b="1" dirty="0" smtClean="0">
                <a:solidFill>
                  <a:schemeClr val="accent1"/>
                </a:solidFill>
                <a:latin typeface="Consolas" panose="020B0609020204030204" pitchFamily="49" charset="0"/>
                <a:cs typeface="Consolas" panose="020B0609020204030204" pitchFamily="49" charset="0"/>
              </a:rPr>
              <a:t> </a:t>
            </a:r>
            <a:r>
              <a:rPr lang="en-US" sz="1800" b="1" dirty="0" err="1" smtClean="0">
                <a:solidFill>
                  <a:schemeClr val="accent1"/>
                </a:solidFill>
                <a:latin typeface="Consolas" panose="020B0609020204030204" pitchFamily="49" charset="0"/>
                <a:cs typeface="Consolas" panose="020B0609020204030204" pitchFamily="49" charset="0"/>
              </a:rPr>
              <a:t>int</a:t>
            </a:r>
            <a:r>
              <a:rPr lang="en-US" sz="1800" b="1" dirty="0" smtClean="0">
                <a:solidFill>
                  <a:schemeClr val="accent1"/>
                </a:solidFill>
                <a:latin typeface="Consolas" panose="020B0609020204030204" pitchFamily="49" charset="0"/>
                <a:cs typeface="Consolas" panose="020B0609020204030204" pitchFamily="49" charset="0"/>
              </a:rPr>
              <a:t> mid = (start + end)/2;</a:t>
            </a:r>
          </a:p>
          <a:p>
            <a:pPr marL="68580" indent="0">
              <a:buNone/>
            </a:pPr>
            <a:r>
              <a:rPr lang="en-US" sz="1800" b="1" dirty="0">
                <a:solidFill>
                  <a:schemeClr val="accent1"/>
                </a:solidFill>
                <a:latin typeface="Consolas" panose="020B0609020204030204" pitchFamily="49" charset="0"/>
                <a:cs typeface="Consolas" panose="020B0609020204030204" pitchFamily="49" charset="0"/>
              </a:rPr>
              <a:t> </a:t>
            </a:r>
            <a:r>
              <a:rPr lang="en-US" sz="1800" b="1" dirty="0" smtClean="0">
                <a:solidFill>
                  <a:schemeClr val="accent1"/>
                </a:solidFill>
                <a:latin typeface="Consolas" panose="020B0609020204030204" pitchFamily="49" charset="0"/>
                <a:cs typeface="Consolas" panose="020B0609020204030204" pitchFamily="49" charset="0"/>
              </a:rPr>
              <a:t> if (data[mid] == key) return true;</a:t>
            </a:r>
          </a:p>
          <a:p>
            <a:pPr marL="68580" indent="0">
              <a:buNone/>
            </a:pPr>
            <a:r>
              <a:rPr lang="en-US" sz="1800" b="1" dirty="0">
                <a:solidFill>
                  <a:schemeClr val="tx1"/>
                </a:solidFill>
                <a:latin typeface="Consolas" panose="020B0609020204030204" pitchFamily="49" charset="0"/>
                <a:cs typeface="Consolas" panose="020B0609020204030204" pitchFamily="49" charset="0"/>
              </a:rPr>
              <a:t> </a:t>
            </a:r>
            <a:r>
              <a:rPr lang="en-US" sz="1800" b="1" dirty="0" smtClean="0">
                <a:solidFill>
                  <a:schemeClr val="tx1"/>
                </a:solidFill>
                <a:latin typeface="Consolas" panose="020B0609020204030204" pitchFamily="49" charset="0"/>
                <a:cs typeface="Consolas" panose="020B0609020204030204" pitchFamily="49" charset="0"/>
              </a:rPr>
              <a:t> else </a:t>
            </a:r>
            <a:r>
              <a:rPr lang="en-US" sz="1800" b="1" dirty="0">
                <a:solidFill>
                  <a:schemeClr val="tx1"/>
                </a:solidFill>
                <a:latin typeface="Consolas" panose="020B0609020204030204" pitchFamily="49" charset="0"/>
                <a:cs typeface="Consolas" panose="020B0609020204030204" pitchFamily="49" charset="0"/>
              </a:rPr>
              <a:t>if (data[mid] &gt; key)</a:t>
            </a:r>
          </a:p>
          <a:p>
            <a:pPr marL="68580" indent="0">
              <a:buNone/>
            </a:pPr>
            <a:r>
              <a:rPr lang="en-US" sz="1800" b="1" dirty="0">
                <a:solidFill>
                  <a:schemeClr val="tx1"/>
                </a:solidFill>
                <a:latin typeface="Consolas" panose="020B0609020204030204" pitchFamily="49" charset="0"/>
                <a:cs typeface="Consolas" panose="020B0609020204030204" pitchFamily="49" charset="0"/>
              </a:rPr>
              <a:t>    return </a:t>
            </a:r>
            <a:r>
              <a:rPr lang="en-US" sz="1800" b="1" dirty="0" err="1">
                <a:solidFill>
                  <a:schemeClr val="tx1"/>
                </a:solidFill>
                <a:latin typeface="Consolas" panose="020B0609020204030204" pitchFamily="49" charset="0"/>
                <a:cs typeface="Consolas" panose="020B0609020204030204" pitchFamily="49" charset="0"/>
              </a:rPr>
              <a:t>binarySearch</a:t>
            </a:r>
            <a:r>
              <a:rPr lang="en-US" sz="1800" b="1" dirty="0">
                <a:solidFill>
                  <a:schemeClr val="tx1"/>
                </a:solidFill>
                <a:latin typeface="Consolas" panose="020B0609020204030204" pitchFamily="49" charset="0"/>
                <a:cs typeface="Consolas" panose="020B0609020204030204" pitchFamily="49" charset="0"/>
              </a:rPr>
              <a:t>(data,key,start,middle-1);</a:t>
            </a:r>
          </a:p>
          <a:p>
            <a:pPr marL="68580" indent="0">
              <a:buNone/>
            </a:pPr>
            <a:r>
              <a:rPr lang="en-US" sz="1800" b="1" dirty="0">
                <a:solidFill>
                  <a:schemeClr val="tx1"/>
                </a:solidFill>
                <a:latin typeface="Consolas" panose="020B0609020204030204" pitchFamily="49" charset="0"/>
                <a:cs typeface="Consolas" panose="020B0609020204030204" pitchFamily="49" charset="0"/>
              </a:rPr>
              <a:t>  else</a:t>
            </a:r>
          </a:p>
          <a:p>
            <a:pPr marL="68580" indent="0">
              <a:buNone/>
            </a:pPr>
            <a:r>
              <a:rPr lang="en-US" sz="1800" b="1" dirty="0">
                <a:solidFill>
                  <a:schemeClr val="tx1"/>
                </a:solidFill>
                <a:latin typeface="Consolas" panose="020B0609020204030204" pitchFamily="49" charset="0"/>
                <a:cs typeface="Consolas" panose="020B0609020204030204" pitchFamily="49" charset="0"/>
              </a:rPr>
              <a:t>    return </a:t>
            </a:r>
            <a:r>
              <a:rPr lang="en-US" sz="1800" b="1" dirty="0" err="1">
                <a:solidFill>
                  <a:schemeClr val="tx1"/>
                </a:solidFill>
                <a:latin typeface="Consolas" panose="020B0609020204030204" pitchFamily="49" charset="0"/>
                <a:cs typeface="Consolas" panose="020B0609020204030204" pitchFamily="49" charset="0"/>
              </a:rPr>
              <a:t>binarySearch</a:t>
            </a:r>
            <a:r>
              <a:rPr lang="en-US" sz="1800" b="1" dirty="0">
                <a:solidFill>
                  <a:schemeClr val="tx1"/>
                </a:solidFill>
                <a:latin typeface="Consolas" panose="020B0609020204030204" pitchFamily="49" charset="0"/>
                <a:cs typeface="Consolas" panose="020B0609020204030204" pitchFamily="49" charset="0"/>
              </a:rPr>
              <a:t>(data,key,middle+1,end);</a:t>
            </a:r>
            <a:endParaRPr lang="en-US" sz="2000" b="1" dirty="0">
              <a:solidFill>
                <a:schemeClr val="tx1"/>
              </a:solidFill>
              <a:latin typeface="Consolas" panose="020B0609020204030204" pitchFamily="49" charset="0"/>
              <a:cs typeface="Consolas" panose="020B0609020204030204" pitchFamily="49" charset="0"/>
            </a:endParaRPr>
          </a:p>
          <a:p>
            <a:pPr marL="68580" indent="0">
              <a:buNone/>
            </a:pPr>
            <a:r>
              <a:rPr lang="en-US" sz="1800" b="1" dirty="0">
                <a:solidFill>
                  <a:schemeClr val="tx1"/>
                </a:solidFill>
                <a:latin typeface="Consolas" panose="020B0609020204030204" pitchFamily="49" charset="0"/>
                <a:cs typeface="Consolas" panose="020B0609020204030204" pitchFamily="49" charset="0"/>
              </a:rPr>
              <a:t>}</a:t>
            </a:r>
            <a:endParaRPr lang="en-US" sz="1800" b="1" dirty="0" smtClean="0">
              <a:solidFill>
                <a:schemeClr val="tx1"/>
              </a:solidFill>
              <a:latin typeface="Consolas" panose="020B0609020204030204" pitchFamily="49" charset="0"/>
              <a:cs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6">
            <p14:nvContentPartPr>
              <p14:cNvPr id="10" name="Ink 9"/>
              <p14:cNvContentPartPr/>
              <p14:nvPr>
                <p:custDataLst>
                  <p:tags r:id="rId3"/>
                </p:custDataLst>
              </p14:nvPr>
            </p14:nvContentPartPr>
            <p14:xfrm>
              <a:off x="6787364" y="1052204"/>
              <a:ext cx="2145600" cy="1918440"/>
            </p14:xfrm>
          </p:contentPart>
        </mc:Choice>
        <mc:Fallback xmlns="">
          <p:pic>
            <p:nvPicPr>
              <p:cNvPr id="10" name="Ink 9"/>
              <p:cNvPicPr/>
              <p:nvPr/>
            </p:nvPicPr>
            <p:blipFill>
              <a:blip r:embed="rId7"/>
              <a:stretch>
                <a:fillRect/>
              </a:stretch>
            </p:blipFill>
            <p:spPr>
              <a:xfrm>
                <a:off x="6779804" y="1044284"/>
                <a:ext cx="2161440" cy="19339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3" name="Ink 12"/>
              <p14:cNvContentPartPr/>
              <p14:nvPr>
                <p:custDataLst>
                  <p:tags r:id="rId4"/>
                </p:custDataLst>
              </p14:nvPr>
            </p14:nvContentPartPr>
            <p14:xfrm>
              <a:off x="6364004" y="2569604"/>
              <a:ext cx="469800" cy="864360"/>
            </p14:xfrm>
          </p:contentPart>
        </mc:Choice>
        <mc:Fallback xmlns="">
          <p:pic>
            <p:nvPicPr>
              <p:cNvPr id="13" name="Ink 12"/>
              <p:cNvPicPr/>
              <p:nvPr/>
            </p:nvPicPr>
            <p:blipFill>
              <a:blip r:embed="rId9"/>
              <a:stretch>
                <a:fillRect/>
              </a:stretch>
            </p:blipFill>
            <p:spPr>
              <a:xfrm>
                <a:off x="6354644" y="2561684"/>
                <a:ext cx="487080" cy="883080"/>
              </a:xfrm>
              <a:prstGeom prst="rect">
                <a:avLst/>
              </a:prstGeom>
            </p:spPr>
          </p:pic>
        </mc:Fallback>
      </mc:AlternateContent>
    </p:spTree>
    <p:extLst>
      <p:ext uri="{BB962C8B-B14F-4D97-AF65-F5344CB8AC3E}">
        <p14:creationId xmlns:p14="http://schemas.microsoft.com/office/powerpoint/2010/main" val="29273071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custDataLst>
              <p:tags r:id="rId1"/>
            </p:custDataLst>
          </p:nvPr>
        </p:nvSpPr>
        <p:spPr/>
        <p:txBody>
          <a:bodyPr/>
          <a:lstStyle/>
          <a:p>
            <a:r>
              <a:rPr lang="en-US" dirty="0" smtClean="0"/>
              <a:t>Boxy Snowflake Fractal</a:t>
            </a:r>
            <a:endParaRPr lang="en-US" dirty="0"/>
          </a:p>
        </p:txBody>
      </p:sp>
      <p:sp>
        <p:nvSpPr>
          <p:cNvPr id="8" name="Text Placeholder 7"/>
          <p:cNvSpPr>
            <a:spLocks noGrp="1"/>
          </p:cNvSpPr>
          <p:nvPr>
            <p:ph type="body" idx="1"/>
            <p:custDataLst>
              <p:tags r:id="rId2"/>
            </p:custDataLst>
          </p:nvPr>
        </p:nvSpPr>
        <p:spPr/>
        <p:txBody>
          <a:bodyPr/>
          <a:lstStyle/>
          <a:p>
            <a:endParaRPr lang="en-US"/>
          </a:p>
        </p:txBody>
      </p:sp>
      <mc:AlternateContent xmlns:mc="http://schemas.openxmlformats.org/markup-compatibility/2006" xmlns:p14="http://schemas.microsoft.com/office/powerpoint/2010/main">
        <mc:Choice Requires="p14">
          <p:contentPart p14:bwMode="auto" r:id="rId5">
            <p14:nvContentPartPr>
              <p14:cNvPr id="2" name="Ink 1"/>
              <p14:cNvContentPartPr/>
              <p14:nvPr>
                <p:custDataLst>
                  <p:tags r:id="rId3"/>
                </p:custDataLst>
              </p14:nvPr>
            </p14:nvContentPartPr>
            <p14:xfrm>
              <a:off x="3429000" y="4788000"/>
              <a:ext cx="360" cy="360"/>
            </p14:xfrm>
          </p:contentPart>
        </mc:Choice>
        <mc:Fallback xmlns="">
          <p:pic>
            <p:nvPicPr>
              <p:cNvPr id="2" name="Ink 1"/>
              <p:cNvPicPr/>
              <p:nvPr/>
            </p:nvPicPr>
            <p:blipFill>
              <a:blip r:embed="rId6"/>
              <a:stretch>
                <a:fillRect/>
              </a:stretch>
            </p:blipFill>
            <p:spPr>
              <a:xfrm>
                <a:off x="3419640" y="4778640"/>
                <a:ext cx="19080" cy="19080"/>
              </a:xfrm>
              <a:prstGeom prst="rect">
                <a:avLst/>
              </a:prstGeom>
            </p:spPr>
          </p:pic>
        </mc:Fallback>
      </mc:AlternateContent>
    </p:spTree>
    <p:extLst>
      <p:ext uri="{BB962C8B-B14F-4D97-AF65-F5344CB8AC3E}">
        <p14:creationId xmlns:p14="http://schemas.microsoft.com/office/powerpoint/2010/main" val="1942480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
            <p:custDataLst>
              <p:tags r:id="rId1"/>
            </p:custDataLst>
          </p:nvPr>
        </p:nvSpPr>
        <p:spPr>
          <a:xfrm>
            <a:off x="0" y="1295400"/>
            <a:ext cx="9220200" cy="5562600"/>
          </a:xfrm>
          <a:solidFill>
            <a:schemeClr val="bg1"/>
          </a:solidFill>
        </p:spPr>
        <p:txBody>
          <a:bodyPr>
            <a:noAutofit/>
          </a:bodyPr>
          <a:lstStyle/>
          <a:p>
            <a:pPr marL="68580" indent="0">
              <a:spcBef>
                <a:spcPts val="0"/>
              </a:spcBef>
              <a:buNone/>
            </a:pPr>
            <a:endParaRPr lang="en-US" sz="1800" b="1" dirty="0" smtClean="0">
              <a:latin typeface="Courier New" panose="02070309020205020404" pitchFamily="49" charset="0"/>
              <a:cs typeface="Courier New" panose="02070309020205020404" pitchFamily="49" charset="0"/>
            </a:endParaRPr>
          </a:p>
          <a:p>
            <a:pPr marL="68580" indent="0">
              <a:spcBef>
                <a:spcPts val="0"/>
              </a:spcBef>
              <a:buNone/>
            </a:pPr>
            <a:endParaRPr lang="en-US" sz="1800" b="1" dirty="0">
              <a:latin typeface="Courier New" panose="02070309020205020404" pitchFamily="49" charset="0"/>
              <a:cs typeface="Courier New" panose="02070309020205020404" pitchFamily="49" charset="0"/>
            </a:endParaRPr>
          </a:p>
          <a:p>
            <a:pPr marL="68580" indent="0">
              <a:spcBef>
                <a:spcPts val="0"/>
              </a:spcBef>
              <a:buNone/>
            </a:pPr>
            <a:endParaRPr lang="en-US" sz="1800" b="1" dirty="0" smtClean="0">
              <a:latin typeface="Courier New" panose="02070309020205020404" pitchFamily="49" charset="0"/>
              <a:cs typeface="Courier New" panose="02070309020205020404" pitchFamily="49" charset="0"/>
            </a:endParaRPr>
          </a:p>
          <a:p>
            <a:pPr marL="68580" indent="0">
              <a:spcBef>
                <a:spcPts val="0"/>
              </a:spcBef>
              <a:buNone/>
            </a:pPr>
            <a:endParaRPr lang="en-US" sz="1800" b="1" dirty="0">
              <a:latin typeface="Courier New" panose="02070309020205020404" pitchFamily="49" charset="0"/>
              <a:cs typeface="Courier New" panose="02070309020205020404" pitchFamily="49" charset="0"/>
            </a:endParaRPr>
          </a:p>
          <a:p>
            <a:pPr marL="68580" indent="0">
              <a:spcBef>
                <a:spcPts val="0"/>
              </a:spcBef>
              <a:buNone/>
            </a:pPr>
            <a:endParaRPr lang="en-US" sz="1800" b="1" dirty="0" smtClean="0">
              <a:latin typeface="Courier New" panose="02070309020205020404" pitchFamily="49" charset="0"/>
              <a:cs typeface="Courier New" panose="02070309020205020404" pitchFamily="49" charset="0"/>
            </a:endParaRPr>
          </a:p>
          <a:p>
            <a:pPr marL="68580" indent="0">
              <a:spcBef>
                <a:spcPts val="0"/>
              </a:spcBef>
              <a:buNone/>
            </a:pPr>
            <a:r>
              <a:rPr lang="en-US" sz="1800" b="1" dirty="0" smtClean="0">
                <a:latin typeface="Courier New" panose="02070309020205020404" pitchFamily="49" charset="0"/>
                <a:cs typeface="Courier New" panose="02070309020205020404" pitchFamily="49" charset="0"/>
              </a:rPr>
              <a:t>static </a:t>
            </a:r>
            <a:r>
              <a:rPr lang="en-US" sz="1800" b="1" dirty="0" err="1">
                <a:latin typeface="Courier New" panose="02070309020205020404" pitchFamily="49" charset="0"/>
                <a:cs typeface="Courier New" panose="02070309020205020404" pitchFamily="49" charset="0"/>
              </a:rPr>
              <a:t>const</a:t>
            </a:r>
            <a:r>
              <a:rPr lang="en-US" sz="1800" b="1" dirty="0">
                <a:latin typeface="Courier New" panose="02070309020205020404" pitchFamily="49" charset="0"/>
                <a:cs typeface="Courier New" panose="02070309020205020404" pitchFamily="49" charset="0"/>
              </a:rPr>
              <a:t> double </a:t>
            </a:r>
            <a:r>
              <a:rPr lang="en-US" sz="1800" b="1" dirty="0" smtClean="0">
                <a:latin typeface="Courier New" panose="02070309020205020404" pitchFamily="49" charset="0"/>
                <a:cs typeface="Courier New" panose="02070309020205020404" pitchFamily="49" charset="0"/>
              </a:rPr>
              <a:t>SCALE = </a:t>
            </a:r>
            <a:r>
              <a:rPr lang="en-US" sz="1800" b="1" dirty="0">
                <a:latin typeface="Courier New" panose="02070309020205020404" pitchFamily="49" charset="0"/>
                <a:cs typeface="Courier New" panose="02070309020205020404" pitchFamily="49" charset="0"/>
              </a:rPr>
              <a:t>0.45</a:t>
            </a:r>
            <a:r>
              <a:rPr lang="en-US" sz="1800" b="1" dirty="0" smtClean="0">
                <a:latin typeface="Courier New" panose="02070309020205020404" pitchFamily="49" charset="0"/>
                <a:cs typeface="Courier New" panose="02070309020205020404" pitchFamily="49" charset="0"/>
              </a:rPr>
              <a:t>;</a:t>
            </a:r>
          </a:p>
          <a:p>
            <a:pPr marL="68580" indent="0">
              <a:spcBef>
                <a:spcPts val="0"/>
              </a:spcBef>
              <a:buNone/>
            </a:pPr>
            <a:endParaRPr lang="en-US" sz="1800" b="1" dirty="0" smtClean="0">
              <a:latin typeface="Courier New" panose="02070309020205020404" pitchFamily="49" charset="0"/>
              <a:cs typeface="Courier New" panose="02070309020205020404" pitchFamily="49" charset="0"/>
            </a:endParaRPr>
          </a:p>
          <a:p>
            <a:pPr marL="68580" indent="0">
              <a:spcBef>
                <a:spcPts val="0"/>
              </a:spcBef>
              <a:buNone/>
            </a:pPr>
            <a:r>
              <a:rPr lang="en-US" sz="1800" b="1" dirty="0" smtClean="0">
                <a:latin typeface="Courier New" panose="02070309020205020404" pitchFamily="49" charset="0"/>
                <a:cs typeface="Courier New" panose="02070309020205020404" pitchFamily="49" charset="0"/>
              </a:rPr>
              <a:t>static </a:t>
            </a:r>
            <a:r>
              <a:rPr lang="en-US" sz="1800" b="1" dirty="0">
                <a:latin typeface="Courier New" panose="02070309020205020404" pitchFamily="49" charset="0"/>
                <a:cs typeface="Courier New" panose="02070309020205020404" pitchFamily="49" charset="0"/>
              </a:rPr>
              <a:t>void </a:t>
            </a:r>
            <a:r>
              <a:rPr lang="en-US" sz="1800" b="1" dirty="0" err="1" smtClean="0">
                <a:latin typeface="Courier New" panose="02070309020205020404" pitchFamily="49" charset="0"/>
                <a:cs typeface="Courier New" panose="02070309020205020404" pitchFamily="49" charset="0"/>
              </a:rPr>
              <a:t>drawFractal</a:t>
            </a:r>
            <a:r>
              <a:rPr lang="en-US" sz="1800" b="1" dirty="0" smtClean="0">
                <a:latin typeface="Courier New" panose="02070309020205020404" pitchFamily="49" charset="0"/>
                <a:cs typeface="Courier New" panose="02070309020205020404" pitchFamily="49" charset="0"/>
              </a:rPr>
              <a:t>(</a:t>
            </a:r>
            <a:r>
              <a:rPr lang="en-US" sz="1800" b="1" dirty="0" err="1" smtClean="0">
                <a:latin typeface="Courier New" panose="02070309020205020404" pitchFamily="49" charset="0"/>
                <a:cs typeface="Courier New" panose="02070309020205020404" pitchFamily="49" charset="0"/>
              </a:rPr>
              <a:t>GWindow</a:t>
            </a:r>
            <a:r>
              <a:rPr lang="en-US" sz="1800" b="1" dirty="0">
                <a:latin typeface="Courier New" panose="02070309020205020404" pitchFamily="49" charset="0"/>
                <a:cs typeface="Courier New" panose="02070309020205020404" pitchFamily="49" charset="0"/>
              </a:rPr>
              <a:t>&amp; window, double cx, double cy, </a:t>
            </a:r>
            <a:endParaRPr lang="en-US" sz="1800" b="1" dirty="0" smtClean="0">
              <a:latin typeface="Courier New" panose="02070309020205020404" pitchFamily="49" charset="0"/>
              <a:cs typeface="Courier New" panose="02070309020205020404" pitchFamily="49" charset="0"/>
            </a:endParaRPr>
          </a:p>
          <a:p>
            <a:pPr marL="68580" indent="0">
              <a:spcBef>
                <a:spcPts val="0"/>
              </a:spcBef>
              <a:buNone/>
            </a:pPr>
            <a:r>
              <a:rPr lang="en-US" sz="1800" b="1" dirty="0">
                <a:latin typeface="Courier New" panose="02070309020205020404" pitchFamily="49" charset="0"/>
                <a:cs typeface="Courier New" panose="02070309020205020404" pitchFamily="49" charset="0"/>
              </a:rPr>
              <a:t>	</a:t>
            </a:r>
            <a:r>
              <a:rPr lang="en-US" sz="1800" b="1" dirty="0" smtClean="0">
                <a:latin typeface="Courier New" panose="02070309020205020404" pitchFamily="49" charset="0"/>
                <a:cs typeface="Courier New" panose="02070309020205020404" pitchFamily="49" charset="0"/>
              </a:rPr>
              <a:t>		     double dim, </a:t>
            </a:r>
            <a:r>
              <a:rPr lang="en-US" sz="1800" b="1" dirty="0" err="1">
                <a:latin typeface="Courier New" panose="02070309020205020404" pitchFamily="49" charset="0"/>
                <a:cs typeface="Courier New" panose="02070309020205020404" pitchFamily="49" charset="0"/>
              </a:rPr>
              <a:t>int</a:t>
            </a:r>
            <a:r>
              <a:rPr lang="en-US" sz="1800" b="1" dirty="0">
                <a:latin typeface="Courier New" panose="02070309020205020404" pitchFamily="49" charset="0"/>
                <a:cs typeface="Courier New" panose="02070309020205020404" pitchFamily="49" charset="0"/>
              </a:rPr>
              <a:t> order) { </a:t>
            </a:r>
          </a:p>
          <a:p>
            <a:pPr marL="68580" indent="0">
              <a:spcBef>
                <a:spcPts val="0"/>
              </a:spcBef>
              <a:buNone/>
            </a:pPr>
            <a:r>
              <a:rPr lang="en-US" sz="1800" b="1" dirty="0">
                <a:latin typeface="Courier New" panose="02070309020205020404" pitchFamily="49" charset="0"/>
                <a:cs typeface="Courier New" panose="02070309020205020404" pitchFamily="49" charset="0"/>
              </a:rPr>
              <a:t> if (order &gt;= 0) { </a:t>
            </a:r>
          </a:p>
          <a:p>
            <a:pPr marL="68580" indent="0">
              <a:spcBef>
                <a:spcPts val="0"/>
              </a:spcBef>
              <a:buNone/>
            </a:pPr>
            <a:r>
              <a:rPr lang="en-US" sz="1800" b="1" dirty="0">
                <a:latin typeface="Courier New" panose="02070309020205020404" pitchFamily="49" charset="0"/>
                <a:cs typeface="Courier New" panose="02070309020205020404" pitchFamily="49" charset="0"/>
              </a:rPr>
              <a:t> </a:t>
            </a:r>
            <a:r>
              <a:rPr lang="en-US" sz="1800" b="1" dirty="0" smtClean="0">
                <a:latin typeface="Courier New" panose="02070309020205020404" pitchFamily="49" charset="0"/>
                <a:cs typeface="Courier New" panose="02070309020205020404" pitchFamily="49" charset="0"/>
              </a:rPr>
              <a:t>  </a:t>
            </a:r>
            <a:r>
              <a:rPr lang="en-US" sz="1800" b="1" dirty="0" err="1" smtClean="0">
                <a:latin typeface="Courier New" panose="02070309020205020404" pitchFamily="49" charset="0"/>
                <a:cs typeface="Courier New" panose="02070309020205020404" pitchFamily="49" charset="0"/>
              </a:rPr>
              <a:t>drawFractal</a:t>
            </a:r>
            <a:r>
              <a:rPr lang="en-US" sz="1800" b="1" dirty="0" smtClean="0">
                <a:latin typeface="Courier New" panose="02070309020205020404" pitchFamily="49" charset="0"/>
                <a:cs typeface="Courier New" panose="02070309020205020404" pitchFamily="49" charset="0"/>
              </a:rPr>
              <a:t>(window</a:t>
            </a:r>
            <a:r>
              <a:rPr lang="en-US" sz="1800" b="1" dirty="0">
                <a:latin typeface="Courier New" panose="02070309020205020404" pitchFamily="49" charset="0"/>
                <a:cs typeface="Courier New" panose="02070309020205020404" pitchFamily="49" charset="0"/>
              </a:rPr>
              <a:t>, </a:t>
            </a:r>
            <a:r>
              <a:rPr lang="en-US" sz="1800" b="1" dirty="0" smtClean="0">
                <a:latin typeface="Courier New" panose="02070309020205020404" pitchFamily="49" charset="0"/>
                <a:cs typeface="Courier New" panose="02070309020205020404" pitchFamily="49" charset="0"/>
              </a:rPr>
              <a:t>cx-dim/2</a:t>
            </a:r>
            <a:r>
              <a:rPr lang="en-US" sz="1800" b="1" dirty="0">
                <a:latin typeface="Courier New" panose="02070309020205020404" pitchFamily="49" charset="0"/>
                <a:cs typeface="Courier New" panose="02070309020205020404" pitchFamily="49" charset="0"/>
              </a:rPr>
              <a:t>, </a:t>
            </a:r>
            <a:r>
              <a:rPr lang="en-US" sz="1800" b="1" dirty="0" err="1" smtClean="0">
                <a:latin typeface="Courier New" panose="02070309020205020404" pitchFamily="49" charset="0"/>
                <a:cs typeface="Courier New" panose="02070309020205020404" pitchFamily="49" charset="0"/>
              </a:rPr>
              <a:t>cy+dim</a:t>
            </a:r>
            <a:r>
              <a:rPr lang="en-US" sz="1800" b="1" dirty="0" smtClean="0">
                <a:latin typeface="Courier New" panose="02070309020205020404" pitchFamily="49" charset="0"/>
                <a:cs typeface="Courier New" panose="02070309020205020404" pitchFamily="49" charset="0"/>
              </a:rPr>
              <a:t>/2, SCALE*dim, order-1);</a:t>
            </a:r>
          </a:p>
          <a:p>
            <a:pPr marL="68580" indent="0">
              <a:spcBef>
                <a:spcPts val="0"/>
              </a:spcBef>
              <a:buNone/>
            </a:pPr>
            <a:r>
              <a:rPr lang="en-US" sz="1800" b="1" dirty="0" smtClean="0">
                <a:latin typeface="Courier New" panose="02070309020205020404" pitchFamily="49" charset="0"/>
                <a:cs typeface="Courier New" panose="02070309020205020404" pitchFamily="49" charset="0"/>
              </a:rPr>
              <a:t> </a:t>
            </a:r>
            <a:endParaRPr lang="en-US" sz="1800" b="1" dirty="0">
              <a:latin typeface="Courier New" panose="02070309020205020404" pitchFamily="49" charset="0"/>
              <a:cs typeface="Courier New" panose="02070309020205020404" pitchFamily="49" charset="0"/>
            </a:endParaRPr>
          </a:p>
          <a:p>
            <a:pPr marL="68580" indent="0">
              <a:spcBef>
                <a:spcPts val="0"/>
              </a:spcBef>
              <a:buNone/>
            </a:pPr>
            <a:r>
              <a:rPr lang="en-US" sz="1800" b="1" dirty="0">
                <a:latin typeface="Courier New" panose="02070309020205020404" pitchFamily="49" charset="0"/>
                <a:cs typeface="Courier New" panose="02070309020205020404" pitchFamily="49" charset="0"/>
              </a:rPr>
              <a:t> </a:t>
            </a:r>
            <a:r>
              <a:rPr lang="en-US" sz="1800" b="1" dirty="0" smtClean="0">
                <a:latin typeface="Courier New" panose="02070309020205020404" pitchFamily="49" charset="0"/>
                <a:cs typeface="Courier New" panose="02070309020205020404" pitchFamily="49" charset="0"/>
              </a:rPr>
              <a:t>  </a:t>
            </a:r>
            <a:r>
              <a:rPr lang="en-US" sz="1800" b="1" dirty="0" err="1" smtClean="0">
                <a:latin typeface="Courier New" panose="02070309020205020404" pitchFamily="49" charset="0"/>
                <a:cs typeface="Courier New" panose="02070309020205020404" pitchFamily="49" charset="0"/>
              </a:rPr>
              <a:t>drawFractal</a:t>
            </a:r>
            <a:r>
              <a:rPr lang="en-US" sz="1800" b="1" dirty="0" smtClean="0">
                <a:latin typeface="Courier New" panose="02070309020205020404" pitchFamily="49" charset="0"/>
                <a:cs typeface="Courier New" panose="02070309020205020404" pitchFamily="49" charset="0"/>
              </a:rPr>
              <a:t>(window</a:t>
            </a:r>
            <a:r>
              <a:rPr lang="en-US" sz="1800" b="1" dirty="0">
                <a:latin typeface="Courier New" panose="02070309020205020404" pitchFamily="49" charset="0"/>
                <a:cs typeface="Courier New" panose="02070309020205020404" pitchFamily="49" charset="0"/>
              </a:rPr>
              <a:t>, </a:t>
            </a:r>
            <a:r>
              <a:rPr lang="en-US" sz="1800" b="1" dirty="0" err="1" smtClean="0">
                <a:latin typeface="Courier New" panose="02070309020205020404" pitchFamily="49" charset="0"/>
                <a:cs typeface="Courier New" panose="02070309020205020404" pitchFamily="49" charset="0"/>
              </a:rPr>
              <a:t>cx+dim</a:t>
            </a:r>
            <a:r>
              <a:rPr lang="en-US" sz="1800" b="1" dirty="0" smtClean="0">
                <a:latin typeface="Courier New" panose="02070309020205020404" pitchFamily="49" charset="0"/>
                <a:cs typeface="Courier New" panose="02070309020205020404" pitchFamily="49" charset="0"/>
              </a:rPr>
              <a:t>/2</a:t>
            </a:r>
            <a:r>
              <a:rPr lang="en-US" sz="1800" b="1" dirty="0">
                <a:latin typeface="Courier New" panose="02070309020205020404" pitchFamily="49" charset="0"/>
                <a:cs typeface="Courier New" panose="02070309020205020404" pitchFamily="49" charset="0"/>
              </a:rPr>
              <a:t>, </a:t>
            </a:r>
            <a:r>
              <a:rPr lang="en-US" sz="1800" b="1" dirty="0" smtClean="0">
                <a:latin typeface="Courier New" panose="02070309020205020404" pitchFamily="49" charset="0"/>
                <a:cs typeface="Courier New" panose="02070309020205020404" pitchFamily="49" charset="0"/>
              </a:rPr>
              <a:t>cy-dim/2</a:t>
            </a:r>
            <a:r>
              <a:rPr lang="en-US" sz="1800" b="1" dirty="0">
                <a:latin typeface="Courier New" panose="02070309020205020404" pitchFamily="49" charset="0"/>
                <a:cs typeface="Courier New" panose="02070309020205020404" pitchFamily="49" charset="0"/>
              </a:rPr>
              <a:t>, </a:t>
            </a:r>
            <a:r>
              <a:rPr lang="en-US" sz="1800" b="1" dirty="0" smtClean="0">
                <a:latin typeface="Courier New" panose="02070309020205020404" pitchFamily="49" charset="0"/>
                <a:cs typeface="Courier New" panose="02070309020205020404" pitchFamily="49" charset="0"/>
              </a:rPr>
              <a:t>SCALE*dim, order-1</a:t>
            </a:r>
            <a:r>
              <a:rPr lang="en-US" sz="1800" b="1" dirty="0">
                <a:latin typeface="Courier New" panose="02070309020205020404" pitchFamily="49" charset="0"/>
                <a:cs typeface="Courier New" panose="02070309020205020404" pitchFamily="49" charset="0"/>
              </a:rPr>
              <a:t>); </a:t>
            </a:r>
            <a:endParaRPr lang="en-US" sz="1800" b="1" dirty="0" smtClean="0">
              <a:latin typeface="Courier New" panose="02070309020205020404" pitchFamily="49" charset="0"/>
              <a:cs typeface="Courier New" panose="02070309020205020404" pitchFamily="49" charset="0"/>
            </a:endParaRPr>
          </a:p>
          <a:p>
            <a:pPr marL="68580" indent="0">
              <a:spcBef>
                <a:spcPts val="0"/>
              </a:spcBef>
              <a:buNone/>
            </a:pPr>
            <a:endParaRPr lang="en-US" sz="1800" b="1" dirty="0">
              <a:latin typeface="Courier New" panose="02070309020205020404" pitchFamily="49" charset="0"/>
              <a:cs typeface="Courier New" panose="02070309020205020404" pitchFamily="49" charset="0"/>
            </a:endParaRPr>
          </a:p>
          <a:p>
            <a:pPr marL="68580" indent="0">
              <a:spcBef>
                <a:spcPts val="0"/>
              </a:spcBef>
              <a:buNone/>
            </a:pPr>
            <a:r>
              <a:rPr lang="en-US" sz="1800" b="1" dirty="0" smtClean="0">
                <a:latin typeface="Courier New" panose="02070309020205020404" pitchFamily="49" charset="0"/>
                <a:cs typeface="Courier New" panose="02070309020205020404" pitchFamily="49" charset="0"/>
              </a:rPr>
              <a:t>   </a:t>
            </a:r>
            <a:r>
              <a:rPr lang="en-US" sz="1800" b="1" dirty="0" err="1" smtClean="0">
                <a:latin typeface="Courier New" panose="02070309020205020404" pitchFamily="49" charset="0"/>
                <a:cs typeface="Courier New" panose="02070309020205020404" pitchFamily="49" charset="0"/>
              </a:rPr>
              <a:t>drawFractal</a:t>
            </a:r>
            <a:r>
              <a:rPr lang="en-US" sz="1800" b="1" dirty="0" smtClean="0">
                <a:latin typeface="Courier New" panose="02070309020205020404" pitchFamily="49" charset="0"/>
                <a:cs typeface="Courier New" panose="02070309020205020404" pitchFamily="49" charset="0"/>
              </a:rPr>
              <a:t>(window</a:t>
            </a:r>
            <a:r>
              <a:rPr lang="en-US" sz="1800" b="1" dirty="0">
                <a:latin typeface="Courier New" panose="02070309020205020404" pitchFamily="49" charset="0"/>
                <a:cs typeface="Courier New" panose="02070309020205020404" pitchFamily="49" charset="0"/>
              </a:rPr>
              <a:t>, </a:t>
            </a:r>
            <a:r>
              <a:rPr lang="en-US" sz="1800" b="1" dirty="0" smtClean="0">
                <a:latin typeface="Courier New" panose="02070309020205020404" pitchFamily="49" charset="0"/>
                <a:cs typeface="Courier New" panose="02070309020205020404" pitchFamily="49" charset="0"/>
              </a:rPr>
              <a:t>cx-dim/2</a:t>
            </a:r>
            <a:r>
              <a:rPr lang="en-US" sz="1800" b="1" dirty="0">
                <a:latin typeface="Courier New" panose="02070309020205020404" pitchFamily="49" charset="0"/>
                <a:cs typeface="Courier New" panose="02070309020205020404" pitchFamily="49" charset="0"/>
              </a:rPr>
              <a:t>, </a:t>
            </a:r>
            <a:r>
              <a:rPr lang="en-US" sz="1800" b="1" dirty="0" smtClean="0">
                <a:latin typeface="Courier New" panose="02070309020205020404" pitchFamily="49" charset="0"/>
                <a:cs typeface="Courier New" panose="02070309020205020404" pitchFamily="49" charset="0"/>
              </a:rPr>
              <a:t>cy-dim/2, SCALE*dim, order-1</a:t>
            </a:r>
            <a:r>
              <a:rPr lang="en-US" sz="1800" b="1" dirty="0">
                <a:latin typeface="Courier New" panose="02070309020205020404" pitchFamily="49" charset="0"/>
                <a:cs typeface="Courier New" panose="02070309020205020404" pitchFamily="49" charset="0"/>
              </a:rPr>
              <a:t>); </a:t>
            </a:r>
          </a:p>
          <a:p>
            <a:pPr marL="68580" indent="0">
              <a:spcBef>
                <a:spcPts val="0"/>
              </a:spcBef>
              <a:buNone/>
            </a:pPr>
            <a:endParaRPr lang="en-US" sz="1800" b="1" dirty="0" smtClean="0">
              <a:latin typeface="Courier New" panose="02070309020205020404" pitchFamily="49" charset="0"/>
              <a:cs typeface="Courier New" panose="02070309020205020404" pitchFamily="49" charset="0"/>
            </a:endParaRPr>
          </a:p>
          <a:p>
            <a:pPr marL="68580" indent="0">
              <a:spcBef>
                <a:spcPts val="0"/>
              </a:spcBef>
              <a:buNone/>
            </a:pPr>
            <a:r>
              <a:rPr lang="en-US" sz="1800" b="1" dirty="0" smtClean="0">
                <a:latin typeface="Courier New" panose="02070309020205020404" pitchFamily="49" charset="0"/>
                <a:cs typeface="Courier New" panose="02070309020205020404" pitchFamily="49" charset="0"/>
              </a:rPr>
              <a:t>   </a:t>
            </a:r>
            <a:r>
              <a:rPr lang="en-US" sz="1800" b="1" dirty="0" err="1" smtClean="0">
                <a:latin typeface="Courier New" panose="02070309020205020404" pitchFamily="49" charset="0"/>
                <a:cs typeface="Courier New" panose="02070309020205020404" pitchFamily="49" charset="0"/>
              </a:rPr>
              <a:t>drawFractal</a:t>
            </a:r>
            <a:r>
              <a:rPr lang="en-US" sz="1800" b="1" dirty="0" smtClean="0">
                <a:latin typeface="Courier New" panose="02070309020205020404" pitchFamily="49" charset="0"/>
                <a:cs typeface="Courier New" panose="02070309020205020404" pitchFamily="49" charset="0"/>
              </a:rPr>
              <a:t>(window</a:t>
            </a:r>
            <a:r>
              <a:rPr lang="en-US" sz="1800" b="1" dirty="0">
                <a:latin typeface="Courier New" panose="02070309020205020404" pitchFamily="49" charset="0"/>
                <a:cs typeface="Courier New" panose="02070309020205020404" pitchFamily="49" charset="0"/>
              </a:rPr>
              <a:t>, </a:t>
            </a:r>
            <a:r>
              <a:rPr lang="en-US" sz="1800" b="1" dirty="0" err="1" smtClean="0">
                <a:latin typeface="Courier New" panose="02070309020205020404" pitchFamily="49" charset="0"/>
                <a:cs typeface="Courier New" panose="02070309020205020404" pitchFamily="49" charset="0"/>
              </a:rPr>
              <a:t>cx+dim</a:t>
            </a:r>
            <a:r>
              <a:rPr lang="en-US" sz="1800" b="1" dirty="0" smtClean="0">
                <a:latin typeface="Courier New" panose="02070309020205020404" pitchFamily="49" charset="0"/>
                <a:cs typeface="Courier New" panose="02070309020205020404" pitchFamily="49" charset="0"/>
              </a:rPr>
              <a:t>/2</a:t>
            </a:r>
            <a:r>
              <a:rPr lang="en-US" sz="1800" b="1" dirty="0">
                <a:latin typeface="Courier New" panose="02070309020205020404" pitchFamily="49" charset="0"/>
                <a:cs typeface="Courier New" panose="02070309020205020404" pitchFamily="49" charset="0"/>
              </a:rPr>
              <a:t>, </a:t>
            </a:r>
            <a:r>
              <a:rPr lang="en-US" sz="1800" b="1" dirty="0" err="1" smtClean="0">
                <a:latin typeface="Courier New" panose="02070309020205020404" pitchFamily="49" charset="0"/>
                <a:cs typeface="Courier New" panose="02070309020205020404" pitchFamily="49" charset="0"/>
              </a:rPr>
              <a:t>cy+dim</a:t>
            </a:r>
            <a:r>
              <a:rPr lang="en-US" sz="1800" b="1" dirty="0" smtClean="0">
                <a:latin typeface="Courier New" panose="02070309020205020404" pitchFamily="49" charset="0"/>
                <a:cs typeface="Courier New" panose="02070309020205020404" pitchFamily="49" charset="0"/>
              </a:rPr>
              <a:t>/2, SCALE*dim, order-1</a:t>
            </a:r>
            <a:r>
              <a:rPr lang="en-US" sz="1800" b="1" dirty="0">
                <a:latin typeface="Courier New" panose="02070309020205020404" pitchFamily="49" charset="0"/>
                <a:cs typeface="Courier New" panose="02070309020205020404" pitchFamily="49" charset="0"/>
              </a:rPr>
              <a:t>); </a:t>
            </a:r>
          </a:p>
          <a:p>
            <a:pPr marL="68580" indent="0">
              <a:spcBef>
                <a:spcPts val="0"/>
              </a:spcBef>
              <a:buNone/>
            </a:pPr>
            <a:endParaRPr lang="en-US" sz="1800" b="1" dirty="0" smtClean="0">
              <a:latin typeface="Courier New" panose="02070309020205020404" pitchFamily="49" charset="0"/>
              <a:cs typeface="Courier New" panose="02070309020205020404" pitchFamily="49" charset="0"/>
            </a:endParaRPr>
          </a:p>
          <a:p>
            <a:pPr marL="68580" indent="0">
              <a:spcBef>
                <a:spcPts val="0"/>
              </a:spcBef>
              <a:buNone/>
            </a:pPr>
            <a:r>
              <a:rPr lang="en-US" sz="1800" b="1" dirty="0" smtClean="0">
                <a:latin typeface="Courier New" panose="02070309020205020404" pitchFamily="49" charset="0"/>
                <a:cs typeface="Courier New" panose="02070309020205020404" pitchFamily="49" charset="0"/>
              </a:rPr>
              <a:t> </a:t>
            </a:r>
            <a:r>
              <a:rPr lang="en-US" sz="1800" b="1" dirty="0">
                <a:latin typeface="Courier New" panose="02070309020205020404" pitchFamily="49" charset="0"/>
                <a:cs typeface="Courier New" panose="02070309020205020404" pitchFamily="49" charset="0"/>
              </a:rPr>
              <a:t>} </a:t>
            </a:r>
          </a:p>
          <a:p>
            <a:pPr marL="68580" indent="0">
              <a:spcBef>
                <a:spcPts val="0"/>
              </a:spcBef>
              <a:buNone/>
            </a:pPr>
            <a:r>
              <a:rPr lang="en-US" sz="1800" b="1" dirty="0">
                <a:latin typeface="Courier New" panose="02070309020205020404" pitchFamily="49" charset="0"/>
                <a:cs typeface="Courier New" panose="02070309020205020404" pitchFamily="49" charset="0"/>
              </a:rPr>
              <a:t>} </a:t>
            </a:r>
          </a:p>
        </p:txBody>
      </p:sp>
      <p:sp>
        <p:nvSpPr>
          <p:cNvPr id="2" name="Title 1"/>
          <p:cNvSpPr>
            <a:spLocks noGrp="1"/>
          </p:cNvSpPr>
          <p:nvPr>
            <p:ph type="title"/>
            <p:custDataLst>
              <p:tags r:id="rId2"/>
            </p:custDataLst>
          </p:nvPr>
        </p:nvSpPr>
        <p:spPr>
          <a:xfrm>
            <a:off x="533400" y="152400"/>
            <a:ext cx="7024744" cy="1143000"/>
          </a:xfrm>
        </p:spPr>
        <p:txBody>
          <a:bodyPr/>
          <a:lstStyle/>
          <a:p>
            <a:r>
              <a:rPr lang="en-US" dirty="0" smtClean="0"/>
              <a:t>Boxy Snowflake example</a:t>
            </a:r>
            <a:endParaRPr lang="en-US" dirty="0"/>
          </a:p>
        </p:txBody>
      </p:sp>
      <p:sp>
        <p:nvSpPr>
          <p:cNvPr id="5" name="Text Placeholder 4"/>
          <p:cNvSpPr>
            <a:spLocks noGrp="1"/>
          </p:cNvSpPr>
          <p:nvPr>
            <p:ph type="body" sz="quarter" idx="3"/>
            <p:custDataLst>
              <p:tags r:id="rId3"/>
            </p:custDataLst>
          </p:nvPr>
        </p:nvSpPr>
        <p:spPr>
          <a:xfrm>
            <a:off x="0" y="1295400"/>
            <a:ext cx="8305800" cy="1143000"/>
          </a:xfrm>
          <a:solidFill>
            <a:schemeClr val="bg2">
              <a:lumMod val="40000"/>
              <a:lumOff val="60000"/>
            </a:schemeClr>
          </a:solidFill>
          <a:ln>
            <a:solidFill>
              <a:schemeClr val="tx1"/>
            </a:solidFill>
          </a:ln>
        </p:spPr>
        <p:txBody>
          <a:bodyPr>
            <a:normAutofit fontScale="85000" lnSpcReduction="10000"/>
          </a:bodyPr>
          <a:lstStyle/>
          <a:p>
            <a:r>
              <a:rPr lang="en-US" dirty="0" smtClean="0">
                <a:solidFill>
                  <a:schemeClr val="tx1"/>
                </a:solidFill>
              </a:rPr>
              <a:t>Where should this line of code be inserted to </a:t>
            </a:r>
          </a:p>
          <a:p>
            <a:r>
              <a:rPr lang="en-US" dirty="0" smtClean="0">
                <a:solidFill>
                  <a:schemeClr val="tx1"/>
                </a:solidFill>
              </a:rPr>
              <a:t>produce the pattern shown?</a:t>
            </a:r>
            <a:endParaRPr lang="en-US" dirty="0">
              <a:solidFill>
                <a:schemeClr val="tx1"/>
              </a:solidFill>
            </a:endParaRPr>
          </a:p>
          <a:p>
            <a:r>
              <a:rPr lang="en-US" dirty="0" err="1">
                <a:solidFill>
                  <a:schemeClr val="tx1"/>
                </a:solidFill>
                <a:latin typeface="Courier New" panose="02070309020205020404" pitchFamily="49" charset="0"/>
                <a:cs typeface="Courier New" panose="02070309020205020404" pitchFamily="49" charset="0"/>
              </a:rPr>
              <a:t>drawFilledBox</a:t>
            </a:r>
            <a:r>
              <a:rPr lang="en-US" dirty="0">
                <a:solidFill>
                  <a:schemeClr val="tx1"/>
                </a:solidFill>
                <a:latin typeface="Courier New" panose="02070309020205020404" pitchFamily="49" charset="0"/>
                <a:cs typeface="Courier New" panose="02070309020205020404" pitchFamily="49" charset="0"/>
              </a:rPr>
              <a:t>(window, cx, cy, </a:t>
            </a:r>
            <a:r>
              <a:rPr lang="en-US" dirty="0" smtClean="0">
                <a:solidFill>
                  <a:schemeClr val="tx1"/>
                </a:solidFill>
                <a:latin typeface="Courier New" panose="02070309020205020404" pitchFamily="49" charset="0"/>
                <a:cs typeface="Courier New" panose="02070309020205020404" pitchFamily="49" charset="0"/>
              </a:rPr>
              <a:t>dim, </a:t>
            </a:r>
            <a:r>
              <a:rPr lang="en-US" dirty="0">
                <a:solidFill>
                  <a:schemeClr val="tx1"/>
                </a:solidFill>
                <a:latin typeface="Courier New" panose="02070309020205020404" pitchFamily="49" charset="0"/>
                <a:cs typeface="Courier New" panose="02070309020205020404" pitchFamily="49" charset="0"/>
              </a:rPr>
              <a:t>"Gray", "Black"); </a:t>
            </a:r>
          </a:p>
        </p:txBody>
      </p:sp>
      <p:pic>
        <p:nvPicPr>
          <p:cNvPr id="1026" name="Picture 2" descr="The squares in the NW and SE compass point positions relative to the square in the center of them appear below the square in the center of them (they were drawn before the center square, then the center square covered them). The squares in the NE and SW compass point positions relative to the square in the center of them appear above the square in the center of them (they center square was drawn first)." title="Boxy fractal pattern"/>
          <p:cNvPicPr>
            <a:picLocks noChangeAspect="1" noChangeArrowheads="1"/>
          </p:cNvPicPr>
          <p:nvPr>
            <p:custDataLst>
              <p:tags r:id="rId4"/>
            </p:custDataLst>
          </p:nvPr>
        </p:nvPicPr>
        <p:blipFill>
          <a:blip r:embed="rId14">
            <a:extLst>
              <a:ext uri="{28A0092B-C50C-407E-A947-70E740481C1C}">
                <a14:useLocalDpi xmlns:a14="http://schemas.microsoft.com/office/drawing/2010/main" val="0"/>
              </a:ext>
            </a:extLst>
          </a:blip>
          <a:srcRect/>
          <a:stretch>
            <a:fillRect/>
          </a:stretch>
        </p:blipFill>
        <p:spPr bwMode="auto">
          <a:xfrm>
            <a:off x="7045176" y="0"/>
            <a:ext cx="2098824" cy="20574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7" name="Rectangle 6"/>
          <p:cNvSpPr/>
          <p:nvPr>
            <p:custDataLst>
              <p:tags r:id="rId5"/>
            </p:custDataLst>
          </p:nvPr>
        </p:nvSpPr>
        <p:spPr>
          <a:xfrm>
            <a:off x="5486400" y="6249909"/>
            <a:ext cx="2743200" cy="3794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(E) None of the above</a:t>
            </a:r>
            <a:endParaRPr lang="en-US" b="1" dirty="0"/>
          </a:p>
        </p:txBody>
      </p:sp>
      <p:sp>
        <p:nvSpPr>
          <p:cNvPr id="9" name="Rectangle 8" title="&quot;Here&quot; is between 1st and 2nd recursive calls"/>
          <p:cNvSpPr/>
          <p:nvPr>
            <p:custDataLst>
              <p:tags r:id="rId6"/>
            </p:custDataLst>
          </p:nvPr>
        </p:nvSpPr>
        <p:spPr>
          <a:xfrm>
            <a:off x="2819400" y="4343400"/>
            <a:ext cx="2209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 Insert it here</a:t>
            </a:r>
            <a:endParaRPr lang="en-US" b="1" dirty="0"/>
          </a:p>
        </p:txBody>
      </p:sp>
      <p:sp>
        <p:nvSpPr>
          <p:cNvPr id="10" name="Rectangle 9" title="&quot;Here&quot; is between 2nd and 3rd recursive calls"/>
          <p:cNvSpPr/>
          <p:nvPr>
            <p:custDataLst>
              <p:tags r:id="rId7"/>
            </p:custDataLst>
          </p:nvPr>
        </p:nvSpPr>
        <p:spPr>
          <a:xfrm>
            <a:off x="2819400" y="4876800"/>
            <a:ext cx="2209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 Insert it here</a:t>
            </a:r>
            <a:endParaRPr lang="en-US" b="1" dirty="0"/>
          </a:p>
        </p:txBody>
      </p:sp>
      <p:sp>
        <p:nvSpPr>
          <p:cNvPr id="11" name="Rectangle 10" title="&quot;Here&quot; is between 3rd and 4th recursive call"/>
          <p:cNvSpPr/>
          <p:nvPr>
            <p:custDataLst>
              <p:tags r:id="rId8"/>
            </p:custDataLst>
          </p:nvPr>
        </p:nvSpPr>
        <p:spPr>
          <a:xfrm>
            <a:off x="2819400" y="5410200"/>
            <a:ext cx="2209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 Insert it here</a:t>
            </a:r>
            <a:endParaRPr lang="en-US" b="1" dirty="0"/>
          </a:p>
        </p:txBody>
      </p:sp>
      <p:sp>
        <p:nvSpPr>
          <p:cNvPr id="12" name="Rectangle 11" title="&quot;Here&quot; is after 4th recursive call"/>
          <p:cNvSpPr/>
          <p:nvPr>
            <p:custDataLst>
              <p:tags r:id="rId9"/>
            </p:custDataLst>
          </p:nvPr>
        </p:nvSpPr>
        <p:spPr>
          <a:xfrm>
            <a:off x="2819400" y="6019800"/>
            <a:ext cx="2209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(D) Insert it here</a:t>
            </a:r>
            <a:endParaRPr lang="en-US" b="1" dirty="0"/>
          </a:p>
        </p:txBody>
      </p:sp>
      <mc:AlternateContent xmlns:mc="http://schemas.openxmlformats.org/markup-compatibility/2006" xmlns:p14="http://schemas.microsoft.com/office/powerpoint/2010/main">
        <mc:Choice Requires="p14">
          <p:contentPart p14:bwMode="auto" r:id="rId15">
            <p14:nvContentPartPr>
              <p14:cNvPr id="3" name="Ink 2"/>
              <p14:cNvContentPartPr/>
              <p14:nvPr>
                <p:custDataLst>
                  <p:tags r:id="rId10"/>
                </p:custDataLst>
              </p14:nvPr>
            </p14:nvContentPartPr>
            <p14:xfrm>
              <a:off x="5448240" y="101520"/>
              <a:ext cx="2718360" cy="6680520"/>
            </p14:xfrm>
          </p:contentPart>
        </mc:Choice>
        <mc:Fallback xmlns="">
          <p:pic>
            <p:nvPicPr>
              <p:cNvPr id="3" name="Ink 2"/>
              <p:cNvPicPr/>
              <p:nvPr/>
            </p:nvPicPr>
            <p:blipFill>
              <a:blip r:embed="rId16"/>
              <a:stretch>
                <a:fillRect/>
              </a:stretch>
            </p:blipFill>
            <p:spPr>
              <a:xfrm>
                <a:off x="5438880" y="92160"/>
                <a:ext cx="2737080" cy="669924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033" name="Ink 1032"/>
              <p14:cNvContentPartPr/>
              <p14:nvPr>
                <p:custDataLst>
                  <p:tags r:id="rId11"/>
                </p:custDataLst>
              </p14:nvPr>
            </p14:nvContentPartPr>
            <p14:xfrm>
              <a:off x="1068404" y="5947124"/>
              <a:ext cx="1882440" cy="740880"/>
            </p14:xfrm>
          </p:contentPart>
        </mc:Choice>
        <mc:Fallback xmlns="">
          <p:pic>
            <p:nvPicPr>
              <p:cNvPr id="1033" name="Ink 1032"/>
              <p:cNvPicPr/>
              <p:nvPr/>
            </p:nvPicPr>
            <p:blipFill>
              <a:blip r:embed="rId18"/>
              <a:stretch>
                <a:fillRect/>
              </a:stretch>
            </p:blipFill>
            <p:spPr>
              <a:xfrm>
                <a:off x="1063364" y="5939204"/>
                <a:ext cx="1891440" cy="7560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040" name="Ink 1039"/>
              <p14:cNvContentPartPr/>
              <p14:nvPr>
                <p:custDataLst>
                  <p:tags r:id="rId12"/>
                </p:custDataLst>
              </p14:nvPr>
            </p14:nvContentPartPr>
            <p14:xfrm>
              <a:off x="662684" y="3916724"/>
              <a:ext cx="1659960" cy="2227680"/>
            </p14:xfrm>
          </p:contentPart>
        </mc:Choice>
        <mc:Fallback xmlns="">
          <p:pic>
            <p:nvPicPr>
              <p:cNvPr id="1040" name="Ink 1039"/>
              <p:cNvPicPr/>
              <p:nvPr/>
            </p:nvPicPr>
            <p:blipFill>
              <a:blip r:embed="rId20"/>
              <a:stretch>
                <a:fillRect/>
              </a:stretch>
            </p:blipFill>
            <p:spPr>
              <a:xfrm>
                <a:off x="651524" y="3909164"/>
                <a:ext cx="1683000" cy="2246760"/>
              </a:xfrm>
              <a:prstGeom prst="rect">
                <a:avLst/>
              </a:prstGeom>
            </p:spPr>
          </p:pic>
        </mc:Fallback>
      </mc:AlternateContent>
    </p:spTree>
    <p:extLst>
      <p:ext uri="{BB962C8B-B14F-4D97-AF65-F5344CB8AC3E}">
        <p14:creationId xmlns:p14="http://schemas.microsoft.com/office/powerpoint/2010/main" val="2055862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custDataLst>
              <p:tags r:id="rId1"/>
            </p:custDataLst>
          </p:nvPr>
        </p:nvSpPr>
        <p:spPr/>
        <p:txBody>
          <a:bodyPr>
            <a:normAutofit fontScale="90000"/>
          </a:bodyPr>
          <a:lstStyle/>
          <a:p>
            <a:r>
              <a:rPr lang="en-US" dirty="0" smtClean="0"/>
              <a:t>Variants: How can we code this?</a:t>
            </a:r>
            <a:endParaRPr lang="en-US" dirty="0"/>
          </a:p>
        </p:txBody>
      </p:sp>
      <p:sp>
        <p:nvSpPr>
          <p:cNvPr id="8" name="Content Placeholder 7"/>
          <p:cNvSpPr>
            <a:spLocks noGrp="1"/>
          </p:cNvSpPr>
          <p:nvPr>
            <p:ph idx="1"/>
            <p:custDataLst>
              <p:tags r:id="rId2"/>
            </p:custDataLst>
          </p:nvPr>
        </p:nvSpPr>
        <p:spPr/>
        <p:txBody>
          <a:bodyPr/>
          <a:lstStyle/>
          <a:p>
            <a:endParaRPr lang="en-US"/>
          </a:p>
        </p:txBody>
      </p:sp>
      <p:pic>
        <p:nvPicPr>
          <p:cNvPr id="9" name="Picture 2" descr="The center box appears below all of its compass point boxes (was drawn before them), and only the the NE, SE, and SW compass point boxes are drawn." title="Boxy snowflake fractal"/>
          <p:cNvPicPr>
            <a:picLocks noChangeAspect="1" noChangeArrowheads="1"/>
          </p:cNvPicPr>
          <p:nvPr>
            <p:custDataLst>
              <p:tags r:id="rId3"/>
            </p:custDataLst>
          </p:nvPr>
        </p:nvPicPr>
        <p:blipFill>
          <a:blip r:embed="rId5">
            <a:extLst>
              <a:ext uri="{28A0092B-C50C-407E-A947-70E740481C1C}">
                <a14:useLocalDpi xmlns:a14="http://schemas.microsoft.com/office/drawing/2010/main" val="0"/>
              </a:ext>
            </a:extLst>
          </a:blip>
          <a:srcRect/>
          <a:stretch>
            <a:fillRect/>
          </a:stretch>
        </p:blipFill>
        <p:spPr bwMode="auto">
          <a:xfrm>
            <a:off x="2667000" y="1828800"/>
            <a:ext cx="3733800" cy="38255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945955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71456" y="152400"/>
            <a:ext cx="7024744" cy="1143000"/>
          </a:xfrm>
        </p:spPr>
        <p:txBody>
          <a:bodyPr/>
          <a:lstStyle/>
          <a:p>
            <a:r>
              <a:rPr lang="en-US" dirty="0" smtClean="0"/>
              <a:t>Real or </a:t>
            </a:r>
            <a:r>
              <a:rPr lang="en-US" dirty="0" err="1" smtClean="0"/>
              <a:t>photoshop</a:t>
            </a:r>
            <a:r>
              <a:rPr lang="en-US" dirty="0" smtClean="0"/>
              <a:t>?</a:t>
            </a:r>
            <a:endParaRPr lang="en-US" dirty="0"/>
          </a:p>
        </p:txBody>
      </p:sp>
      <p:sp>
        <p:nvSpPr>
          <p:cNvPr id="3" name="Text Placeholder 2"/>
          <p:cNvSpPr>
            <a:spLocks noGrp="1"/>
          </p:cNvSpPr>
          <p:nvPr>
            <p:ph type="body" idx="1"/>
            <p:custDataLst>
              <p:tags r:id="rId2"/>
            </p:custDataLst>
          </p:nvPr>
        </p:nvSpPr>
        <p:spPr>
          <a:xfrm>
            <a:off x="655414" y="1283212"/>
            <a:ext cx="7642912" cy="842054"/>
          </a:xfrm>
        </p:spPr>
        <p:txBody>
          <a:bodyPr>
            <a:normAutofit/>
          </a:bodyPr>
          <a:lstStyle/>
          <a:p>
            <a:r>
              <a:rPr lang="en-US" dirty="0" smtClean="0"/>
              <a:t>Can these be made by changing the order of lines and/or deleting lines in the draw function?</a:t>
            </a:r>
            <a:endParaRPr lang="en-US" dirty="0"/>
          </a:p>
        </p:txBody>
      </p:sp>
      <p:sp>
        <p:nvSpPr>
          <p:cNvPr id="8" name="Text Placeholder 4"/>
          <p:cNvSpPr txBox="1">
            <a:spLocks/>
          </p:cNvSpPr>
          <p:nvPr>
            <p:custDataLst>
              <p:tags r:id="rId3"/>
            </p:custDataLst>
          </p:nvPr>
        </p:nvSpPr>
        <p:spPr>
          <a:xfrm>
            <a:off x="1143000" y="5105400"/>
            <a:ext cx="6629400" cy="1371600"/>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Clr>
                <a:schemeClr val="accent1"/>
              </a:buClr>
              <a:buSzPct val="76000"/>
              <a:buFont typeface="Wingdings 2" pitchFamily="18" charset="2"/>
              <a:buNone/>
              <a:defRPr sz="2400" b="1" kern="1200">
                <a:solidFill>
                  <a:schemeClr val="accent1"/>
                </a:solidFill>
                <a:latin typeface="+mn-lt"/>
                <a:ea typeface="+mn-ea"/>
                <a:cs typeface="+mn-cs"/>
              </a:defRPr>
            </a:lvl1pPr>
            <a:lvl2pPr marL="457200" indent="0" algn="l" defTabSz="914400" rtl="0" eaLnBrk="1" latinLnBrk="0" hangingPunct="1">
              <a:spcBef>
                <a:spcPct val="20000"/>
              </a:spcBef>
              <a:buClr>
                <a:schemeClr val="accent1"/>
              </a:buClr>
              <a:buSzPct val="76000"/>
              <a:buFont typeface="Wingdings 2" pitchFamily="18" charset="2"/>
              <a:buNone/>
              <a:defRPr sz="2000" b="1" kern="1200">
                <a:solidFill>
                  <a:schemeClr val="tx2"/>
                </a:solidFill>
                <a:latin typeface="+mn-lt"/>
                <a:ea typeface="+mn-ea"/>
                <a:cs typeface="+mn-cs"/>
              </a:defRPr>
            </a:lvl2pPr>
            <a:lvl3pPr marL="914400" indent="0" algn="l" defTabSz="914400" rtl="0" eaLnBrk="1" latinLnBrk="0" hangingPunct="1">
              <a:spcBef>
                <a:spcPct val="20000"/>
              </a:spcBef>
              <a:buClr>
                <a:schemeClr val="accent1"/>
              </a:buClr>
              <a:buSzPct val="76000"/>
              <a:buFont typeface="Wingdings 2" pitchFamily="18" charset="2"/>
              <a:buNone/>
              <a:defRPr sz="1800" b="1" kern="1200">
                <a:solidFill>
                  <a:schemeClr val="tx2"/>
                </a:solidFill>
                <a:latin typeface="+mn-lt"/>
                <a:ea typeface="+mn-ea"/>
                <a:cs typeface="+mn-cs"/>
              </a:defRPr>
            </a:lvl3pPr>
            <a:lvl4pPr marL="1371600" indent="0" algn="l" defTabSz="914400" rtl="0" eaLnBrk="1" latinLnBrk="0" hangingPunct="1">
              <a:spcBef>
                <a:spcPct val="20000"/>
              </a:spcBef>
              <a:buClr>
                <a:schemeClr val="accent1"/>
              </a:buClr>
              <a:buSzPct val="76000"/>
              <a:buFont typeface="Wingdings 2" pitchFamily="18" charset="2"/>
              <a:buNone/>
              <a:defRPr sz="1600" b="1" kern="1200">
                <a:solidFill>
                  <a:schemeClr val="tx2"/>
                </a:solidFill>
                <a:latin typeface="+mn-lt"/>
                <a:ea typeface="+mn-ea"/>
                <a:cs typeface="+mn-cs"/>
              </a:defRPr>
            </a:lvl4pPr>
            <a:lvl5pPr marL="1828800" indent="0" algn="l" defTabSz="914400" rtl="0" eaLnBrk="1" latinLnBrk="0" hangingPunct="1">
              <a:spcBef>
                <a:spcPct val="20000"/>
              </a:spcBef>
              <a:buClr>
                <a:schemeClr val="accent1"/>
              </a:buClr>
              <a:buSzPct val="76000"/>
              <a:buFont typeface="Wingdings 2" pitchFamily="18" charset="2"/>
              <a:buNone/>
              <a:defRPr sz="1600" b="1" kern="1200" baseline="0">
                <a:solidFill>
                  <a:schemeClr val="tx2"/>
                </a:solidFill>
                <a:latin typeface="+mn-lt"/>
                <a:ea typeface="+mn-ea"/>
                <a:cs typeface="+mn-cs"/>
              </a:defRPr>
            </a:lvl5pPr>
            <a:lvl6pPr marL="2286000" indent="0" algn="l" defTabSz="914400" rtl="0" eaLnBrk="1" latinLnBrk="0" hangingPunct="1">
              <a:spcBef>
                <a:spcPct val="20000"/>
              </a:spcBef>
              <a:buClr>
                <a:schemeClr val="accent1"/>
              </a:buClr>
              <a:buSzPct val="76000"/>
              <a:buFont typeface="Wingdings 2" pitchFamily="18" charset="2"/>
              <a:buNone/>
              <a:defRPr sz="1600" b="1" kern="1200">
                <a:solidFill>
                  <a:schemeClr val="tx2"/>
                </a:solidFill>
                <a:latin typeface="+mn-lt"/>
                <a:ea typeface="+mn-ea"/>
                <a:cs typeface="+mn-cs"/>
              </a:defRPr>
            </a:lvl6pPr>
            <a:lvl7pPr marL="2743200" indent="0" algn="l" defTabSz="914400" rtl="0" eaLnBrk="1" latinLnBrk="0" hangingPunct="1">
              <a:spcBef>
                <a:spcPct val="20000"/>
              </a:spcBef>
              <a:buClr>
                <a:schemeClr val="accent1"/>
              </a:buClr>
              <a:buSzPct val="76000"/>
              <a:buFont typeface="Wingdings 2" pitchFamily="18" charset="2"/>
              <a:buNone/>
              <a:defRPr sz="1600" b="1" kern="1200">
                <a:solidFill>
                  <a:schemeClr val="tx2"/>
                </a:solidFill>
                <a:latin typeface="+mn-lt"/>
                <a:ea typeface="+mn-ea"/>
                <a:cs typeface="+mn-cs"/>
              </a:defRPr>
            </a:lvl7pPr>
            <a:lvl8pPr marL="3200400" indent="0" algn="l" defTabSz="914400" rtl="0" eaLnBrk="1" latinLnBrk="0" hangingPunct="1">
              <a:spcBef>
                <a:spcPct val="20000"/>
              </a:spcBef>
              <a:buClr>
                <a:schemeClr val="accent1"/>
              </a:buClr>
              <a:buSzPct val="76000"/>
              <a:buFont typeface="Wingdings 2" pitchFamily="18" charset="2"/>
              <a:buNone/>
              <a:defRPr sz="1600" b="1" kern="1200">
                <a:solidFill>
                  <a:schemeClr val="tx2"/>
                </a:solidFill>
                <a:latin typeface="+mn-lt"/>
                <a:ea typeface="+mn-ea"/>
                <a:cs typeface="+mn-cs"/>
              </a:defRPr>
            </a:lvl8pPr>
            <a:lvl9pPr marL="3657600" indent="0" algn="l" defTabSz="914400" rtl="0" eaLnBrk="1" latinLnBrk="0" hangingPunct="1">
              <a:spcBef>
                <a:spcPct val="20000"/>
              </a:spcBef>
              <a:buClr>
                <a:schemeClr val="accent1"/>
              </a:buClr>
              <a:buSzPct val="76000"/>
              <a:buFont typeface="Wingdings 2" pitchFamily="18" charset="2"/>
              <a:buNone/>
              <a:defRPr sz="1600" b="1" kern="1200">
                <a:solidFill>
                  <a:schemeClr val="tx2"/>
                </a:solidFill>
                <a:latin typeface="+mn-lt"/>
                <a:ea typeface="+mn-ea"/>
                <a:cs typeface="+mn-cs"/>
              </a:defRPr>
            </a:lvl9pPr>
          </a:lstStyle>
          <a:p>
            <a:r>
              <a:rPr lang="en-US" dirty="0" smtClean="0"/>
              <a:t>(A) 1 is real                      (B) 2 is real</a:t>
            </a:r>
            <a:br>
              <a:rPr lang="en-US" dirty="0" smtClean="0"/>
            </a:br>
            <a:r>
              <a:rPr lang="en-US" dirty="0" smtClean="0"/>
              <a:t>(C) Both are ‘shopped   (D) Both are real</a:t>
            </a:r>
            <a:endParaRPr lang="en-US" dirty="0"/>
          </a:p>
        </p:txBody>
      </p:sp>
      <p:pic>
        <p:nvPicPr>
          <p:cNvPr id="2051" name="Picture 3" descr="The order-0 center box appears below its order-1 compass point boxes, which appear above their order-2 compass point boxes, which appear below their order-3 compass point boxes." title="Boxy snowflake fractal"/>
          <p:cNvPicPr>
            <a:picLocks noChangeAspect="1" noChangeArrowheads="1"/>
          </p:cNvPicPr>
          <p:nvPr>
            <p:custDataLst>
              <p:tags r:id="rId4"/>
            </p:custDataLst>
          </p:nvPr>
        </p:nvPicPr>
        <p:blipFill>
          <a:blip r:embed="rId10">
            <a:extLst>
              <a:ext uri="{28A0092B-C50C-407E-A947-70E740481C1C}">
                <a14:useLocalDpi xmlns:a14="http://schemas.microsoft.com/office/drawing/2010/main" val="0"/>
              </a:ext>
            </a:extLst>
          </a:blip>
          <a:srcRect/>
          <a:stretch>
            <a:fillRect/>
          </a:stretch>
        </p:blipFill>
        <p:spPr bwMode="auto">
          <a:xfrm>
            <a:off x="4774445" y="2362200"/>
            <a:ext cx="3074155" cy="31239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descr="Order-1 NE box is missing, order-2 SE boxes are missing, order-3 NE boxes are missing." title="Boxy snowflake picture"/>
          <p:cNvPicPr>
            <a:picLocks noChangeAspect="1" noChangeArrowheads="1"/>
          </p:cNvPicPr>
          <p:nvPr>
            <p:custDataLst>
              <p:tags r:id="rId5"/>
            </p:custDataLst>
          </p:nvPr>
        </p:nvPicPr>
        <p:blipFill>
          <a:blip r:embed="rId11">
            <a:extLst>
              <a:ext uri="{28A0092B-C50C-407E-A947-70E740481C1C}">
                <a14:useLocalDpi xmlns:a14="http://schemas.microsoft.com/office/drawing/2010/main" val="0"/>
              </a:ext>
            </a:extLst>
          </a:blip>
          <a:srcRect/>
          <a:stretch>
            <a:fillRect/>
          </a:stretch>
        </p:blipFill>
        <p:spPr bwMode="auto">
          <a:xfrm>
            <a:off x="990600" y="2389447"/>
            <a:ext cx="3173790" cy="30966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 Placeholder 3"/>
          <p:cNvSpPr>
            <a:spLocks noGrp="1"/>
          </p:cNvSpPr>
          <p:nvPr>
            <p:ph type="body" sz="quarter" idx="3"/>
            <p:custDataLst>
              <p:tags r:id="rId6"/>
            </p:custDataLst>
          </p:nvPr>
        </p:nvSpPr>
        <p:spPr>
          <a:xfrm>
            <a:off x="2735483" y="2191743"/>
            <a:ext cx="3055717" cy="639762"/>
          </a:xfrm>
        </p:spPr>
        <p:txBody>
          <a:bodyPr/>
          <a:lstStyle/>
          <a:p>
            <a:r>
              <a:rPr lang="en-US" dirty="0" smtClean="0"/>
              <a:t>(1)             (2)</a:t>
            </a:r>
            <a:endParaRPr lang="en-US" dirty="0"/>
          </a:p>
        </p:txBody>
      </p:sp>
      <mc:AlternateContent xmlns:mc="http://schemas.openxmlformats.org/markup-compatibility/2006" xmlns:p14="http://schemas.microsoft.com/office/powerpoint/2010/main">
        <mc:Choice Requires="p14">
          <p:contentPart p14:bwMode="auto" r:id="rId12">
            <p14:nvContentPartPr>
              <p14:cNvPr id="5" name="Ink 4"/>
              <p14:cNvContentPartPr/>
              <p14:nvPr>
                <p:custDataLst>
                  <p:tags r:id="rId7"/>
                </p:custDataLst>
              </p14:nvPr>
            </p14:nvContentPartPr>
            <p14:xfrm>
              <a:off x="965160" y="232560"/>
              <a:ext cx="7768800" cy="6371640"/>
            </p14:xfrm>
          </p:contentPart>
        </mc:Choice>
        <mc:Fallback xmlns="">
          <p:pic>
            <p:nvPicPr>
              <p:cNvPr id="5" name="Ink 4"/>
              <p:cNvPicPr/>
              <p:nvPr/>
            </p:nvPicPr>
            <p:blipFill>
              <a:blip r:embed="rId13"/>
              <a:stretch>
                <a:fillRect/>
              </a:stretch>
            </p:blipFill>
            <p:spPr>
              <a:xfrm>
                <a:off x="955800" y="223200"/>
                <a:ext cx="7787520" cy="6390360"/>
              </a:xfrm>
              <a:prstGeom prst="rect">
                <a:avLst/>
              </a:prstGeom>
            </p:spPr>
          </p:pic>
        </mc:Fallback>
      </mc:AlternateContent>
    </p:spTree>
    <p:extLst>
      <p:ext uri="{BB962C8B-B14F-4D97-AF65-F5344CB8AC3E}">
        <p14:creationId xmlns:p14="http://schemas.microsoft.com/office/powerpoint/2010/main" val="884865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043490" y="762000"/>
            <a:ext cx="7024744" cy="1143000"/>
          </a:xfrm>
        </p:spPr>
        <p:txBody>
          <a:bodyPr/>
          <a:lstStyle/>
          <a:p>
            <a:r>
              <a:rPr lang="en-US" dirty="0" smtClean="0"/>
              <a:t>CS106X: Today’s Topics</a:t>
            </a:r>
            <a:endParaRPr lang="en-US" dirty="0"/>
          </a:p>
        </p:txBody>
      </p:sp>
      <p:sp>
        <p:nvSpPr>
          <p:cNvPr id="3" name="Content Placeholder 2"/>
          <p:cNvSpPr>
            <a:spLocks noGrp="1"/>
          </p:cNvSpPr>
          <p:nvPr>
            <p:ph idx="1"/>
            <p:custDataLst>
              <p:tags r:id="rId2"/>
            </p:custDataLst>
          </p:nvPr>
        </p:nvSpPr>
        <p:spPr>
          <a:xfrm>
            <a:off x="762000" y="2057400"/>
            <a:ext cx="7467600" cy="4038600"/>
          </a:xfrm>
        </p:spPr>
        <p:txBody>
          <a:bodyPr>
            <a:normAutofit/>
          </a:bodyPr>
          <a:lstStyle/>
          <a:p>
            <a:pPr marL="68580" indent="0">
              <a:buNone/>
            </a:pPr>
            <a:r>
              <a:rPr lang="en-US" sz="2600" dirty="0" smtClean="0"/>
              <a:t>Recursion</a:t>
            </a:r>
            <a:r>
              <a:rPr lang="en-US" sz="2600" dirty="0" smtClean="0">
                <a:sym typeface="Wingdings" panose="05000000000000000000" pitchFamily="2" charset="2"/>
              </a:rPr>
              <a:t>!!!</a:t>
            </a:r>
          </a:p>
          <a:p>
            <a:pPr marL="582930" indent="-514350">
              <a:buFont typeface="+mj-lt"/>
              <a:buAutoNum type="arabicPeriod"/>
            </a:pPr>
            <a:r>
              <a:rPr lang="en-US" sz="2800" dirty="0" smtClean="0">
                <a:sym typeface="Wingdings" panose="05000000000000000000" pitchFamily="2" charset="2"/>
              </a:rPr>
              <a:t>Binary search (continued)</a:t>
            </a:r>
          </a:p>
          <a:p>
            <a:pPr marL="582930" indent="-514350">
              <a:buFont typeface="+mj-lt"/>
              <a:buAutoNum type="arabicPeriod"/>
            </a:pPr>
            <a:r>
              <a:rPr lang="en-US" sz="2800" dirty="0" smtClean="0">
                <a:sym typeface="Wingdings" panose="05000000000000000000" pitchFamily="2" charset="2"/>
              </a:rPr>
              <a:t>Fractals</a:t>
            </a:r>
          </a:p>
          <a:p>
            <a:pPr marL="68580" indent="0">
              <a:buNone/>
            </a:pPr>
            <a:endParaRPr lang="en-US" dirty="0" smtClean="0">
              <a:sym typeface="Wingdings" panose="05000000000000000000" pitchFamily="2" charset="2"/>
            </a:endParaRPr>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2</a:t>
            </a:fld>
            <a:endParaRPr lang="en-US" dirty="0"/>
          </a:p>
        </p:txBody>
      </p:sp>
    </p:spTree>
    <p:extLst>
      <p:ext uri="{BB962C8B-B14F-4D97-AF65-F5344CB8AC3E}">
        <p14:creationId xmlns:p14="http://schemas.microsoft.com/office/powerpoint/2010/main" val="86850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custDataLst>
              <p:tags r:id="rId1"/>
            </p:custDataLst>
          </p:nvPr>
        </p:nvSpPr>
        <p:spPr/>
        <p:txBody>
          <a:bodyPr/>
          <a:lstStyle/>
          <a:p>
            <a:r>
              <a:rPr lang="en-US" dirty="0" smtClean="0"/>
              <a:t>Binary Search (continued)</a:t>
            </a:r>
            <a:endParaRPr lang="en-US" dirty="0"/>
          </a:p>
        </p:txBody>
      </p:sp>
      <p:sp>
        <p:nvSpPr>
          <p:cNvPr id="8" name="Text Placeholder 7"/>
          <p:cNvSpPr>
            <a:spLocks noGrp="1"/>
          </p:cNvSpPr>
          <p:nvPr>
            <p:ph type="body" idx="1"/>
            <p:custDataLst>
              <p:tags r:id="rId2"/>
            </p:custDataLst>
          </p:nvPr>
        </p:nvSpPr>
        <p:spPr/>
        <p:txBody>
          <a:bodyPr/>
          <a:lstStyle/>
          <a:p>
            <a:endParaRPr lang="en-US" dirty="0"/>
          </a:p>
        </p:txBody>
      </p:sp>
    </p:spTree>
    <p:extLst>
      <p:ext uri="{BB962C8B-B14F-4D97-AF65-F5344CB8AC3E}">
        <p14:creationId xmlns:p14="http://schemas.microsoft.com/office/powerpoint/2010/main" val="2585065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762000" y="381000"/>
            <a:ext cx="7024744" cy="1143000"/>
          </a:xfrm>
        </p:spPr>
        <p:txBody>
          <a:bodyPr>
            <a:normAutofit/>
          </a:bodyPr>
          <a:lstStyle/>
          <a:p>
            <a:r>
              <a:rPr lang="en-US" dirty="0" smtClean="0"/>
              <a:t>Binary search</a:t>
            </a:r>
            <a:endParaRPr lang="en-US" dirty="0"/>
          </a:p>
        </p:txBody>
      </p:sp>
      <p:sp>
        <p:nvSpPr>
          <p:cNvPr id="3" name="Content Placeholder 2"/>
          <p:cNvSpPr>
            <a:spLocks noGrp="1"/>
          </p:cNvSpPr>
          <p:nvPr>
            <p:ph idx="1"/>
            <p:custDataLst>
              <p:tags r:id="rId2"/>
            </p:custDataLst>
          </p:nvPr>
        </p:nvSpPr>
        <p:spPr>
          <a:xfrm>
            <a:off x="838200" y="2819400"/>
            <a:ext cx="7338508" cy="3124200"/>
          </a:xfrm>
        </p:spPr>
        <p:txBody>
          <a:bodyPr>
            <a:normAutofit fontScale="92500"/>
          </a:bodyPr>
          <a:lstStyle/>
          <a:p>
            <a:r>
              <a:rPr lang="en-US" dirty="0" smtClean="0"/>
              <a:t>Let’s say the answer was 3, “we didn’t go far enough”</a:t>
            </a:r>
          </a:p>
          <a:p>
            <a:r>
              <a:rPr lang="en-US" dirty="0" smtClean="0"/>
              <a:t>We ruled out the entire first half, and now only have the second half to search</a:t>
            </a:r>
          </a:p>
          <a:p>
            <a:r>
              <a:rPr lang="en-US" dirty="0" smtClean="0"/>
              <a:t>We could start at the front of the second half and proceed forward…</a:t>
            </a:r>
            <a:r>
              <a:rPr lang="en-US" dirty="0" smtClean="0">
                <a:solidFill>
                  <a:schemeClr val="accent1"/>
                </a:solidFill>
              </a:rPr>
              <a:t>but why do that when we know we have a better way?</a:t>
            </a:r>
          </a:p>
          <a:p>
            <a:r>
              <a:rPr lang="en-US" b="1" dirty="0" smtClean="0"/>
              <a:t>Jump right to the middle </a:t>
            </a:r>
            <a:r>
              <a:rPr lang="en-US" dirty="0" smtClean="0"/>
              <a:t>of the region to search</a:t>
            </a:r>
          </a:p>
        </p:txBody>
      </p:sp>
      <p:graphicFrame>
        <p:nvGraphicFramePr>
          <p:cNvPr id="4" name="Table 3"/>
          <p:cNvGraphicFramePr>
            <a:graphicFrameLocks noGrp="1"/>
          </p:cNvGraphicFramePr>
          <p:nvPr>
            <p:custDataLst>
              <p:tags r:id="rId3"/>
            </p:custDataLst>
            <p:extLst/>
          </p:nvPr>
        </p:nvGraphicFramePr>
        <p:xfrm>
          <a:off x="1295400" y="1676400"/>
          <a:ext cx="6096002" cy="741680"/>
        </p:xfrm>
        <a:graphic>
          <a:graphicData uri="http://schemas.openxmlformats.org/drawingml/2006/table">
            <a:tbl>
              <a:tblPr firstRow="1" bandRow="1">
                <a:tableStyleId>{5C22544A-7EE6-4342-B048-85BDC9FD1C3A}</a:tableStyleId>
              </a:tblPr>
              <a:tblGrid>
                <a:gridCol w="554182"/>
                <a:gridCol w="554182"/>
                <a:gridCol w="554182"/>
                <a:gridCol w="554182"/>
                <a:gridCol w="554182"/>
                <a:gridCol w="554182"/>
                <a:gridCol w="554182"/>
                <a:gridCol w="554182"/>
                <a:gridCol w="554182"/>
                <a:gridCol w="554182"/>
                <a:gridCol w="554182"/>
              </a:tblGrid>
              <a:tr h="370840">
                <a:tc>
                  <a:txBody>
                    <a:bodyPr/>
                    <a:lstStyle/>
                    <a:p>
                      <a:r>
                        <a:rPr lang="en-US" dirty="0" smtClean="0"/>
                        <a:t>0</a:t>
                      </a:r>
                      <a:endParaRPr lang="en-US" dirty="0"/>
                    </a:p>
                  </a:txBody>
                  <a:tcPr>
                    <a:solidFill>
                      <a:schemeClr val="bg1">
                        <a:lumMod val="50000"/>
                      </a:schemeClr>
                    </a:solidFill>
                  </a:tcPr>
                </a:tc>
                <a:tc>
                  <a:txBody>
                    <a:bodyPr/>
                    <a:lstStyle/>
                    <a:p>
                      <a:r>
                        <a:rPr lang="en-US" dirty="0" smtClean="0"/>
                        <a:t>1</a:t>
                      </a:r>
                      <a:endParaRPr lang="en-US" dirty="0"/>
                    </a:p>
                  </a:txBody>
                  <a:tcPr>
                    <a:solidFill>
                      <a:schemeClr val="bg1">
                        <a:lumMod val="50000"/>
                      </a:schemeClr>
                    </a:solidFill>
                  </a:tcPr>
                </a:tc>
                <a:tc>
                  <a:txBody>
                    <a:bodyPr/>
                    <a:lstStyle/>
                    <a:p>
                      <a:r>
                        <a:rPr lang="en-US" dirty="0" smtClean="0"/>
                        <a:t>2</a:t>
                      </a:r>
                      <a:endParaRPr lang="en-US" dirty="0"/>
                    </a:p>
                  </a:txBody>
                  <a:tcPr>
                    <a:solidFill>
                      <a:schemeClr val="bg1">
                        <a:lumMod val="50000"/>
                      </a:schemeClr>
                    </a:solidFill>
                  </a:tcPr>
                </a:tc>
                <a:tc>
                  <a:txBody>
                    <a:bodyPr/>
                    <a:lstStyle/>
                    <a:p>
                      <a:r>
                        <a:rPr lang="en-US" dirty="0" smtClean="0"/>
                        <a:t>3</a:t>
                      </a:r>
                      <a:endParaRPr lang="en-US" dirty="0"/>
                    </a:p>
                  </a:txBody>
                  <a:tcPr>
                    <a:solidFill>
                      <a:schemeClr val="bg1">
                        <a:lumMod val="50000"/>
                      </a:schemeClr>
                    </a:solidFill>
                  </a:tcPr>
                </a:tc>
                <a:tc>
                  <a:txBody>
                    <a:bodyPr/>
                    <a:lstStyle/>
                    <a:p>
                      <a:r>
                        <a:rPr lang="en-US" dirty="0" smtClean="0"/>
                        <a:t>4</a:t>
                      </a:r>
                      <a:endParaRPr lang="en-US" dirty="0"/>
                    </a:p>
                  </a:txBody>
                  <a:tcPr>
                    <a:solidFill>
                      <a:schemeClr val="bg1">
                        <a:lumMod val="50000"/>
                      </a:schemeClr>
                    </a:solidFill>
                  </a:tcPr>
                </a:tc>
                <a:tc>
                  <a:txBody>
                    <a:bodyPr/>
                    <a:lstStyle/>
                    <a:p>
                      <a:r>
                        <a:rPr lang="en-US" dirty="0" smtClean="0"/>
                        <a:t>5</a:t>
                      </a:r>
                      <a:endParaRPr lang="en-US" dirty="0"/>
                    </a:p>
                  </a:txBody>
                  <a:tcPr>
                    <a:solidFill>
                      <a:schemeClr val="bg1">
                        <a:lumMod val="50000"/>
                      </a:schemeClr>
                    </a:solidFill>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solidFill>
                      <a:schemeClr val="accent3"/>
                    </a:solidFill>
                  </a:tcPr>
                </a:tc>
                <a:tc>
                  <a:txBody>
                    <a:bodyPr/>
                    <a:lstStyle/>
                    <a:p>
                      <a:r>
                        <a:rPr lang="en-US" dirty="0" smtClean="0"/>
                        <a:t>9</a:t>
                      </a:r>
                      <a:endParaRPr lang="en-US" dirty="0"/>
                    </a:p>
                  </a:txBody>
                  <a:tcPr/>
                </a:tc>
                <a:tc>
                  <a:txBody>
                    <a:bodyPr/>
                    <a:lstStyle/>
                    <a:p>
                      <a:r>
                        <a:rPr lang="en-US" dirty="0" smtClean="0"/>
                        <a:t>10</a:t>
                      </a:r>
                      <a:endParaRPr lang="en-US" dirty="0"/>
                    </a:p>
                  </a:txBody>
                  <a:tcPr/>
                </a:tc>
              </a:tr>
              <a:tr h="370840">
                <a:tc>
                  <a:txBody>
                    <a:bodyPr/>
                    <a:lstStyle/>
                    <a:p>
                      <a:r>
                        <a:rPr lang="en-US" dirty="0" smtClean="0"/>
                        <a:t>2</a:t>
                      </a:r>
                      <a:endParaRPr lang="en-US" dirty="0"/>
                    </a:p>
                  </a:txBody>
                  <a:tcPr>
                    <a:solidFill>
                      <a:schemeClr val="bg1">
                        <a:lumMod val="85000"/>
                      </a:schemeClr>
                    </a:solidFill>
                  </a:tcPr>
                </a:tc>
                <a:tc>
                  <a:txBody>
                    <a:bodyPr/>
                    <a:lstStyle/>
                    <a:p>
                      <a:r>
                        <a:rPr lang="en-US" dirty="0" smtClean="0"/>
                        <a:t>7</a:t>
                      </a:r>
                      <a:endParaRPr lang="en-US" dirty="0"/>
                    </a:p>
                  </a:txBody>
                  <a:tcPr>
                    <a:solidFill>
                      <a:schemeClr val="bg1">
                        <a:lumMod val="85000"/>
                      </a:schemeClr>
                    </a:solidFill>
                  </a:tcPr>
                </a:tc>
                <a:tc>
                  <a:txBody>
                    <a:bodyPr/>
                    <a:lstStyle/>
                    <a:p>
                      <a:r>
                        <a:rPr lang="en-US" dirty="0" smtClean="0"/>
                        <a:t>8</a:t>
                      </a:r>
                      <a:endParaRPr lang="en-US" dirty="0"/>
                    </a:p>
                  </a:txBody>
                  <a:tcPr>
                    <a:solidFill>
                      <a:schemeClr val="bg1">
                        <a:lumMod val="85000"/>
                      </a:schemeClr>
                    </a:solidFill>
                  </a:tcPr>
                </a:tc>
                <a:tc>
                  <a:txBody>
                    <a:bodyPr/>
                    <a:lstStyle/>
                    <a:p>
                      <a:r>
                        <a:rPr lang="en-US" dirty="0" smtClean="0"/>
                        <a:t>13</a:t>
                      </a:r>
                      <a:endParaRPr lang="en-US" dirty="0"/>
                    </a:p>
                  </a:txBody>
                  <a:tcPr>
                    <a:solidFill>
                      <a:schemeClr val="bg1">
                        <a:lumMod val="85000"/>
                      </a:schemeClr>
                    </a:solidFill>
                  </a:tcPr>
                </a:tc>
                <a:tc>
                  <a:txBody>
                    <a:bodyPr/>
                    <a:lstStyle/>
                    <a:p>
                      <a:r>
                        <a:rPr lang="en-US" dirty="0" smtClean="0"/>
                        <a:t>25</a:t>
                      </a:r>
                      <a:endParaRPr lang="en-US" dirty="0"/>
                    </a:p>
                  </a:txBody>
                  <a:tcPr>
                    <a:solidFill>
                      <a:schemeClr val="bg1">
                        <a:lumMod val="85000"/>
                      </a:schemeClr>
                    </a:solidFill>
                  </a:tcPr>
                </a:tc>
                <a:tc>
                  <a:txBody>
                    <a:bodyPr/>
                    <a:lstStyle/>
                    <a:p>
                      <a:r>
                        <a:rPr lang="en-US" dirty="0" smtClean="0"/>
                        <a:t>29</a:t>
                      </a:r>
                      <a:endParaRPr lang="en-US" dirty="0"/>
                    </a:p>
                  </a:txBody>
                  <a:tcPr>
                    <a:solidFill>
                      <a:schemeClr val="bg1">
                        <a:lumMod val="85000"/>
                      </a:schemeClr>
                    </a:solidFill>
                  </a:tcPr>
                </a:tc>
                <a:tc>
                  <a:txBody>
                    <a:bodyPr/>
                    <a:lstStyle/>
                    <a:p>
                      <a:r>
                        <a:rPr lang="en-US" dirty="0" smtClean="0"/>
                        <a:t>33</a:t>
                      </a:r>
                      <a:endParaRPr lang="en-US" dirty="0"/>
                    </a:p>
                  </a:txBody>
                  <a:tcPr/>
                </a:tc>
                <a:tc>
                  <a:txBody>
                    <a:bodyPr/>
                    <a:lstStyle/>
                    <a:p>
                      <a:r>
                        <a:rPr lang="en-US" dirty="0" smtClean="0"/>
                        <a:t>51</a:t>
                      </a:r>
                      <a:endParaRPr lang="en-US" dirty="0"/>
                    </a:p>
                  </a:txBody>
                  <a:tcPr/>
                </a:tc>
                <a:tc>
                  <a:txBody>
                    <a:bodyPr/>
                    <a:lstStyle/>
                    <a:p>
                      <a:r>
                        <a:rPr lang="en-US" dirty="0" smtClean="0"/>
                        <a:t>89</a:t>
                      </a:r>
                      <a:endParaRPr lang="en-US" dirty="0"/>
                    </a:p>
                  </a:txBody>
                  <a:tcPr>
                    <a:solidFill>
                      <a:schemeClr val="accent3">
                        <a:lumMod val="20000"/>
                        <a:lumOff val="80000"/>
                      </a:schemeClr>
                    </a:solidFill>
                  </a:tcPr>
                </a:tc>
                <a:tc>
                  <a:txBody>
                    <a:bodyPr/>
                    <a:lstStyle/>
                    <a:p>
                      <a:r>
                        <a:rPr lang="en-US" dirty="0" smtClean="0"/>
                        <a:t>90</a:t>
                      </a:r>
                      <a:endParaRPr lang="en-US" dirty="0"/>
                    </a:p>
                  </a:txBody>
                  <a:tcPr/>
                </a:tc>
                <a:tc>
                  <a:txBody>
                    <a:bodyPr/>
                    <a:lstStyle/>
                    <a:p>
                      <a:r>
                        <a:rPr lang="en-US" dirty="0" smtClean="0"/>
                        <a:t>95</a:t>
                      </a:r>
                      <a:endParaRPr lang="en-US" dirty="0"/>
                    </a:p>
                  </a:txBody>
                  <a:tcPr/>
                </a:tc>
              </a:tr>
            </a:tbl>
          </a:graphicData>
        </a:graphic>
      </p:graphicFrame>
    </p:spTree>
    <p:extLst>
      <p:ext uri="{BB962C8B-B14F-4D97-AF65-F5344CB8AC3E}">
        <p14:creationId xmlns:p14="http://schemas.microsoft.com/office/powerpoint/2010/main" val="1049503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762000" y="381000"/>
            <a:ext cx="7024744" cy="1143000"/>
          </a:xfrm>
        </p:spPr>
        <p:txBody>
          <a:bodyPr>
            <a:normAutofit/>
          </a:bodyPr>
          <a:lstStyle/>
          <a:p>
            <a:r>
              <a:rPr lang="en-US" dirty="0" smtClean="0"/>
              <a:t>Binary search</a:t>
            </a:r>
            <a:endParaRPr lang="en-US" dirty="0"/>
          </a:p>
        </p:txBody>
      </p:sp>
      <p:sp>
        <p:nvSpPr>
          <p:cNvPr id="3" name="Content Placeholder 2"/>
          <p:cNvSpPr>
            <a:spLocks noGrp="1"/>
          </p:cNvSpPr>
          <p:nvPr>
            <p:ph idx="1"/>
            <p:custDataLst>
              <p:tags r:id="rId2"/>
            </p:custDataLst>
          </p:nvPr>
        </p:nvSpPr>
        <p:spPr>
          <a:xfrm>
            <a:off x="838200" y="2819400"/>
            <a:ext cx="7338508" cy="3124200"/>
          </a:xfrm>
        </p:spPr>
        <p:txBody>
          <a:bodyPr>
            <a:normAutofit fontScale="92500"/>
          </a:bodyPr>
          <a:lstStyle/>
          <a:p>
            <a:r>
              <a:rPr lang="en-US" dirty="0" smtClean="0"/>
              <a:t>Let’s say the answer was 3, “we didn’t go far enough”</a:t>
            </a:r>
          </a:p>
          <a:p>
            <a:r>
              <a:rPr lang="en-US" dirty="0" smtClean="0"/>
              <a:t>We ruled out the entire first half, and now only have the second half to search</a:t>
            </a:r>
          </a:p>
          <a:p>
            <a:r>
              <a:rPr lang="en-US" dirty="0" smtClean="0"/>
              <a:t>We could start at the front of the second half and proceed forward…</a:t>
            </a:r>
            <a:r>
              <a:rPr lang="en-US" dirty="0" smtClean="0">
                <a:solidFill>
                  <a:schemeClr val="accent1"/>
                </a:solidFill>
              </a:rPr>
              <a:t>but why do that when we know we have a better way?</a:t>
            </a:r>
          </a:p>
          <a:p>
            <a:r>
              <a:rPr lang="en-US" b="1" dirty="0" smtClean="0"/>
              <a:t>Jump right to the middle </a:t>
            </a:r>
            <a:r>
              <a:rPr lang="en-US" dirty="0" smtClean="0"/>
              <a:t>of the region to search</a:t>
            </a:r>
          </a:p>
        </p:txBody>
      </p:sp>
      <p:graphicFrame>
        <p:nvGraphicFramePr>
          <p:cNvPr id="4" name="Table 3"/>
          <p:cNvGraphicFramePr>
            <a:graphicFrameLocks noGrp="1"/>
          </p:cNvGraphicFramePr>
          <p:nvPr>
            <p:custDataLst>
              <p:tags r:id="rId3"/>
            </p:custDataLst>
            <p:extLst/>
          </p:nvPr>
        </p:nvGraphicFramePr>
        <p:xfrm>
          <a:off x="1295400" y="1676400"/>
          <a:ext cx="6096002" cy="741680"/>
        </p:xfrm>
        <a:graphic>
          <a:graphicData uri="http://schemas.openxmlformats.org/drawingml/2006/table">
            <a:tbl>
              <a:tblPr firstRow="1" bandRow="1">
                <a:tableStyleId>{5C22544A-7EE6-4342-B048-85BDC9FD1C3A}</a:tableStyleId>
              </a:tblPr>
              <a:tblGrid>
                <a:gridCol w="554182"/>
                <a:gridCol w="554182"/>
                <a:gridCol w="554182"/>
                <a:gridCol w="554182"/>
                <a:gridCol w="554182"/>
                <a:gridCol w="554182"/>
                <a:gridCol w="554182"/>
                <a:gridCol w="554182"/>
                <a:gridCol w="554182"/>
                <a:gridCol w="554182"/>
                <a:gridCol w="554182"/>
              </a:tblGrid>
              <a:tr h="370840">
                <a:tc>
                  <a:txBody>
                    <a:bodyPr/>
                    <a:lstStyle/>
                    <a:p>
                      <a:r>
                        <a:rPr lang="en-US" dirty="0" smtClean="0"/>
                        <a:t>0</a:t>
                      </a:r>
                      <a:endParaRPr lang="en-US" dirty="0"/>
                    </a:p>
                  </a:txBody>
                  <a:tcPr>
                    <a:solidFill>
                      <a:schemeClr val="bg1">
                        <a:lumMod val="50000"/>
                      </a:schemeClr>
                    </a:solidFill>
                  </a:tcPr>
                </a:tc>
                <a:tc>
                  <a:txBody>
                    <a:bodyPr/>
                    <a:lstStyle/>
                    <a:p>
                      <a:r>
                        <a:rPr lang="en-US" dirty="0" smtClean="0"/>
                        <a:t>1</a:t>
                      </a:r>
                      <a:endParaRPr lang="en-US" dirty="0"/>
                    </a:p>
                  </a:txBody>
                  <a:tcPr>
                    <a:solidFill>
                      <a:schemeClr val="bg1">
                        <a:lumMod val="50000"/>
                      </a:schemeClr>
                    </a:solidFill>
                  </a:tcPr>
                </a:tc>
                <a:tc>
                  <a:txBody>
                    <a:bodyPr/>
                    <a:lstStyle/>
                    <a:p>
                      <a:r>
                        <a:rPr lang="en-US" dirty="0" smtClean="0"/>
                        <a:t>2</a:t>
                      </a:r>
                      <a:endParaRPr lang="en-US" dirty="0"/>
                    </a:p>
                  </a:txBody>
                  <a:tcPr>
                    <a:solidFill>
                      <a:schemeClr val="bg1">
                        <a:lumMod val="50000"/>
                      </a:schemeClr>
                    </a:solidFill>
                  </a:tcPr>
                </a:tc>
                <a:tc>
                  <a:txBody>
                    <a:bodyPr/>
                    <a:lstStyle/>
                    <a:p>
                      <a:r>
                        <a:rPr lang="en-US" dirty="0" smtClean="0"/>
                        <a:t>3</a:t>
                      </a:r>
                      <a:endParaRPr lang="en-US" dirty="0"/>
                    </a:p>
                  </a:txBody>
                  <a:tcPr>
                    <a:solidFill>
                      <a:schemeClr val="bg1">
                        <a:lumMod val="50000"/>
                      </a:schemeClr>
                    </a:solidFill>
                  </a:tcPr>
                </a:tc>
                <a:tc>
                  <a:txBody>
                    <a:bodyPr/>
                    <a:lstStyle/>
                    <a:p>
                      <a:r>
                        <a:rPr lang="en-US" dirty="0" smtClean="0"/>
                        <a:t>4</a:t>
                      </a:r>
                      <a:endParaRPr lang="en-US" dirty="0"/>
                    </a:p>
                  </a:txBody>
                  <a:tcPr>
                    <a:solidFill>
                      <a:schemeClr val="bg1">
                        <a:lumMod val="50000"/>
                      </a:schemeClr>
                    </a:solidFill>
                  </a:tcPr>
                </a:tc>
                <a:tc>
                  <a:txBody>
                    <a:bodyPr/>
                    <a:lstStyle/>
                    <a:p>
                      <a:r>
                        <a:rPr lang="en-US" dirty="0" smtClean="0"/>
                        <a:t>5</a:t>
                      </a:r>
                      <a:endParaRPr lang="en-US" dirty="0"/>
                    </a:p>
                  </a:txBody>
                  <a:tcPr>
                    <a:solidFill>
                      <a:schemeClr val="bg1">
                        <a:lumMod val="50000"/>
                      </a:schemeClr>
                    </a:solidFill>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solidFill>
                      <a:schemeClr val="accent3"/>
                    </a:solidFill>
                  </a:tcPr>
                </a:tc>
                <a:tc>
                  <a:txBody>
                    <a:bodyPr/>
                    <a:lstStyle/>
                    <a:p>
                      <a:r>
                        <a:rPr lang="en-US" dirty="0" smtClean="0"/>
                        <a:t>9</a:t>
                      </a:r>
                      <a:endParaRPr lang="en-US" dirty="0"/>
                    </a:p>
                  </a:txBody>
                  <a:tcPr/>
                </a:tc>
                <a:tc>
                  <a:txBody>
                    <a:bodyPr/>
                    <a:lstStyle/>
                    <a:p>
                      <a:r>
                        <a:rPr lang="en-US" dirty="0" smtClean="0"/>
                        <a:t>10</a:t>
                      </a:r>
                      <a:endParaRPr lang="en-US" dirty="0"/>
                    </a:p>
                  </a:txBody>
                  <a:tcPr/>
                </a:tc>
              </a:tr>
              <a:tr h="370840">
                <a:tc>
                  <a:txBody>
                    <a:bodyPr/>
                    <a:lstStyle/>
                    <a:p>
                      <a:r>
                        <a:rPr lang="en-US" dirty="0" smtClean="0"/>
                        <a:t>2</a:t>
                      </a:r>
                      <a:endParaRPr lang="en-US" dirty="0"/>
                    </a:p>
                  </a:txBody>
                  <a:tcPr>
                    <a:solidFill>
                      <a:schemeClr val="bg1">
                        <a:lumMod val="85000"/>
                      </a:schemeClr>
                    </a:solidFill>
                  </a:tcPr>
                </a:tc>
                <a:tc>
                  <a:txBody>
                    <a:bodyPr/>
                    <a:lstStyle/>
                    <a:p>
                      <a:r>
                        <a:rPr lang="en-US" dirty="0" smtClean="0"/>
                        <a:t>7</a:t>
                      </a:r>
                      <a:endParaRPr lang="en-US" dirty="0"/>
                    </a:p>
                  </a:txBody>
                  <a:tcPr>
                    <a:solidFill>
                      <a:schemeClr val="bg1">
                        <a:lumMod val="85000"/>
                      </a:schemeClr>
                    </a:solidFill>
                  </a:tcPr>
                </a:tc>
                <a:tc>
                  <a:txBody>
                    <a:bodyPr/>
                    <a:lstStyle/>
                    <a:p>
                      <a:r>
                        <a:rPr lang="en-US" dirty="0" smtClean="0"/>
                        <a:t>8</a:t>
                      </a:r>
                      <a:endParaRPr lang="en-US" dirty="0"/>
                    </a:p>
                  </a:txBody>
                  <a:tcPr>
                    <a:solidFill>
                      <a:schemeClr val="bg1">
                        <a:lumMod val="85000"/>
                      </a:schemeClr>
                    </a:solidFill>
                  </a:tcPr>
                </a:tc>
                <a:tc>
                  <a:txBody>
                    <a:bodyPr/>
                    <a:lstStyle/>
                    <a:p>
                      <a:r>
                        <a:rPr lang="en-US" dirty="0" smtClean="0"/>
                        <a:t>13</a:t>
                      </a:r>
                      <a:endParaRPr lang="en-US" dirty="0"/>
                    </a:p>
                  </a:txBody>
                  <a:tcPr>
                    <a:solidFill>
                      <a:schemeClr val="bg1">
                        <a:lumMod val="85000"/>
                      </a:schemeClr>
                    </a:solidFill>
                  </a:tcPr>
                </a:tc>
                <a:tc>
                  <a:txBody>
                    <a:bodyPr/>
                    <a:lstStyle/>
                    <a:p>
                      <a:r>
                        <a:rPr lang="en-US" dirty="0" smtClean="0"/>
                        <a:t>25</a:t>
                      </a:r>
                      <a:endParaRPr lang="en-US" dirty="0"/>
                    </a:p>
                  </a:txBody>
                  <a:tcPr>
                    <a:solidFill>
                      <a:schemeClr val="bg1">
                        <a:lumMod val="85000"/>
                      </a:schemeClr>
                    </a:solidFill>
                  </a:tcPr>
                </a:tc>
                <a:tc>
                  <a:txBody>
                    <a:bodyPr/>
                    <a:lstStyle/>
                    <a:p>
                      <a:r>
                        <a:rPr lang="en-US" dirty="0" smtClean="0"/>
                        <a:t>29</a:t>
                      </a:r>
                      <a:endParaRPr lang="en-US" dirty="0"/>
                    </a:p>
                  </a:txBody>
                  <a:tcPr>
                    <a:solidFill>
                      <a:schemeClr val="bg1">
                        <a:lumMod val="85000"/>
                      </a:schemeClr>
                    </a:solidFill>
                  </a:tcPr>
                </a:tc>
                <a:tc>
                  <a:txBody>
                    <a:bodyPr/>
                    <a:lstStyle/>
                    <a:p>
                      <a:r>
                        <a:rPr lang="en-US" dirty="0" smtClean="0"/>
                        <a:t>33</a:t>
                      </a:r>
                      <a:endParaRPr lang="en-US" dirty="0"/>
                    </a:p>
                  </a:txBody>
                  <a:tcPr/>
                </a:tc>
                <a:tc>
                  <a:txBody>
                    <a:bodyPr/>
                    <a:lstStyle/>
                    <a:p>
                      <a:r>
                        <a:rPr lang="en-US" dirty="0" smtClean="0"/>
                        <a:t>51</a:t>
                      </a:r>
                      <a:endParaRPr lang="en-US" dirty="0"/>
                    </a:p>
                  </a:txBody>
                  <a:tcPr/>
                </a:tc>
                <a:tc>
                  <a:txBody>
                    <a:bodyPr/>
                    <a:lstStyle/>
                    <a:p>
                      <a:r>
                        <a:rPr lang="en-US" dirty="0" smtClean="0"/>
                        <a:t>89</a:t>
                      </a:r>
                      <a:endParaRPr lang="en-US" dirty="0"/>
                    </a:p>
                  </a:txBody>
                  <a:tcPr>
                    <a:solidFill>
                      <a:schemeClr val="accent3">
                        <a:lumMod val="20000"/>
                        <a:lumOff val="80000"/>
                      </a:schemeClr>
                    </a:solidFill>
                  </a:tcPr>
                </a:tc>
                <a:tc>
                  <a:txBody>
                    <a:bodyPr/>
                    <a:lstStyle/>
                    <a:p>
                      <a:r>
                        <a:rPr lang="en-US" dirty="0" smtClean="0"/>
                        <a:t>90</a:t>
                      </a:r>
                      <a:endParaRPr lang="en-US" dirty="0"/>
                    </a:p>
                  </a:txBody>
                  <a:tcPr/>
                </a:tc>
                <a:tc>
                  <a:txBody>
                    <a:bodyPr/>
                    <a:lstStyle/>
                    <a:p>
                      <a:r>
                        <a:rPr lang="en-US" dirty="0" smtClean="0"/>
                        <a:t>95</a:t>
                      </a:r>
                      <a:endParaRPr lang="en-US" dirty="0"/>
                    </a:p>
                  </a:txBody>
                  <a:tcPr/>
                </a:tc>
              </a:tr>
            </a:tbl>
          </a:graphicData>
        </a:graphic>
      </p:graphicFrame>
      <p:sp>
        <p:nvSpPr>
          <p:cNvPr id="5" name="Explosion 2 4"/>
          <p:cNvSpPr/>
          <p:nvPr>
            <p:custDataLst>
              <p:tags r:id="rId4"/>
            </p:custDataLst>
          </p:nvPr>
        </p:nvSpPr>
        <p:spPr>
          <a:xfrm>
            <a:off x="2488154" y="3048000"/>
            <a:ext cx="4038600" cy="2286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Consolas" panose="020B0609020204030204" pitchFamily="49" charset="0"/>
                <a:cs typeface="Consolas" panose="020B0609020204030204" pitchFamily="49" charset="0"/>
              </a:rPr>
              <a:t>RECURSION!!</a:t>
            </a:r>
            <a:endParaRPr lang="en-US" sz="2400" b="1"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998321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762000" y="685800"/>
            <a:ext cx="7024744" cy="1143000"/>
          </a:xfrm>
        </p:spPr>
        <p:txBody>
          <a:bodyPr>
            <a:noAutofit/>
          </a:bodyPr>
          <a:lstStyle/>
          <a:p>
            <a:r>
              <a:rPr lang="en-US" sz="2800" dirty="0" smtClean="0"/>
              <a:t>To write a recursive function, we need base case(s) and recursive call(s)</a:t>
            </a:r>
            <a:endParaRPr lang="en-US" sz="2800" dirty="0"/>
          </a:p>
        </p:txBody>
      </p:sp>
      <p:sp>
        <p:nvSpPr>
          <p:cNvPr id="3" name="Content Placeholder 2"/>
          <p:cNvSpPr>
            <a:spLocks noGrp="1"/>
          </p:cNvSpPr>
          <p:nvPr>
            <p:ph idx="1"/>
            <p:custDataLst>
              <p:tags r:id="rId2"/>
            </p:custDataLst>
          </p:nvPr>
        </p:nvSpPr>
        <p:spPr>
          <a:xfrm>
            <a:off x="914400" y="2057400"/>
            <a:ext cx="7315200" cy="3962400"/>
          </a:xfrm>
        </p:spPr>
        <p:txBody>
          <a:bodyPr>
            <a:normAutofit fontScale="92500" lnSpcReduction="10000"/>
          </a:bodyPr>
          <a:lstStyle/>
          <a:p>
            <a:r>
              <a:rPr lang="en-US" b="1" dirty="0" smtClean="0"/>
              <a:t>What would be a good </a:t>
            </a:r>
            <a:r>
              <a:rPr lang="en-US" b="1" u="sng" dirty="0" smtClean="0">
                <a:solidFill>
                  <a:schemeClr val="accent1"/>
                </a:solidFill>
              </a:rPr>
              <a:t>base case </a:t>
            </a:r>
            <a:r>
              <a:rPr lang="en-US" b="1" dirty="0" smtClean="0"/>
              <a:t>for our Binary Search function?</a:t>
            </a:r>
          </a:p>
          <a:p>
            <a:pPr marL="525780" indent="-457200">
              <a:buFont typeface="+mj-lt"/>
              <a:buAutoNum type="alphaUcPeriod"/>
            </a:pPr>
            <a:r>
              <a:rPr lang="en-US" dirty="0" smtClean="0"/>
              <a:t>Only three items remain: save yourself an unnecessary function call that would trivially divide them into halves of size 1, and just check all three.</a:t>
            </a:r>
          </a:p>
          <a:p>
            <a:pPr marL="525780" indent="-457200">
              <a:buFont typeface="+mj-lt"/>
              <a:buAutoNum type="alphaUcPeriod"/>
            </a:pPr>
            <a:r>
              <a:rPr lang="en-US" dirty="0" smtClean="0"/>
              <a:t>Only two items remain: can’t divide into two halves with a middle, so just check the two.</a:t>
            </a:r>
          </a:p>
          <a:p>
            <a:pPr marL="525780" indent="-457200">
              <a:buFont typeface="+mj-lt"/>
              <a:buAutoNum type="alphaUcPeriod"/>
            </a:pPr>
            <a:r>
              <a:rPr lang="en-US" dirty="0" smtClean="0"/>
              <a:t>Only one item remains: just check it.</a:t>
            </a:r>
          </a:p>
          <a:p>
            <a:pPr marL="525780" indent="-457200">
              <a:buFont typeface="+mj-lt"/>
              <a:buAutoNum type="alphaUcPeriod"/>
            </a:pPr>
            <a:r>
              <a:rPr lang="en-US" dirty="0" smtClean="0"/>
              <a:t>No items remain: obviously we didn’t find it.</a:t>
            </a:r>
          </a:p>
          <a:p>
            <a:pPr marL="525780" indent="-457200">
              <a:buFont typeface="+mj-lt"/>
              <a:buAutoNum type="alphaUcPeriod"/>
            </a:pPr>
            <a:r>
              <a:rPr lang="en-US" dirty="0"/>
              <a:t>M</a:t>
            </a:r>
            <a:r>
              <a:rPr lang="en-US" dirty="0" smtClean="0"/>
              <a:t>ore than one</a:t>
            </a:r>
          </a:p>
          <a:p>
            <a:pPr marL="525780" indent="-457200">
              <a:buFont typeface="+mj-lt"/>
              <a:buAutoNum type="alphaUcPeriod"/>
            </a:pPr>
            <a:endParaRPr lang="en-US" dirty="0"/>
          </a:p>
        </p:txBody>
      </p:sp>
      <mc:AlternateContent xmlns:mc="http://schemas.openxmlformats.org/markup-compatibility/2006" xmlns:p14="http://schemas.microsoft.com/office/powerpoint/2010/main">
        <mc:Choice Requires="p14">
          <p:contentPart p14:bwMode="auto" r:id="rId10">
            <p14:nvContentPartPr>
              <p14:cNvPr id="5" name="Ink 4"/>
              <p14:cNvContentPartPr/>
              <p14:nvPr>
                <p:custDataLst>
                  <p:tags r:id="rId3"/>
                </p:custDataLst>
              </p14:nvPr>
            </p14:nvContentPartPr>
            <p14:xfrm>
              <a:off x="714335" y="4535924"/>
              <a:ext cx="7117200" cy="998280"/>
            </p14:xfrm>
          </p:contentPart>
        </mc:Choice>
        <mc:Fallback xmlns="">
          <p:pic>
            <p:nvPicPr>
              <p:cNvPr id="5" name="Ink 4"/>
              <p:cNvPicPr/>
              <p:nvPr/>
            </p:nvPicPr>
            <p:blipFill>
              <a:blip r:embed="rId11"/>
              <a:stretch>
                <a:fillRect/>
              </a:stretch>
            </p:blipFill>
            <p:spPr>
              <a:xfrm>
                <a:off x="707135" y="4528724"/>
                <a:ext cx="7132680" cy="10130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8" name="Ink 7"/>
              <p14:cNvContentPartPr/>
              <p14:nvPr>
                <p:custDataLst>
                  <p:tags r:id="rId4"/>
                </p:custDataLst>
              </p14:nvPr>
            </p14:nvContentPartPr>
            <p14:xfrm>
              <a:off x="1985135" y="2887484"/>
              <a:ext cx="4570920" cy="2052720"/>
            </p14:xfrm>
          </p:contentPart>
        </mc:Choice>
        <mc:Fallback xmlns="">
          <p:pic>
            <p:nvPicPr>
              <p:cNvPr id="8" name="Ink 7"/>
              <p:cNvPicPr/>
              <p:nvPr/>
            </p:nvPicPr>
            <p:blipFill>
              <a:blip r:embed="rId13"/>
              <a:stretch>
                <a:fillRect/>
              </a:stretch>
            </p:blipFill>
            <p:spPr>
              <a:xfrm>
                <a:off x="1979735" y="2882084"/>
                <a:ext cx="4578840" cy="20656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9" name="Ink 8"/>
              <p14:cNvContentPartPr/>
              <p14:nvPr>
                <p:custDataLst>
                  <p:tags r:id="rId5"/>
                </p:custDataLst>
              </p14:nvPr>
            </p14:nvContentPartPr>
            <p14:xfrm>
              <a:off x="2159735" y="2972084"/>
              <a:ext cx="4356360" cy="1430640"/>
            </p14:xfrm>
          </p:contentPart>
        </mc:Choice>
        <mc:Fallback xmlns="">
          <p:pic>
            <p:nvPicPr>
              <p:cNvPr id="9" name="Ink 8"/>
              <p:cNvPicPr/>
              <p:nvPr/>
            </p:nvPicPr>
            <p:blipFill>
              <a:blip r:embed="rId15"/>
              <a:stretch>
                <a:fillRect/>
              </a:stretch>
            </p:blipFill>
            <p:spPr>
              <a:xfrm>
                <a:off x="2153255" y="2966684"/>
                <a:ext cx="4367160" cy="14428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2" name="Ink 11"/>
              <p14:cNvContentPartPr/>
              <p14:nvPr>
                <p:custDataLst>
                  <p:tags r:id="rId6"/>
                </p:custDataLst>
              </p14:nvPr>
            </p14:nvContentPartPr>
            <p14:xfrm>
              <a:off x="7231415" y="2417324"/>
              <a:ext cx="1912680" cy="2582640"/>
            </p14:xfrm>
          </p:contentPart>
        </mc:Choice>
        <mc:Fallback xmlns="">
          <p:pic>
            <p:nvPicPr>
              <p:cNvPr id="12" name="Ink 11"/>
              <p:cNvPicPr/>
              <p:nvPr/>
            </p:nvPicPr>
            <p:blipFill>
              <a:blip r:embed="rId17"/>
              <a:stretch>
                <a:fillRect/>
              </a:stretch>
            </p:blipFill>
            <p:spPr>
              <a:xfrm>
                <a:off x="7227094" y="2413004"/>
                <a:ext cx="1919521" cy="258948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13" name="Ink 112"/>
              <p14:cNvContentPartPr/>
              <p14:nvPr>
                <p:custDataLst>
                  <p:tags r:id="rId7"/>
                </p:custDataLst>
              </p14:nvPr>
            </p14:nvContentPartPr>
            <p14:xfrm>
              <a:off x="5571455" y="4906724"/>
              <a:ext cx="3567960" cy="1860120"/>
            </p14:xfrm>
          </p:contentPart>
        </mc:Choice>
        <mc:Fallback xmlns="">
          <p:pic>
            <p:nvPicPr>
              <p:cNvPr id="113" name="Ink 112"/>
              <p:cNvPicPr/>
              <p:nvPr/>
            </p:nvPicPr>
            <p:blipFill>
              <a:blip r:embed="rId19"/>
              <a:stretch>
                <a:fillRect/>
              </a:stretch>
            </p:blipFill>
            <p:spPr>
              <a:xfrm>
                <a:off x="5565694" y="4899164"/>
                <a:ext cx="3581641" cy="187524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15" name="Ink 114"/>
              <p14:cNvContentPartPr/>
              <p14:nvPr>
                <p:custDataLst>
                  <p:tags r:id="rId8"/>
                </p:custDataLst>
              </p14:nvPr>
            </p14:nvContentPartPr>
            <p14:xfrm>
              <a:off x="6128735" y="2407964"/>
              <a:ext cx="968040" cy="426600"/>
            </p14:xfrm>
          </p:contentPart>
        </mc:Choice>
        <mc:Fallback xmlns="">
          <p:pic>
            <p:nvPicPr>
              <p:cNvPr id="115" name="Ink 114"/>
              <p:cNvPicPr/>
              <p:nvPr/>
            </p:nvPicPr>
            <p:blipFill>
              <a:blip r:embed="rId21"/>
              <a:stretch>
                <a:fillRect/>
              </a:stretch>
            </p:blipFill>
            <p:spPr>
              <a:xfrm>
                <a:off x="6122255" y="2399324"/>
                <a:ext cx="983160" cy="441000"/>
              </a:xfrm>
              <a:prstGeom prst="rect">
                <a:avLst/>
              </a:prstGeom>
            </p:spPr>
          </p:pic>
        </mc:Fallback>
      </mc:AlternateContent>
    </p:spTree>
    <p:extLst>
      <p:ext uri="{BB962C8B-B14F-4D97-AF65-F5344CB8AC3E}">
        <p14:creationId xmlns:p14="http://schemas.microsoft.com/office/powerpoint/2010/main" val="2272424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85800" y="76200"/>
            <a:ext cx="7024744" cy="1143000"/>
          </a:xfrm>
        </p:spPr>
        <p:txBody>
          <a:bodyPr/>
          <a:lstStyle/>
          <a:p>
            <a:r>
              <a:rPr lang="en-US" dirty="0" smtClean="0"/>
              <a:t>Binary Search</a:t>
            </a:r>
            <a:endParaRPr lang="en-US" dirty="0"/>
          </a:p>
        </p:txBody>
      </p:sp>
      <p:sp>
        <p:nvSpPr>
          <p:cNvPr id="3" name="Content Placeholder 2"/>
          <p:cNvSpPr>
            <a:spLocks noGrp="1"/>
          </p:cNvSpPr>
          <p:nvPr>
            <p:ph idx="1"/>
            <p:custDataLst>
              <p:tags r:id="rId2"/>
            </p:custDataLst>
          </p:nvPr>
        </p:nvSpPr>
        <p:spPr>
          <a:xfrm>
            <a:off x="381000" y="1371600"/>
            <a:ext cx="7772400" cy="4876800"/>
          </a:xfrm>
        </p:spPr>
        <p:txBody>
          <a:bodyPr>
            <a:normAutofit lnSpcReduction="10000"/>
          </a:bodyPr>
          <a:lstStyle/>
          <a:p>
            <a:pPr marL="68580" indent="0">
              <a:buNone/>
            </a:pPr>
            <a:r>
              <a:rPr lang="en-US" sz="1800" b="1" dirty="0" err="1" smtClean="0">
                <a:latin typeface="Consolas" panose="020B0609020204030204" pitchFamily="49" charset="0"/>
                <a:cs typeface="Consolas" panose="020B0609020204030204" pitchFamily="49" charset="0"/>
              </a:rPr>
              <a:t>bool</a:t>
            </a:r>
            <a:r>
              <a:rPr lang="en-US" sz="1800" b="1" dirty="0" smtClean="0">
                <a:latin typeface="Consolas" panose="020B0609020204030204" pitchFamily="49" charset="0"/>
                <a:cs typeface="Consolas" panose="020B0609020204030204" pitchFamily="49" charset="0"/>
              </a:rPr>
              <a:t> </a:t>
            </a:r>
            <a:r>
              <a:rPr lang="en-US" sz="1800" b="1" dirty="0" err="1" smtClean="0">
                <a:latin typeface="Consolas" panose="020B0609020204030204" pitchFamily="49" charset="0"/>
                <a:cs typeface="Consolas" panose="020B0609020204030204" pitchFamily="49" charset="0"/>
              </a:rPr>
              <a:t>binarySearch</a:t>
            </a:r>
            <a:r>
              <a:rPr lang="en-US" sz="1800" b="1" dirty="0" smtClean="0">
                <a:latin typeface="Consolas" panose="020B0609020204030204" pitchFamily="49" charset="0"/>
                <a:cs typeface="Consolas" panose="020B0609020204030204" pitchFamily="49" charset="0"/>
              </a:rPr>
              <a:t>(Vector&lt;</a:t>
            </a:r>
            <a:r>
              <a:rPr lang="en-US" sz="1800" b="1" dirty="0" err="1" smtClean="0">
                <a:latin typeface="Consolas" panose="020B0609020204030204" pitchFamily="49" charset="0"/>
                <a:cs typeface="Consolas" panose="020B0609020204030204" pitchFamily="49" charset="0"/>
              </a:rPr>
              <a:t>int</a:t>
            </a:r>
            <a:r>
              <a:rPr lang="en-US" sz="1800" b="1" dirty="0" smtClean="0">
                <a:latin typeface="Consolas" panose="020B0609020204030204" pitchFamily="49" charset="0"/>
                <a:cs typeface="Consolas" panose="020B0609020204030204" pitchFamily="49" charset="0"/>
              </a:rPr>
              <a:t>&gt;&amp; data, </a:t>
            </a:r>
            <a:r>
              <a:rPr lang="en-US" sz="1800" b="1" dirty="0" err="1" smtClean="0">
                <a:latin typeface="Consolas" panose="020B0609020204030204" pitchFamily="49" charset="0"/>
                <a:cs typeface="Consolas" panose="020B0609020204030204" pitchFamily="49" charset="0"/>
              </a:rPr>
              <a:t>int</a:t>
            </a:r>
            <a:r>
              <a:rPr lang="en-US" sz="1800" b="1" dirty="0" smtClean="0">
                <a:latin typeface="Consolas" panose="020B0609020204030204" pitchFamily="49" charset="0"/>
                <a:cs typeface="Consolas" panose="020B0609020204030204" pitchFamily="49" charset="0"/>
              </a:rPr>
              <a:t> key){</a:t>
            </a:r>
          </a:p>
          <a:p>
            <a:pPr marL="68580" indent="0">
              <a:buNone/>
            </a:pPr>
            <a:r>
              <a:rPr lang="en-US" sz="1800" b="1" dirty="0" smtClean="0">
                <a:latin typeface="Consolas" panose="020B0609020204030204" pitchFamily="49" charset="0"/>
                <a:cs typeface="Consolas" panose="020B0609020204030204" pitchFamily="49" charset="0"/>
              </a:rPr>
              <a:t>  return </a:t>
            </a:r>
            <a:r>
              <a:rPr lang="en-US" sz="1800" b="1" dirty="0" err="1" smtClean="0">
                <a:latin typeface="Consolas" panose="020B0609020204030204" pitchFamily="49" charset="0"/>
                <a:cs typeface="Consolas" panose="020B0609020204030204" pitchFamily="49" charset="0"/>
              </a:rPr>
              <a:t>binarySearch</a:t>
            </a:r>
            <a:r>
              <a:rPr lang="en-US" sz="1800" b="1" dirty="0" smtClean="0">
                <a:latin typeface="Consolas" panose="020B0609020204030204" pitchFamily="49" charset="0"/>
                <a:cs typeface="Consolas" panose="020B0609020204030204" pitchFamily="49" charset="0"/>
              </a:rPr>
              <a:t>(data, key, 0, </a:t>
            </a:r>
            <a:r>
              <a:rPr lang="en-US" sz="1800" b="1" dirty="0" err="1" smtClean="0">
                <a:latin typeface="Consolas" panose="020B0609020204030204" pitchFamily="49" charset="0"/>
                <a:cs typeface="Consolas" panose="020B0609020204030204" pitchFamily="49" charset="0"/>
              </a:rPr>
              <a:t>data.size</a:t>
            </a:r>
            <a:r>
              <a:rPr lang="en-US" sz="1800" b="1" dirty="0" smtClean="0">
                <a:latin typeface="Consolas" panose="020B0609020204030204" pitchFamily="49" charset="0"/>
                <a:cs typeface="Consolas" panose="020B0609020204030204" pitchFamily="49" charset="0"/>
              </a:rPr>
              <a:t>()-1);</a:t>
            </a:r>
          </a:p>
          <a:p>
            <a:pPr marL="68580" indent="0">
              <a:buNone/>
            </a:pPr>
            <a:r>
              <a:rPr lang="en-US" sz="1800" b="1" dirty="0" smtClean="0">
                <a:latin typeface="Consolas" panose="020B0609020204030204" pitchFamily="49" charset="0"/>
                <a:cs typeface="Consolas" panose="020B0609020204030204" pitchFamily="49" charset="0"/>
              </a:rPr>
              <a:t>}</a:t>
            </a:r>
          </a:p>
          <a:p>
            <a:pPr marL="68580" indent="0">
              <a:buNone/>
            </a:pPr>
            <a:endParaRPr lang="en-US" sz="800" b="1" dirty="0">
              <a:latin typeface="Consolas" panose="020B0609020204030204" pitchFamily="49" charset="0"/>
              <a:cs typeface="Consolas" panose="020B0609020204030204" pitchFamily="49" charset="0"/>
            </a:endParaRPr>
          </a:p>
          <a:p>
            <a:pPr marL="68580" indent="0">
              <a:buNone/>
            </a:pPr>
            <a:r>
              <a:rPr lang="en-US" sz="1800" b="1" dirty="0" err="1">
                <a:latin typeface="Consolas" panose="020B0609020204030204" pitchFamily="49" charset="0"/>
                <a:cs typeface="Consolas" panose="020B0609020204030204" pitchFamily="49" charset="0"/>
              </a:rPr>
              <a:t>b</a:t>
            </a:r>
            <a:r>
              <a:rPr lang="en-US" sz="1800" b="1" dirty="0" err="1" smtClean="0">
                <a:latin typeface="Consolas" panose="020B0609020204030204" pitchFamily="49" charset="0"/>
                <a:cs typeface="Consolas" panose="020B0609020204030204" pitchFamily="49" charset="0"/>
              </a:rPr>
              <a:t>ool</a:t>
            </a:r>
            <a:r>
              <a:rPr lang="en-US" sz="1800" b="1" dirty="0" smtClean="0">
                <a:latin typeface="Consolas" panose="020B0609020204030204" pitchFamily="49" charset="0"/>
                <a:cs typeface="Consolas" panose="020B0609020204030204" pitchFamily="49" charset="0"/>
              </a:rPr>
              <a:t> </a:t>
            </a:r>
            <a:r>
              <a:rPr lang="en-US" sz="1800" b="1" dirty="0" err="1" smtClean="0">
                <a:latin typeface="Consolas" panose="020B0609020204030204" pitchFamily="49" charset="0"/>
                <a:cs typeface="Consolas" panose="020B0609020204030204" pitchFamily="49" charset="0"/>
              </a:rPr>
              <a:t>binarySearch</a:t>
            </a:r>
            <a:r>
              <a:rPr lang="en-US" sz="1800" b="1" dirty="0" smtClean="0">
                <a:latin typeface="Consolas" panose="020B0609020204030204" pitchFamily="49" charset="0"/>
                <a:cs typeface="Consolas" panose="020B0609020204030204" pitchFamily="49" charset="0"/>
              </a:rPr>
              <a:t>(Vector&lt;</a:t>
            </a:r>
            <a:r>
              <a:rPr lang="en-US" sz="1800" b="1" dirty="0" err="1" smtClean="0">
                <a:latin typeface="Consolas" panose="020B0609020204030204" pitchFamily="49" charset="0"/>
                <a:cs typeface="Consolas" panose="020B0609020204030204" pitchFamily="49" charset="0"/>
              </a:rPr>
              <a:t>int</a:t>
            </a:r>
            <a:r>
              <a:rPr lang="en-US" sz="1800" b="1" dirty="0" smtClean="0">
                <a:latin typeface="Consolas" panose="020B0609020204030204" pitchFamily="49" charset="0"/>
                <a:cs typeface="Consolas" panose="020B0609020204030204" pitchFamily="49" charset="0"/>
              </a:rPr>
              <a:t>&gt;&amp; data, </a:t>
            </a:r>
            <a:r>
              <a:rPr lang="en-US" sz="1800" b="1" dirty="0" err="1" smtClean="0">
                <a:latin typeface="Consolas" panose="020B0609020204030204" pitchFamily="49" charset="0"/>
                <a:cs typeface="Consolas" panose="020B0609020204030204" pitchFamily="49" charset="0"/>
              </a:rPr>
              <a:t>int</a:t>
            </a:r>
            <a:r>
              <a:rPr lang="en-US" sz="1800" b="1" dirty="0" smtClean="0">
                <a:latin typeface="Consolas" panose="020B0609020204030204" pitchFamily="49" charset="0"/>
                <a:cs typeface="Consolas" panose="020B0609020204030204" pitchFamily="49" charset="0"/>
              </a:rPr>
              <a:t> key, </a:t>
            </a:r>
          </a:p>
          <a:p>
            <a:pPr marL="68580" indent="0">
              <a:buNone/>
            </a:pPr>
            <a:r>
              <a:rPr lang="en-US" sz="1800" b="1" dirty="0">
                <a:latin typeface="Consolas" panose="020B0609020204030204" pitchFamily="49" charset="0"/>
                <a:cs typeface="Consolas" panose="020B0609020204030204" pitchFamily="49" charset="0"/>
              </a:rPr>
              <a:t>	</a:t>
            </a:r>
            <a:r>
              <a:rPr lang="en-US" sz="1800" b="1" dirty="0" err="1" smtClean="0">
                <a:latin typeface="Consolas" panose="020B0609020204030204" pitchFamily="49" charset="0"/>
                <a:cs typeface="Consolas" panose="020B0609020204030204" pitchFamily="49" charset="0"/>
              </a:rPr>
              <a:t>int</a:t>
            </a:r>
            <a:r>
              <a:rPr lang="en-US" sz="1800" b="1" dirty="0" smtClean="0">
                <a:latin typeface="Consolas" panose="020B0609020204030204" pitchFamily="49" charset="0"/>
                <a:cs typeface="Consolas" panose="020B0609020204030204" pitchFamily="49" charset="0"/>
              </a:rPr>
              <a:t> start, </a:t>
            </a:r>
            <a:r>
              <a:rPr lang="en-US" sz="1800" b="1" dirty="0" err="1" smtClean="0">
                <a:latin typeface="Consolas" panose="020B0609020204030204" pitchFamily="49" charset="0"/>
                <a:cs typeface="Consolas" panose="020B0609020204030204" pitchFamily="49" charset="0"/>
              </a:rPr>
              <a:t>int</a:t>
            </a:r>
            <a:r>
              <a:rPr lang="en-US" sz="1800" b="1" dirty="0" smtClean="0">
                <a:latin typeface="Consolas" panose="020B0609020204030204" pitchFamily="49" charset="0"/>
                <a:cs typeface="Consolas" panose="020B0609020204030204" pitchFamily="49" charset="0"/>
              </a:rPr>
              <a:t> end){</a:t>
            </a:r>
          </a:p>
          <a:p>
            <a:pPr marL="68580" indent="0">
              <a:buNone/>
            </a:pPr>
            <a:r>
              <a:rPr lang="en-US" sz="1800" b="1" dirty="0">
                <a:latin typeface="Consolas" panose="020B0609020204030204" pitchFamily="49" charset="0"/>
                <a:cs typeface="Consolas" panose="020B0609020204030204" pitchFamily="49" charset="0"/>
              </a:rPr>
              <a:t>  // </a:t>
            </a:r>
            <a:r>
              <a:rPr lang="en-US" sz="1800" b="1" dirty="0" smtClean="0">
                <a:latin typeface="Consolas" panose="020B0609020204030204" pitchFamily="49" charset="0"/>
                <a:cs typeface="Consolas" panose="020B0609020204030204" pitchFamily="49" charset="0"/>
              </a:rPr>
              <a:t>Write </a:t>
            </a:r>
            <a:r>
              <a:rPr lang="en-US" sz="1800" b="1" dirty="0">
                <a:latin typeface="Consolas" panose="020B0609020204030204" pitchFamily="49" charset="0"/>
                <a:cs typeface="Consolas" panose="020B0609020204030204" pitchFamily="49" charset="0"/>
              </a:rPr>
              <a:t>code to handle the base case “No items remain: </a:t>
            </a:r>
            <a:endParaRPr lang="en-US" sz="1800" b="1" dirty="0" smtClean="0">
              <a:latin typeface="Consolas" panose="020B0609020204030204" pitchFamily="49" charset="0"/>
              <a:cs typeface="Consolas" panose="020B0609020204030204" pitchFamily="49" charset="0"/>
            </a:endParaRPr>
          </a:p>
          <a:p>
            <a:pPr marL="68580" indent="0">
              <a:buNone/>
            </a:pPr>
            <a:r>
              <a:rPr lang="en-US" sz="1800" b="1" dirty="0">
                <a:latin typeface="Consolas" panose="020B0609020204030204" pitchFamily="49" charset="0"/>
                <a:cs typeface="Consolas" panose="020B0609020204030204" pitchFamily="49" charset="0"/>
              </a:rPr>
              <a:t> </a:t>
            </a:r>
            <a:r>
              <a:rPr lang="en-US" sz="1800" b="1" dirty="0" smtClean="0">
                <a:latin typeface="Consolas" panose="020B0609020204030204" pitchFamily="49" charset="0"/>
                <a:cs typeface="Consolas" panose="020B0609020204030204" pitchFamily="49" charset="0"/>
              </a:rPr>
              <a:t> // obviously </a:t>
            </a:r>
            <a:r>
              <a:rPr lang="en-US" sz="1800" b="1" dirty="0">
                <a:latin typeface="Consolas" panose="020B0609020204030204" pitchFamily="49" charset="0"/>
                <a:cs typeface="Consolas" panose="020B0609020204030204" pitchFamily="49" charset="0"/>
              </a:rPr>
              <a:t>we didn’t find </a:t>
            </a:r>
            <a:r>
              <a:rPr lang="en-US" sz="1800" b="1" dirty="0" smtClean="0">
                <a:latin typeface="Consolas" panose="020B0609020204030204" pitchFamily="49" charset="0"/>
                <a:cs typeface="Consolas" panose="020B0609020204030204" pitchFamily="49" charset="0"/>
              </a:rPr>
              <a:t>it” by returning false</a:t>
            </a:r>
          </a:p>
          <a:p>
            <a:pPr marL="411480" indent="-342900">
              <a:buAutoNum type="alphaUcParenBoth"/>
            </a:pPr>
            <a:r>
              <a:rPr lang="en-US" sz="2000" b="1" dirty="0" smtClean="0">
                <a:solidFill>
                  <a:schemeClr val="accent1"/>
                </a:solidFill>
                <a:latin typeface="Consolas" panose="020B0609020204030204" pitchFamily="49" charset="0"/>
                <a:cs typeface="Consolas" panose="020B0609020204030204" pitchFamily="49" charset="0"/>
              </a:rPr>
              <a:t>if (</a:t>
            </a:r>
            <a:r>
              <a:rPr lang="en-US" sz="2000" b="1" dirty="0" err="1" smtClean="0">
                <a:solidFill>
                  <a:schemeClr val="accent1"/>
                </a:solidFill>
                <a:latin typeface="Consolas" panose="020B0609020204030204" pitchFamily="49" charset="0"/>
                <a:cs typeface="Consolas" panose="020B0609020204030204" pitchFamily="49" charset="0"/>
              </a:rPr>
              <a:t>data.size</a:t>
            </a:r>
            <a:r>
              <a:rPr lang="en-US" sz="2000" b="1" dirty="0" smtClean="0">
                <a:solidFill>
                  <a:schemeClr val="accent1"/>
                </a:solidFill>
                <a:latin typeface="Consolas" panose="020B0609020204030204" pitchFamily="49" charset="0"/>
                <a:cs typeface="Consolas" panose="020B0609020204030204" pitchFamily="49" charset="0"/>
              </a:rPr>
              <a:t>() &lt;= 0) return false;</a:t>
            </a:r>
          </a:p>
          <a:p>
            <a:pPr marL="411480" indent="-342900">
              <a:buAutoNum type="alphaUcParenBoth"/>
            </a:pPr>
            <a:r>
              <a:rPr lang="en-US" sz="2000" b="1" dirty="0" smtClean="0">
                <a:solidFill>
                  <a:schemeClr val="accent1"/>
                </a:solidFill>
                <a:latin typeface="Consolas" panose="020B0609020204030204" pitchFamily="49" charset="0"/>
                <a:cs typeface="Consolas" panose="020B0609020204030204" pitchFamily="49" charset="0"/>
              </a:rPr>
              <a:t>if (end &lt; start) return false;</a:t>
            </a:r>
          </a:p>
          <a:p>
            <a:pPr marL="411480" indent="-342900">
              <a:buAutoNum type="alphaUcParenBoth"/>
            </a:pPr>
            <a:r>
              <a:rPr lang="en-US" sz="2000" b="1" dirty="0" smtClean="0">
                <a:solidFill>
                  <a:schemeClr val="accent1"/>
                </a:solidFill>
                <a:latin typeface="Consolas" panose="020B0609020204030204" pitchFamily="49" charset="0"/>
                <a:cs typeface="Consolas" panose="020B0609020204030204" pitchFamily="49" charset="0"/>
              </a:rPr>
              <a:t>if (end == start) return false;</a:t>
            </a:r>
          </a:p>
          <a:p>
            <a:pPr marL="411480" indent="-342900">
              <a:buAutoNum type="alphaUcParenBoth"/>
            </a:pPr>
            <a:r>
              <a:rPr lang="en-US" sz="2000" b="1" dirty="0" smtClean="0">
                <a:solidFill>
                  <a:schemeClr val="accent1"/>
                </a:solidFill>
                <a:latin typeface="Consolas" panose="020B0609020204030204" pitchFamily="49" charset="0"/>
                <a:cs typeface="Consolas" panose="020B0609020204030204" pitchFamily="49" charset="0"/>
              </a:rPr>
              <a:t>Other/none/more</a:t>
            </a:r>
          </a:p>
          <a:p>
            <a:pPr marL="411480" indent="-342900">
              <a:buAutoNum type="alphaUcParenBoth"/>
            </a:pPr>
            <a:endParaRPr lang="en-US" sz="2000" b="1" dirty="0" smtClean="0">
              <a:solidFill>
                <a:schemeClr val="accent1"/>
              </a:solidFill>
              <a:latin typeface="Consolas" panose="020B0609020204030204" pitchFamily="49" charset="0"/>
              <a:cs typeface="Consolas" panose="020B0609020204030204" pitchFamily="49" charset="0"/>
            </a:endParaRPr>
          </a:p>
          <a:p>
            <a:pPr marL="68580" indent="0">
              <a:buNone/>
            </a:pPr>
            <a:r>
              <a:rPr lang="en-US" sz="1800" b="1" dirty="0">
                <a:latin typeface="Consolas" panose="020B0609020204030204" pitchFamily="49" charset="0"/>
                <a:cs typeface="Consolas" panose="020B0609020204030204" pitchFamily="49" charset="0"/>
              </a:rPr>
              <a:t> </a:t>
            </a:r>
            <a:r>
              <a:rPr lang="en-US" sz="1800" b="1" dirty="0" smtClean="0">
                <a:latin typeface="Consolas" panose="020B0609020204030204" pitchFamily="49" charset="0"/>
                <a:cs typeface="Consolas" panose="020B0609020204030204" pitchFamily="49" charset="0"/>
              </a:rPr>
              <a:t> //to be continued…</a:t>
            </a:r>
            <a:endParaRPr lang="en-US" sz="1800" b="1" dirty="0">
              <a:latin typeface="Consolas" panose="020B0609020204030204" pitchFamily="49" charset="0"/>
              <a:cs typeface="Consolas" panose="020B0609020204030204" pitchFamily="49" charset="0"/>
            </a:endParaRPr>
          </a:p>
          <a:p>
            <a:pPr marL="68580" indent="0">
              <a:buNone/>
            </a:pPr>
            <a:r>
              <a:rPr lang="en-US" sz="1800" b="1" dirty="0">
                <a:latin typeface="Consolas" panose="020B0609020204030204" pitchFamily="49" charset="0"/>
                <a:cs typeface="Consolas" panose="020B0609020204030204" pitchFamily="49" charset="0"/>
              </a:rPr>
              <a:t>}</a:t>
            </a:r>
            <a:endParaRPr lang="en-US" sz="1800" b="1" dirty="0" smtClean="0">
              <a:latin typeface="Consolas" panose="020B0609020204030204" pitchFamily="49" charset="0"/>
              <a:cs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5">
            <p14:nvContentPartPr>
              <p14:cNvPr id="5" name="Ink 4"/>
              <p14:cNvContentPartPr/>
              <p14:nvPr>
                <p:custDataLst>
                  <p:tags r:id="rId3"/>
                </p:custDataLst>
              </p14:nvPr>
            </p14:nvContentPartPr>
            <p14:xfrm>
              <a:off x="456404" y="3981884"/>
              <a:ext cx="576360" cy="475560"/>
            </p14:xfrm>
          </p:contentPart>
        </mc:Choice>
        <mc:Fallback xmlns="">
          <p:pic>
            <p:nvPicPr>
              <p:cNvPr id="5" name="Ink 4"/>
              <p:cNvPicPr/>
              <p:nvPr/>
            </p:nvPicPr>
            <p:blipFill>
              <a:blip r:embed="rId6"/>
              <a:stretch>
                <a:fillRect/>
              </a:stretch>
            </p:blipFill>
            <p:spPr>
              <a:xfrm>
                <a:off x="450284" y="3976124"/>
                <a:ext cx="585000" cy="488160"/>
              </a:xfrm>
              <a:prstGeom prst="rect">
                <a:avLst/>
              </a:prstGeom>
            </p:spPr>
          </p:pic>
        </mc:Fallback>
      </mc:AlternateContent>
    </p:spTree>
    <p:extLst>
      <p:ext uri="{BB962C8B-B14F-4D97-AF65-F5344CB8AC3E}">
        <p14:creationId xmlns:p14="http://schemas.microsoft.com/office/powerpoint/2010/main" val="217898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85800" y="76200"/>
            <a:ext cx="7024744" cy="1143000"/>
          </a:xfrm>
        </p:spPr>
        <p:txBody>
          <a:bodyPr/>
          <a:lstStyle/>
          <a:p>
            <a:r>
              <a:rPr lang="en-US" dirty="0" smtClean="0"/>
              <a:t>Binary Search</a:t>
            </a:r>
            <a:endParaRPr lang="en-US" dirty="0"/>
          </a:p>
        </p:txBody>
      </p:sp>
      <p:sp>
        <p:nvSpPr>
          <p:cNvPr id="3" name="Content Placeholder 2"/>
          <p:cNvSpPr>
            <a:spLocks noGrp="1"/>
          </p:cNvSpPr>
          <p:nvPr>
            <p:ph idx="1"/>
            <p:custDataLst>
              <p:tags r:id="rId2"/>
            </p:custDataLst>
          </p:nvPr>
        </p:nvSpPr>
        <p:spPr>
          <a:xfrm>
            <a:off x="381000" y="1371600"/>
            <a:ext cx="7772400" cy="4876800"/>
          </a:xfrm>
        </p:spPr>
        <p:txBody>
          <a:bodyPr>
            <a:noAutofit/>
          </a:bodyPr>
          <a:lstStyle/>
          <a:p>
            <a:pPr marL="68580" indent="0">
              <a:buNone/>
            </a:pPr>
            <a:r>
              <a:rPr lang="en-US" sz="1800" b="1" dirty="0" err="1" smtClean="0">
                <a:solidFill>
                  <a:schemeClr val="tx1"/>
                </a:solidFill>
                <a:latin typeface="Consolas" panose="020B0609020204030204" pitchFamily="49" charset="0"/>
                <a:cs typeface="Consolas" panose="020B0609020204030204" pitchFamily="49" charset="0"/>
              </a:rPr>
              <a:t>bool</a:t>
            </a:r>
            <a:r>
              <a:rPr lang="en-US" sz="1800" b="1" dirty="0" smtClean="0">
                <a:solidFill>
                  <a:schemeClr val="tx1"/>
                </a:solidFill>
                <a:latin typeface="Consolas" panose="020B0609020204030204" pitchFamily="49" charset="0"/>
                <a:cs typeface="Consolas" panose="020B0609020204030204" pitchFamily="49" charset="0"/>
              </a:rPr>
              <a:t> </a:t>
            </a:r>
            <a:r>
              <a:rPr lang="en-US" sz="1800" b="1" dirty="0" err="1" smtClean="0">
                <a:solidFill>
                  <a:schemeClr val="tx1"/>
                </a:solidFill>
                <a:latin typeface="Consolas" panose="020B0609020204030204" pitchFamily="49" charset="0"/>
                <a:cs typeface="Consolas" panose="020B0609020204030204" pitchFamily="49" charset="0"/>
              </a:rPr>
              <a:t>binarySearch</a:t>
            </a:r>
            <a:r>
              <a:rPr lang="en-US" sz="1800" b="1" dirty="0" smtClean="0">
                <a:solidFill>
                  <a:schemeClr val="tx1"/>
                </a:solidFill>
                <a:latin typeface="Consolas" panose="020B0609020204030204" pitchFamily="49" charset="0"/>
                <a:cs typeface="Consolas" panose="020B0609020204030204" pitchFamily="49" charset="0"/>
              </a:rPr>
              <a:t>(Vector&lt;</a:t>
            </a:r>
            <a:r>
              <a:rPr lang="en-US" sz="1800" b="1" dirty="0" err="1" smtClean="0">
                <a:solidFill>
                  <a:schemeClr val="tx1"/>
                </a:solidFill>
                <a:latin typeface="Consolas" panose="020B0609020204030204" pitchFamily="49" charset="0"/>
                <a:cs typeface="Consolas" panose="020B0609020204030204" pitchFamily="49" charset="0"/>
              </a:rPr>
              <a:t>int</a:t>
            </a:r>
            <a:r>
              <a:rPr lang="en-US" sz="1800" b="1" dirty="0" smtClean="0">
                <a:solidFill>
                  <a:schemeClr val="tx1"/>
                </a:solidFill>
                <a:latin typeface="Consolas" panose="020B0609020204030204" pitchFamily="49" charset="0"/>
                <a:cs typeface="Consolas" panose="020B0609020204030204" pitchFamily="49" charset="0"/>
              </a:rPr>
              <a:t>&gt;&amp; data, </a:t>
            </a:r>
            <a:r>
              <a:rPr lang="en-US" sz="1800" b="1" dirty="0" err="1" smtClean="0">
                <a:solidFill>
                  <a:schemeClr val="tx1"/>
                </a:solidFill>
                <a:latin typeface="Consolas" panose="020B0609020204030204" pitchFamily="49" charset="0"/>
                <a:cs typeface="Consolas" panose="020B0609020204030204" pitchFamily="49" charset="0"/>
              </a:rPr>
              <a:t>int</a:t>
            </a:r>
            <a:r>
              <a:rPr lang="en-US" sz="1800" b="1" dirty="0" smtClean="0">
                <a:solidFill>
                  <a:schemeClr val="tx1"/>
                </a:solidFill>
                <a:latin typeface="Consolas" panose="020B0609020204030204" pitchFamily="49" charset="0"/>
                <a:cs typeface="Consolas" panose="020B0609020204030204" pitchFamily="49" charset="0"/>
              </a:rPr>
              <a:t> key){</a:t>
            </a:r>
          </a:p>
          <a:p>
            <a:pPr marL="68580" indent="0">
              <a:buNone/>
            </a:pPr>
            <a:r>
              <a:rPr lang="en-US" sz="1800" b="1" dirty="0" smtClean="0">
                <a:solidFill>
                  <a:schemeClr val="tx1"/>
                </a:solidFill>
                <a:latin typeface="Consolas" panose="020B0609020204030204" pitchFamily="49" charset="0"/>
                <a:cs typeface="Consolas" panose="020B0609020204030204" pitchFamily="49" charset="0"/>
              </a:rPr>
              <a:t>  return </a:t>
            </a:r>
            <a:r>
              <a:rPr lang="en-US" sz="1800" b="1" dirty="0" err="1" smtClean="0">
                <a:solidFill>
                  <a:schemeClr val="tx1"/>
                </a:solidFill>
                <a:latin typeface="Consolas" panose="020B0609020204030204" pitchFamily="49" charset="0"/>
                <a:cs typeface="Consolas" panose="020B0609020204030204" pitchFamily="49" charset="0"/>
              </a:rPr>
              <a:t>binarySearch</a:t>
            </a:r>
            <a:r>
              <a:rPr lang="en-US" sz="1800" b="1" dirty="0" smtClean="0">
                <a:solidFill>
                  <a:schemeClr val="tx1"/>
                </a:solidFill>
                <a:latin typeface="Consolas" panose="020B0609020204030204" pitchFamily="49" charset="0"/>
                <a:cs typeface="Consolas" panose="020B0609020204030204" pitchFamily="49" charset="0"/>
              </a:rPr>
              <a:t>(data, key, 0, </a:t>
            </a:r>
            <a:r>
              <a:rPr lang="en-US" sz="1800" b="1" dirty="0" err="1" smtClean="0">
                <a:solidFill>
                  <a:schemeClr val="tx1"/>
                </a:solidFill>
                <a:latin typeface="Consolas" panose="020B0609020204030204" pitchFamily="49" charset="0"/>
                <a:cs typeface="Consolas" panose="020B0609020204030204" pitchFamily="49" charset="0"/>
              </a:rPr>
              <a:t>data.size</a:t>
            </a:r>
            <a:r>
              <a:rPr lang="en-US" sz="1800" b="1" dirty="0" smtClean="0">
                <a:solidFill>
                  <a:schemeClr val="tx1"/>
                </a:solidFill>
                <a:latin typeface="Consolas" panose="020B0609020204030204" pitchFamily="49" charset="0"/>
                <a:cs typeface="Consolas" panose="020B0609020204030204" pitchFamily="49" charset="0"/>
              </a:rPr>
              <a:t>()-1);</a:t>
            </a:r>
          </a:p>
          <a:p>
            <a:pPr marL="68580" indent="0">
              <a:buNone/>
            </a:pPr>
            <a:r>
              <a:rPr lang="en-US" sz="1800" b="1" dirty="0" smtClean="0">
                <a:solidFill>
                  <a:schemeClr val="tx1"/>
                </a:solidFill>
                <a:latin typeface="Consolas" panose="020B0609020204030204" pitchFamily="49" charset="0"/>
                <a:cs typeface="Consolas" panose="020B0609020204030204" pitchFamily="49" charset="0"/>
              </a:rPr>
              <a:t>}</a:t>
            </a:r>
          </a:p>
          <a:p>
            <a:pPr marL="68580" indent="0">
              <a:buNone/>
            </a:pPr>
            <a:endParaRPr lang="en-US" sz="800" b="1" dirty="0">
              <a:solidFill>
                <a:schemeClr val="tx1"/>
              </a:solidFill>
              <a:latin typeface="Consolas" panose="020B0609020204030204" pitchFamily="49" charset="0"/>
              <a:cs typeface="Consolas" panose="020B0609020204030204" pitchFamily="49" charset="0"/>
            </a:endParaRPr>
          </a:p>
          <a:p>
            <a:pPr marL="68580" indent="0">
              <a:buNone/>
            </a:pPr>
            <a:r>
              <a:rPr lang="en-US" sz="1800" b="1" dirty="0" err="1">
                <a:solidFill>
                  <a:schemeClr val="tx1"/>
                </a:solidFill>
                <a:latin typeface="Consolas" panose="020B0609020204030204" pitchFamily="49" charset="0"/>
                <a:cs typeface="Consolas" panose="020B0609020204030204" pitchFamily="49" charset="0"/>
              </a:rPr>
              <a:t>b</a:t>
            </a:r>
            <a:r>
              <a:rPr lang="en-US" sz="1800" b="1" dirty="0" err="1" smtClean="0">
                <a:solidFill>
                  <a:schemeClr val="tx1"/>
                </a:solidFill>
                <a:latin typeface="Consolas" panose="020B0609020204030204" pitchFamily="49" charset="0"/>
                <a:cs typeface="Consolas" panose="020B0609020204030204" pitchFamily="49" charset="0"/>
              </a:rPr>
              <a:t>ool</a:t>
            </a:r>
            <a:r>
              <a:rPr lang="en-US" sz="1800" b="1" dirty="0" smtClean="0">
                <a:solidFill>
                  <a:schemeClr val="tx1"/>
                </a:solidFill>
                <a:latin typeface="Consolas" panose="020B0609020204030204" pitchFamily="49" charset="0"/>
                <a:cs typeface="Consolas" panose="020B0609020204030204" pitchFamily="49" charset="0"/>
              </a:rPr>
              <a:t> </a:t>
            </a:r>
            <a:r>
              <a:rPr lang="en-US" sz="1800" b="1" dirty="0" err="1" smtClean="0">
                <a:solidFill>
                  <a:schemeClr val="tx1"/>
                </a:solidFill>
                <a:latin typeface="Consolas" panose="020B0609020204030204" pitchFamily="49" charset="0"/>
                <a:cs typeface="Consolas" panose="020B0609020204030204" pitchFamily="49" charset="0"/>
              </a:rPr>
              <a:t>binarySearch</a:t>
            </a:r>
            <a:r>
              <a:rPr lang="en-US" sz="1800" b="1" dirty="0" smtClean="0">
                <a:solidFill>
                  <a:schemeClr val="tx1"/>
                </a:solidFill>
                <a:latin typeface="Consolas" panose="020B0609020204030204" pitchFamily="49" charset="0"/>
                <a:cs typeface="Consolas" panose="020B0609020204030204" pitchFamily="49" charset="0"/>
              </a:rPr>
              <a:t>(Vector&lt;</a:t>
            </a:r>
            <a:r>
              <a:rPr lang="en-US" sz="1800" b="1" dirty="0" err="1" smtClean="0">
                <a:solidFill>
                  <a:schemeClr val="tx1"/>
                </a:solidFill>
                <a:latin typeface="Consolas" panose="020B0609020204030204" pitchFamily="49" charset="0"/>
                <a:cs typeface="Consolas" panose="020B0609020204030204" pitchFamily="49" charset="0"/>
              </a:rPr>
              <a:t>int</a:t>
            </a:r>
            <a:r>
              <a:rPr lang="en-US" sz="1800" b="1" dirty="0" smtClean="0">
                <a:solidFill>
                  <a:schemeClr val="tx1"/>
                </a:solidFill>
                <a:latin typeface="Consolas" panose="020B0609020204030204" pitchFamily="49" charset="0"/>
                <a:cs typeface="Consolas" panose="020B0609020204030204" pitchFamily="49" charset="0"/>
              </a:rPr>
              <a:t>&gt;&amp; data, </a:t>
            </a:r>
            <a:r>
              <a:rPr lang="en-US" sz="1800" b="1" dirty="0" err="1" smtClean="0">
                <a:solidFill>
                  <a:schemeClr val="tx1"/>
                </a:solidFill>
                <a:latin typeface="Consolas" panose="020B0609020204030204" pitchFamily="49" charset="0"/>
                <a:cs typeface="Consolas" panose="020B0609020204030204" pitchFamily="49" charset="0"/>
              </a:rPr>
              <a:t>int</a:t>
            </a:r>
            <a:r>
              <a:rPr lang="en-US" sz="1800" b="1" dirty="0" smtClean="0">
                <a:solidFill>
                  <a:schemeClr val="tx1"/>
                </a:solidFill>
                <a:latin typeface="Consolas" panose="020B0609020204030204" pitchFamily="49" charset="0"/>
                <a:cs typeface="Consolas" panose="020B0609020204030204" pitchFamily="49" charset="0"/>
              </a:rPr>
              <a:t> key, </a:t>
            </a:r>
          </a:p>
          <a:p>
            <a:pPr marL="68580" indent="0">
              <a:buNone/>
            </a:pPr>
            <a:r>
              <a:rPr lang="en-US" sz="1800" b="1" dirty="0">
                <a:solidFill>
                  <a:schemeClr val="tx1"/>
                </a:solidFill>
                <a:latin typeface="Consolas" panose="020B0609020204030204" pitchFamily="49" charset="0"/>
                <a:cs typeface="Consolas" panose="020B0609020204030204" pitchFamily="49" charset="0"/>
              </a:rPr>
              <a:t>	</a:t>
            </a:r>
            <a:r>
              <a:rPr lang="en-US" sz="1800" b="1" dirty="0" err="1" smtClean="0">
                <a:solidFill>
                  <a:schemeClr val="tx1"/>
                </a:solidFill>
                <a:latin typeface="Consolas" panose="020B0609020204030204" pitchFamily="49" charset="0"/>
                <a:cs typeface="Consolas" panose="020B0609020204030204" pitchFamily="49" charset="0"/>
              </a:rPr>
              <a:t>int</a:t>
            </a:r>
            <a:r>
              <a:rPr lang="en-US" sz="1800" b="1" dirty="0" smtClean="0">
                <a:solidFill>
                  <a:schemeClr val="tx1"/>
                </a:solidFill>
                <a:latin typeface="Consolas" panose="020B0609020204030204" pitchFamily="49" charset="0"/>
                <a:cs typeface="Consolas" panose="020B0609020204030204" pitchFamily="49" charset="0"/>
              </a:rPr>
              <a:t> start, </a:t>
            </a:r>
            <a:r>
              <a:rPr lang="en-US" sz="1800" b="1" dirty="0" err="1" smtClean="0">
                <a:solidFill>
                  <a:schemeClr val="tx1"/>
                </a:solidFill>
                <a:latin typeface="Consolas" panose="020B0609020204030204" pitchFamily="49" charset="0"/>
                <a:cs typeface="Consolas" panose="020B0609020204030204" pitchFamily="49" charset="0"/>
              </a:rPr>
              <a:t>int</a:t>
            </a:r>
            <a:r>
              <a:rPr lang="en-US" sz="1800" b="1" dirty="0" smtClean="0">
                <a:solidFill>
                  <a:schemeClr val="tx1"/>
                </a:solidFill>
                <a:latin typeface="Consolas" panose="020B0609020204030204" pitchFamily="49" charset="0"/>
                <a:cs typeface="Consolas" panose="020B0609020204030204" pitchFamily="49" charset="0"/>
              </a:rPr>
              <a:t> end){</a:t>
            </a:r>
          </a:p>
          <a:p>
            <a:pPr marL="68580" indent="0">
              <a:buNone/>
            </a:pPr>
            <a:r>
              <a:rPr lang="en-US" sz="1800" b="1" dirty="0">
                <a:solidFill>
                  <a:schemeClr val="tx1"/>
                </a:solidFill>
                <a:latin typeface="Consolas" panose="020B0609020204030204" pitchFamily="49" charset="0"/>
                <a:cs typeface="Consolas" panose="020B0609020204030204" pitchFamily="49" charset="0"/>
              </a:rPr>
              <a:t> </a:t>
            </a:r>
            <a:r>
              <a:rPr lang="en-US" sz="1800" b="1" dirty="0" smtClean="0">
                <a:solidFill>
                  <a:schemeClr val="tx1"/>
                </a:solidFill>
                <a:latin typeface="Consolas" panose="020B0609020204030204" pitchFamily="49" charset="0"/>
                <a:cs typeface="Consolas" panose="020B0609020204030204" pitchFamily="49" charset="0"/>
              </a:rPr>
              <a:t> if (end &lt; start) return false;</a:t>
            </a:r>
          </a:p>
          <a:p>
            <a:pPr marL="68580" indent="0">
              <a:buNone/>
            </a:pPr>
            <a:r>
              <a:rPr lang="en-US" sz="1800" b="1" dirty="0">
                <a:solidFill>
                  <a:schemeClr val="tx1"/>
                </a:solidFill>
                <a:latin typeface="Consolas" panose="020B0609020204030204" pitchFamily="49" charset="0"/>
                <a:cs typeface="Consolas" panose="020B0609020204030204" pitchFamily="49" charset="0"/>
              </a:rPr>
              <a:t> </a:t>
            </a:r>
            <a:r>
              <a:rPr lang="en-US" sz="1800" b="1" dirty="0" smtClean="0">
                <a:solidFill>
                  <a:schemeClr val="tx1"/>
                </a:solidFill>
                <a:latin typeface="Consolas" panose="020B0609020204030204" pitchFamily="49" charset="0"/>
                <a:cs typeface="Consolas" panose="020B0609020204030204" pitchFamily="49" charset="0"/>
              </a:rPr>
              <a:t> </a:t>
            </a:r>
            <a:r>
              <a:rPr lang="en-US" sz="1800" b="1" dirty="0" err="1" smtClean="0">
                <a:solidFill>
                  <a:schemeClr val="tx1"/>
                </a:solidFill>
                <a:latin typeface="Consolas" panose="020B0609020204030204" pitchFamily="49" charset="0"/>
                <a:cs typeface="Consolas" panose="020B0609020204030204" pitchFamily="49" charset="0"/>
              </a:rPr>
              <a:t>int</a:t>
            </a:r>
            <a:r>
              <a:rPr lang="en-US" sz="1800" b="1" dirty="0" smtClean="0">
                <a:solidFill>
                  <a:schemeClr val="tx1"/>
                </a:solidFill>
                <a:latin typeface="Consolas" panose="020B0609020204030204" pitchFamily="49" charset="0"/>
                <a:cs typeface="Consolas" panose="020B0609020204030204" pitchFamily="49" charset="0"/>
              </a:rPr>
              <a:t> mid = (start + end)/2;</a:t>
            </a:r>
          </a:p>
          <a:p>
            <a:pPr marL="68580" indent="0">
              <a:buNone/>
            </a:pPr>
            <a:r>
              <a:rPr lang="en-US" sz="1800" b="1" dirty="0">
                <a:solidFill>
                  <a:schemeClr val="tx1"/>
                </a:solidFill>
                <a:latin typeface="Consolas" panose="020B0609020204030204" pitchFamily="49" charset="0"/>
                <a:cs typeface="Consolas" panose="020B0609020204030204" pitchFamily="49" charset="0"/>
              </a:rPr>
              <a:t> </a:t>
            </a:r>
            <a:r>
              <a:rPr lang="en-US" sz="1800" b="1" dirty="0" smtClean="0">
                <a:solidFill>
                  <a:schemeClr val="tx1"/>
                </a:solidFill>
                <a:latin typeface="Consolas" panose="020B0609020204030204" pitchFamily="49" charset="0"/>
                <a:cs typeface="Consolas" panose="020B0609020204030204" pitchFamily="49" charset="0"/>
              </a:rPr>
              <a:t> if (data[mid] == key) return true;</a:t>
            </a:r>
          </a:p>
          <a:p>
            <a:pPr marL="68580" indent="0">
              <a:buNone/>
            </a:pPr>
            <a:r>
              <a:rPr lang="en-US" sz="1800" b="1" dirty="0">
                <a:solidFill>
                  <a:schemeClr val="tx1"/>
                </a:solidFill>
                <a:latin typeface="Consolas" panose="020B0609020204030204" pitchFamily="49" charset="0"/>
                <a:cs typeface="Consolas" panose="020B0609020204030204" pitchFamily="49" charset="0"/>
              </a:rPr>
              <a:t> </a:t>
            </a:r>
            <a:r>
              <a:rPr lang="en-US" sz="1800" b="1" dirty="0" smtClean="0">
                <a:solidFill>
                  <a:schemeClr val="tx1"/>
                </a:solidFill>
                <a:latin typeface="Consolas" panose="020B0609020204030204" pitchFamily="49" charset="0"/>
                <a:cs typeface="Consolas" panose="020B0609020204030204" pitchFamily="49" charset="0"/>
              </a:rPr>
              <a:t> else if (data[mid] &gt; key) {</a:t>
            </a:r>
          </a:p>
          <a:p>
            <a:pPr marL="708660" lvl="1" indent="-342900">
              <a:buAutoNum type="alphaUcParenBoth"/>
            </a:pPr>
            <a:r>
              <a:rPr lang="en-US" sz="1800" b="1" dirty="0" smtClean="0">
                <a:solidFill>
                  <a:schemeClr val="accent1"/>
                </a:solidFill>
                <a:latin typeface="Consolas" panose="020B0609020204030204" pitchFamily="49" charset="0"/>
                <a:cs typeface="Consolas" panose="020B0609020204030204" pitchFamily="49" charset="0"/>
              </a:rPr>
              <a:t>return </a:t>
            </a:r>
            <a:r>
              <a:rPr lang="en-US" sz="1800" b="1" dirty="0" err="1" smtClean="0">
                <a:solidFill>
                  <a:schemeClr val="accent1"/>
                </a:solidFill>
                <a:latin typeface="Consolas" panose="020B0609020204030204" pitchFamily="49" charset="0"/>
                <a:cs typeface="Consolas" panose="020B0609020204030204" pitchFamily="49" charset="0"/>
              </a:rPr>
              <a:t>binarySearch</a:t>
            </a:r>
            <a:r>
              <a:rPr lang="en-US" sz="1800" b="1" dirty="0" smtClean="0">
                <a:solidFill>
                  <a:schemeClr val="accent1"/>
                </a:solidFill>
                <a:latin typeface="Consolas" panose="020B0609020204030204" pitchFamily="49" charset="0"/>
                <a:cs typeface="Consolas" panose="020B0609020204030204" pitchFamily="49" charset="0"/>
              </a:rPr>
              <a:t>(data,key,mid+1,end);</a:t>
            </a:r>
          </a:p>
          <a:p>
            <a:pPr marL="708660" lvl="1" indent="-342900">
              <a:buAutoNum type="alphaUcParenBoth"/>
            </a:pPr>
            <a:r>
              <a:rPr lang="en-US" sz="1800" b="1" dirty="0" smtClean="0">
                <a:solidFill>
                  <a:schemeClr val="accent1"/>
                </a:solidFill>
                <a:latin typeface="Consolas" panose="020B0609020204030204" pitchFamily="49" charset="0"/>
                <a:cs typeface="Consolas" panose="020B0609020204030204" pitchFamily="49" charset="0"/>
              </a:rPr>
              <a:t>return </a:t>
            </a:r>
            <a:r>
              <a:rPr lang="en-US" sz="1800" b="1" dirty="0" err="1" smtClean="0">
                <a:solidFill>
                  <a:schemeClr val="accent1"/>
                </a:solidFill>
                <a:latin typeface="Consolas" panose="020B0609020204030204" pitchFamily="49" charset="0"/>
                <a:cs typeface="Consolas" panose="020B0609020204030204" pitchFamily="49" charset="0"/>
              </a:rPr>
              <a:t>binarySearch</a:t>
            </a:r>
            <a:r>
              <a:rPr lang="en-US" sz="1800" b="1" dirty="0" smtClean="0">
                <a:solidFill>
                  <a:schemeClr val="accent1"/>
                </a:solidFill>
                <a:latin typeface="Consolas" panose="020B0609020204030204" pitchFamily="49" charset="0"/>
                <a:cs typeface="Consolas" panose="020B0609020204030204" pitchFamily="49" charset="0"/>
              </a:rPr>
              <a:t>(data,key,mid,end-1);</a:t>
            </a:r>
          </a:p>
          <a:p>
            <a:pPr marL="708660" lvl="1" indent="-342900">
              <a:buAutoNum type="alphaUcParenBoth"/>
            </a:pPr>
            <a:r>
              <a:rPr lang="en-US" sz="1800" b="1" dirty="0" smtClean="0">
                <a:solidFill>
                  <a:schemeClr val="accent1"/>
                </a:solidFill>
                <a:latin typeface="Consolas" panose="020B0609020204030204" pitchFamily="49" charset="0"/>
                <a:cs typeface="Consolas" panose="020B0609020204030204" pitchFamily="49" charset="0"/>
              </a:rPr>
              <a:t>return </a:t>
            </a:r>
            <a:r>
              <a:rPr lang="en-US" sz="1800" b="1" dirty="0" err="1" smtClean="0">
                <a:solidFill>
                  <a:schemeClr val="accent1"/>
                </a:solidFill>
                <a:latin typeface="Consolas" panose="020B0609020204030204" pitchFamily="49" charset="0"/>
                <a:cs typeface="Consolas" panose="020B0609020204030204" pitchFamily="49" charset="0"/>
              </a:rPr>
              <a:t>binarySearch</a:t>
            </a:r>
            <a:r>
              <a:rPr lang="en-US" sz="1800" b="1" dirty="0" smtClean="0">
                <a:solidFill>
                  <a:schemeClr val="accent1"/>
                </a:solidFill>
                <a:latin typeface="Consolas" panose="020B0609020204030204" pitchFamily="49" charset="0"/>
                <a:cs typeface="Consolas" panose="020B0609020204030204" pitchFamily="49" charset="0"/>
              </a:rPr>
              <a:t>(data,key,start,mid-1</a:t>
            </a:r>
            <a:r>
              <a:rPr lang="en-US" sz="1800" b="1" dirty="0">
                <a:solidFill>
                  <a:schemeClr val="accent1"/>
                </a:solidFill>
                <a:latin typeface="Consolas" panose="020B0609020204030204" pitchFamily="49" charset="0"/>
                <a:cs typeface="Consolas" panose="020B0609020204030204" pitchFamily="49" charset="0"/>
              </a:rPr>
              <a:t>);</a:t>
            </a:r>
          </a:p>
          <a:p>
            <a:pPr marL="708660" lvl="1" indent="-342900">
              <a:buAutoNum type="alphaUcParenBoth"/>
            </a:pPr>
            <a:r>
              <a:rPr lang="en-US" sz="1800" b="1" dirty="0" smtClean="0">
                <a:solidFill>
                  <a:schemeClr val="accent1"/>
                </a:solidFill>
                <a:latin typeface="Consolas" panose="020B0609020204030204" pitchFamily="49" charset="0"/>
                <a:cs typeface="Consolas" panose="020B0609020204030204" pitchFamily="49" charset="0"/>
              </a:rPr>
              <a:t>Other/none/more</a:t>
            </a:r>
            <a:endParaRPr lang="en-US" sz="1800" b="1" dirty="0">
              <a:solidFill>
                <a:schemeClr val="accent1"/>
              </a:solidFill>
              <a:latin typeface="Consolas" panose="020B0609020204030204" pitchFamily="49" charset="0"/>
              <a:cs typeface="Consolas" panose="020B0609020204030204" pitchFamily="49" charset="0"/>
            </a:endParaRPr>
          </a:p>
          <a:p>
            <a:pPr marL="68580" indent="0">
              <a:buNone/>
            </a:pPr>
            <a:r>
              <a:rPr lang="en-US" sz="1800" b="1" dirty="0" smtClean="0">
                <a:solidFill>
                  <a:schemeClr val="tx1"/>
                </a:solidFill>
                <a:latin typeface="Consolas" panose="020B0609020204030204" pitchFamily="49" charset="0"/>
                <a:cs typeface="Consolas" panose="020B0609020204030204" pitchFamily="49" charset="0"/>
              </a:rPr>
              <a:t>  }</a:t>
            </a:r>
          </a:p>
          <a:p>
            <a:pPr marL="68580" indent="0">
              <a:buNone/>
            </a:pPr>
            <a:r>
              <a:rPr lang="en-US" sz="1800" b="1" dirty="0" smtClean="0">
                <a:solidFill>
                  <a:schemeClr val="tx1"/>
                </a:solidFill>
                <a:latin typeface="Consolas" panose="020B0609020204030204" pitchFamily="49" charset="0"/>
                <a:cs typeface="Consolas" panose="020B0609020204030204" pitchFamily="49" charset="0"/>
              </a:rPr>
              <a:t>// to be continued…</a:t>
            </a:r>
          </a:p>
          <a:p>
            <a:pPr marL="68580" indent="0">
              <a:buNone/>
            </a:pPr>
            <a:r>
              <a:rPr lang="en-US" sz="1800" b="1" dirty="0" smtClean="0">
                <a:solidFill>
                  <a:schemeClr val="tx1"/>
                </a:solidFill>
                <a:latin typeface="Consolas" panose="020B0609020204030204" pitchFamily="49" charset="0"/>
                <a:cs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5">
            <p14:nvContentPartPr>
              <p14:cNvPr id="6" name="Ink 5"/>
              <p14:cNvContentPartPr/>
              <p14:nvPr>
                <p:custDataLst>
                  <p:tags r:id="rId3"/>
                </p:custDataLst>
              </p14:nvPr>
            </p14:nvContentPartPr>
            <p14:xfrm>
              <a:off x="754124" y="5209844"/>
              <a:ext cx="440280" cy="397080"/>
            </p14:xfrm>
          </p:contentPart>
        </mc:Choice>
        <mc:Fallback xmlns="">
          <p:pic>
            <p:nvPicPr>
              <p:cNvPr id="6" name="Ink 5"/>
              <p:cNvPicPr/>
              <p:nvPr/>
            </p:nvPicPr>
            <p:blipFill>
              <a:blip r:embed="rId6"/>
              <a:stretch>
                <a:fillRect/>
              </a:stretch>
            </p:blipFill>
            <p:spPr>
              <a:xfrm>
                <a:off x="743684" y="5199404"/>
                <a:ext cx="461160" cy="417960"/>
              </a:xfrm>
              <a:prstGeom prst="rect">
                <a:avLst/>
              </a:prstGeom>
            </p:spPr>
          </p:pic>
        </mc:Fallback>
      </mc:AlternateContent>
    </p:spTree>
    <p:extLst>
      <p:ext uri="{BB962C8B-B14F-4D97-AF65-F5344CB8AC3E}">
        <p14:creationId xmlns:p14="http://schemas.microsoft.com/office/powerpoint/2010/main" val="6106278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85800" y="76200"/>
            <a:ext cx="7024744" cy="1143000"/>
          </a:xfrm>
        </p:spPr>
        <p:txBody>
          <a:bodyPr/>
          <a:lstStyle/>
          <a:p>
            <a:r>
              <a:rPr lang="en-US" dirty="0" smtClean="0"/>
              <a:t>Binary Search</a:t>
            </a:r>
            <a:endParaRPr lang="en-US" dirty="0"/>
          </a:p>
        </p:txBody>
      </p:sp>
      <p:sp>
        <p:nvSpPr>
          <p:cNvPr id="3" name="Content Placeholder 2"/>
          <p:cNvSpPr>
            <a:spLocks noGrp="1"/>
          </p:cNvSpPr>
          <p:nvPr>
            <p:ph idx="1"/>
            <p:custDataLst>
              <p:tags r:id="rId2"/>
            </p:custDataLst>
          </p:nvPr>
        </p:nvSpPr>
        <p:spPr>
          <a:xfrm>
            <a:off x="381000" y="1371600"/>
            <a:ext cx="7772400" cy="5334000"/>
          </a:xfrm>
        </p:spPr>
        <p:txBody>
          <a:bodyPr>
            <a:normAutofit/>
          </a:bodyPr>
          <a:lstStyle/>
          <a:p>
            <a:pPr marL="68580" indent="0">
              <a:buNone/>
            </a:pPr>
            <a:r>
              <a:rPr lang="en-US" sz="1800" b="1" dirty="0" err="1" smtClean="0">
                <a:solidFill>
                  <a:schemeClr val="tx1"/>
                </a:solidFill>
                <a:latin typeface="Consolas" panose="020B0609020204030204" pitchFamily="49" charset="0"/>
                <a:cs typeface="Consolas" panose="020B0609020204030204" pitchFamily="49" charset="0"/>
              </a:rPr>
              <a:t>bool</a:t>
            </a:r>
            <a:r>
              <a:rPr lang="en-US" sz="1800" b="1" dirty="0" smtClean="0">
                <a:solidFill>
                  <a:schemeClr val="tx1"/>
                </a:solidFill>
                <a:latin typeface="Consolas" panose="020B0609020204030204" pitchFamily="49" charset="0"/>
                <a:cs typeface="Consolas" panose="020B0609020204030204" pitchFamily="49" charset="0"/>
              </a:rPr>
              <a:t> </a:t>
            </a:r>
            <a:r>
              <a:rPr lang="en-US" sz="1800" b="1" dirty="0" err="1" smtClean="0">
                <a:solidFill>
                  <a:schemeClr val="tx1"/>
                </a:solidFill>
                <a:latin typeface="Consolas" panose="020B0609020204030204" pitchFamily="49" charset="0"/>
                <a:cs typeface="Consolas" panose="020B0609020204030204" pitchFamily="49" charset="0"/>
              </a:rPr>
              <a:t>binarySearch</a:t>
            </a:r>
            <a:r>
              <a:rPr lang="en-US" sz="1800" b="1" dirty="0" smtClean="0">
                <a:solidFill>
                  <a:schemeClr val="tx1"/>
                </a:solidFill>
                <a:latin typeface="Consolas" panose="020B0609020204030204" pitchFamily="49" charset="0"/>
                <a:cs typeface="Consolas" panose="020B0609020204030204" pitchFamily="49" charset="0"/>
              </a:rPr>
              <a:t>(Vector&lt;</a:t>
            </a:r>
            <a:r>
              <a:rPr lang="en-US" sz="1800" b="1" dirty="0" err="1" smtClean="0">
                <a:solidFill>
                  <a:schemeClr val="tx1"/>
                </a:solidFill>
                <a:latin typeface="Consolas" panose="020B0609020204030204" pitchFamily="49" charset="0"/>
                <a:cs typeface="Consolas" panose="020B0609020204030204" pitchFamily="49" charset="0"/>
              </a:rPr>
              <a:t>int</a:t>
            </a:r>
            <a:r>
              <a:rPr lang="en-US" sz="1800" b="1" dirty="0" smtClean="0">
                <a:solidFill>
                  <a:schemeClr val="tx1"/>
                </a:solidFill>
                <a:latin typeface="Consolas" panose="020B0609020204030204" pitchFamily="49" charset="0"/>
                <a:cs typeface="Consolas" panose="020B0609020204030204" pitchFamily="49" charset="0"/>
              </a:rPr>
              <a:t>&gt;&amp; data, </a:t>
            </a:r>
            <a:r>
              <a:rPr lang="en-US" sz="1800" b="1" dirty="0" err="1" smtClean="0">
                <a:solidFill>
                  <a:schemeClr val="tx1"/>
                </a:solidFill>
                <a:latin typeface="Consolas" panose="020B0609020204030204" pitchFamily="49" charset="0"/>
                <a:cs typeface="Consolas" panose="020B0609020204030204" pitchFamily="49" charset="0"/>
              </a:rPr>
              <a:t>int</a:t>
            </a:r>
            <a:r>
              <a:rPr lang="en-US" sz="1800" b="1" dirty="0" smtClean="0">
                <a:solidFill>
                  <a:schemeClr val="tx1"/>
                </a:solidFill>
                <a:latin typeface="Consolas" panose="020B0609020204030204" pitchFamily="49" charset="0"/>
                <a:cs typeface="Consolas" panose="020B0609020204030204" pitchFamily="49" charset="0"/>
              </a:rPr>
              <a:t> key){</a:t>
            </a:r>
          </a:p>
          <a:p>
            <a:pPr marL="68580" indent="0">
              <a:buNone/>
            </a:pPr>
            <a:r>
              <a:rPr lang="en-US" sz="1800" b="1" dirty="0" smtClean="0">
                <a:solidFill>
                  <a:schemeClr val="tx1"/>
                </a:solidFill>
                <a:latin typeface="Consolas" panose="020B0609020204030204" pitchFamily="49" charset="0"/>
                <a:cs typeface="Consolas" panose="020B0609020204030204" pitchFamily="49" charset="0"/>
              </a:rPr>
              <a:t>  return </a:t>
            </a:r>
            <a:r>
              <a:rPr lang="en-US" sz="1800" b="1" dirty="0" err="1" smtClean="0">
                <a:solidFill>
                  <a:schemeClr val="tx1"/>
                </a:solidFill>
                <a:latin typeface="Consolas" panose="020B0609020204030204" pitchFamily="49" charset="0"/>
                <a:cs typeface="Consolas" panose="020B0609020204030204" pitchFamily="49" charset="0"/>
              </a:rPr>
              <a:t>binarySearch</a:t>
            </a:r>
            <a:r>
              <a:rPr lang="en-US" sz="1800" b="1" dirty="0" smtClean="0">
                <a:solidFill>
                  <a:schemeClr val="tx1"/>
                </a:solidFill>
                <a:latin typeface="Consolas" panose="020B0609020204030204" pitchFamily="49" charset="0"/>
                <a:cs typeface="Consolas" panose="020B0609020204030204" pitchFamily="49" charset="0"/>
              </a:rPr>
              <a:t>(data, key, 0, </a:t>
            </a:r>
            <a:r>
              <a:rPr lang="en-US" sz="1800" b="1" dirty="0" err="1" smtClean="0">
                <a:solidFill>
                  <a:schemeClr val="tx1"/>
                </a:solidFill>
                <a:latin typeface="Consolas" panose="020B0609020204030204" pitchFamily="49" charset="0"/>
                <a:cs typeface="Consolas" panose="020B0609020204030204" pitchFamily="49" charset="0"/>
              </a:rPr>
              <a:t>data.size</a:t>
            </a:r>
            <a:r>
              <a:rPr lang="en-US" sz="1800" b="1" dirty="0" smtClean="0">
                <a:solidFill>
                  <a:schemeClr val="tx1"/>
                </a:solidFill>
                <a:latin typeface="Consolas" panose="020B0609020204030204" pitchFamily="49" charset="0"/>
                <a:cs typeface="Consolas" panose="020B0609020204030204" pitchFamily="49" charset="0"/>
              </a:rPr>
              <a:t>()-1);</a:t>
            </a:r>
          </a:p>
          <a:p>
            <a:pPr marL="68580" indent="0">
              <a:buNone/>
            </a:pPr>
            <a:r>
              <a:rPr lang="en-US" sz="1800" b="1" dirty="0" smtClean="0">
                <a:solidFill>
                  <a:schemeClr val="tx1"/>
                </a:solidFill>
                <a:latin typeface="Consolas" panose="020B0609020204030204" pitchFamily="49" charset="0"/>
                <a:cs typeface="Consolas" panose="020B0609020204030204" pitchFamily="49" charset="0"/>
              </a:rPr>
              <a:t>}</a:t>
            </a:r>
          </a:p>
          <a:p>
            <a:pPr marL="68580" indent="0">
              <a:buNone/>
            </a:pPr>
            <a:endParaRPr lang="en-US" sz="800" b="1" dirty="0">
              <a:solidFill>
                <a:schemeClr val="tx1"/>
              </a:solidFill>
              <a:latin typeface="Consolas" panose="020B0609020204030204" pitchFamily="49" charset="0"/>
              <a:cs typeface="Consolas" panose="020B0609020204030204" pitchFamily="49" charset="0"/>
            </a:endParaRPr>
          </a:p>
          <a:p>
            <a:pPr marL="68580" indent="0">
              <a:buNone/>
            </a:pPr>
            <a:r>
              <a:rPr lang="en-US" sz="1800" b="1" dirty="0" err="1">
                <a:solidFill>
                  <a:schemeClr val="tx1"/>
                </a:solidFill>
                <a:latin typeface="Consolas" panose="020B0609020204030204" pitchFamily="49" charset="0"/>
                <a:cs typeface="Consolas" panose="020B0609020204030204" pitchFamily="49" charset="0"/>
              </a:rPr>
              <a:t>b</a:t>
            </a:r>
            <a:r>
              <a:rPr lang="en-US" sz="1800" b="1" dirty="0" err="1" smtClean="0">
                <a:solidFill>
                  <a:schemeClr val="tx1"/>
                </a:solidFill>
                <a:latin typeface="Consolas" panose="020B0609020204030204" pitchFamily="49" charset="0"/>
                <a:cs typeface="Consolas" panose="020B0609020204030204" pitchFamily="49" charset="0"/>
              </a:rPr>
              <a:t>ool</a:t>
            </a:r>
            <a:r>
              <a:rPr lang="en-US" sz="1800" b="1" dirty="0" smtClean="0">
                <a:solidFill>
                  <a:schemeClr val="tx1"/>
                </a:solidFill>
                <a:latin typeface="Consolas" panose="020B0609020204030204" pitchFamily="49" charset="0"/>
                <a:cs typeface="Consolas" panose="020B0609020204030204" pitchFamily="49" charset="0"/>
              </a:rPr>
              <a:t> </a:t>
            </a:r>
            <a:r>
              <a:rPr lang="en-US" sz="1800" b="1" dirty="0" err="1" smtClean="0">
                <a:solidFill>
                  <a:schemeClr val="tx1"/>
                </a:solidFill>
                <a:latin typeface="Consolas" panose="020B0609020204030204" pitchFamily="49" charset="0"/>
                <a:cs typeface="Consolas" panose="020B0609020204030204" pitchFamily="49" charset="0"/>
              </a:rPr>
              <a:t>binarySearch</a:t>
            </a:r>
            <a:r>
              <a:rPr lang="en-US" sz="1800" b="1" dirty="0" smtClean="0">
                <a:solidFill>
                  <a:schemeClr val="tx1"/>
                </a:solidFill>
                <a:latin typeface="Consolas" panose="020B0609020204030204" pitchFamily="49" charset="0"/>
                <a:cs typeface="Consolas" panose="020B0609020204030204" pitchFamily="49" charset="0"/>
              </a:rPr>
              <a:t>(Vector&lt;</a:t>
            </a:r>
            <a:r>
              <a:rPr lang="en-US" sz="1800" b="1" dirty="0" err="1" smtClean="0">
                <a:solidFill>
                  <a:schemeClr val="tx1"/>
                </a:solidFill>
                <a:latin typeface="Consolas" panose="020B0609020204030204" pitchFamily="49" charset="0"/>
                <a:cs typeface="Consolas" panose="020B0609020204030204" pitchFamily="49" charset="0"/>
              </a:rPr>
              <a:t>int</a:t>
            </a:r>
            <a:r>
              <a:rPr lang="en-US" sz="1800" b="1" dirty="0" smtClean="0">
                <a:solidFill>
                  <a:schemeClr val="tx1"/>
                </a:solidFill>
                <a:latin typeface="Consolas" panose="020B0609020204030204" pitchFamily="49" charset="0"/>
                <a:cs typeface="Consolas" panose="020B0609020204030204" pitchFamily="49" charset="0"/>
              </a:rPr>
              <a:t>&gt;&amp; data, </a:t>
            </a:r>
            <a:r>
              <a:rPr lang="en-US" sz="1800" b="1" dirty="0" err="1" smtClean="0">
                <a:solidFill>
                  <a:schemeClr val="tx1"/>
                </a:solidFill>
                <a:latin typeface="Consolas" panose="020B0609020204030204" pitchFamily="49" charset="0"/>
                <a:cs typeface="Consolas" panose="020B0609020204030204" pitchFamily="49" charset="0"/>
              </a:rPr>
              <a:t>int</a:t>
            </a:r>
            <a:r>
              <a:rPr lang="en-US" sz="1800" b="1" dirty="0" smtClean="0">
                <a:solidFill>
                  <a:schemeClr val="tx1"/>
                </a:solidFill>
                <a:latin typeface="Consolas" panose="020B0609020204030204" pitchFamily="49" charset="0"/>
                <a:cs typeface="Consolas" panose="020B0609020204030204" pitchFamily="49" charset="0"/>
              </a:rPr>
              <a:t> key, </a:t>
            </a:r>
          </a:p>
          <a:p>
            <a:pPr marL="68580" indent="0">
              <a:buNone/>
            </a:pPr>
            <a:r>
              <a:rPr lang="en-US" sz="1800" b="1" dirty="0">
                <a:solidFill>
                  <a:schemeClr val="tx1"/>
                </a:solidFill>
                <a:latin typeface="Consolas" panose="020B0609020204030204" pitchFamily="49" charset="0"/>
                <a:cs typeface="Consolas" panose="020B0609020204030204" pitchFamily="49" charset="0"/>
              </a:rPr>
              <a:t>	</a:t>
            </a:r>
            <a:r>
              <a:rPr lang="en-US" sz="1800" b="1" dirty="0" err="1" smtClean="0">
                <a:solidFill>
                  <a:schemeClr val="tx1"/>
                </a:solidFill>
                <a:latin typeface="Consolas" panose="020B0609020204030204" pitchFamily="49" charset="0"/>
                <a:cs typeface="Consolas" panose="020B0609020204030204" pitchFamily="49" charset="0"/>
              </a:rPr>
              <a:t>int</a:t>
            </a:r>
            <a:r>
              <a:rPr lang="en-US" sz="1800" b="1" dirty="0" smtClean="0">
                <a:solidFill>
                  <a:schemeClr val="tx1"/>
                </a:solidFill>
                <a:latin typeface="Consolas" panose="020B0609020204030204" pitchFamily="49" charset="0"/>
                <a:cs typeface="Consolas" panose="020B0609020204030204" pitchFamily="49" charset="0"/>
              </a:rPr>
              <a:t> start, </a:t>
            </a:r>
            <a:r>
              <a:rPr lang="en-US" sz="1800" b="1" dirty="0" err="1" smtClean="0">
                <a:solidFill>
                  <a:schemeClr val="tx1"/>
                </a:solidFill>
                <a:latin typeface="Consolas" panose="020B0609020204030204" pitchFamily="49" charset="0"/>
                <a:cs typeface="Consolas" panose="020B0609020204030204" pitchFamily="49" charset="0"/>
              </a:rPr>
              <a:t>int</a:t>
            </a:r>
            <a:r>
              <a:rPr lang="en-US" sz="1800" b="1" dirty="0" smtClean="0">
                <a:solidFill>
                  <a:schemeClr val="tx1"/>
                </a:solidFill>
                <a:latin typeface="Consolas" panose="020B0609020204030204" pitchFamily="49" charset="0"/>
                <a:cs typeface="Consolas" panose="020B0609020204030204" pitchFamily="49" charset="0"/>
              </a:rPr>
              <a:t> end){</a:t>
            </a:r>
          </a:p>
          <a:p>
            <a:pPr marL="68580" indent="0">
              <a:buNone/>
            </a:pPr>
            <a:r>
              <a:rPr lang="en-US" sz="1800" b="1" dirty="0">
                <a:solidFill>
                  <a:schemeClr val="tx1"/>
                </a:solidFill>
                <a:latin typeface="Consolas" panose="020B0609020204030204" pitchFamily="49" charset="0"/>
                <a:cs typeface="Consolas" panose="020B0609020204030204" pitchFamily="49" charset="0"/>
              </a:rPr>
              <a:t> </a:t>
            </a:r>
            <a:r>
              <a:rPr lang="en-US" sz="1800" b="1" dirty="0" smtClean="0">
                <a:solidFill>
                  <a:schemeClr val="tx1"/>
                </a:solidFill>
                <a:latin typeface="Consolas" panose="020B0609020204030204" pitchFamily="49" charset="0"/>
                <a:cs typeface="Consolas" panose="020B0609020204030204" pitchFamily="49" charset="0"/>
              </a:rPr>
              <a:t> </a:t>
            </a:r>
            <a:r>
              <a:rPr lang="en-US" sz="1800" b="1" dirty="0" smtClean="0">
                <a:solidFill>
                  <a:schemeClr val="accent1"/>
                </a:solidFill>
                <a:latin typeface="Consolas" panose="020B0609020204030204" pitchFamily="49" charset="0"/>
                <a:cs typeface="Consolas" panose="020B0609020204030204" pitchFamily="49" charset="0"/>
              </a:rPr>
              <a:t>if (end &lt; start) return false;</a:t>
            </a:r>
          </a:p>
          <a:p>
            <a:pPr marL="68580" indent="0">
              <a:buNone/>
            </a:pPr>
            <a:r>
              <a:rPr lang="en-US" sz="1800" b="1" dirty="0">
                <a:solidFill>
                  <a:schemeClr val="accent1"/>
                </a:solidFill>
                <a:latin typeface="Consolas" panose="020B0609020204030204" pitchFamily="49" charset="0"/>
                <a:cs typeface="Consolas" panose="020B0609020204030204" pitchFamily="49" charset="0"/>
              </a:rPr>
              <a:t> </a:t>
            </a:r>
            <a:r>
              <a:rPr lang="en-US" sz="1800" b="1" dirty="0" smtClean="0">
                <a:solidFill>
                  <a:schemeClr val="accent1"/>
                </a:solidFill>
                <a:latin typeface="Consolas" panose="020B0609020204030204" pitchFamily="49" charset="0"/>
                <a:cs typeface="Consolas" panose="020B0609020204030204" pitchFamily="49" charset="0"/>
              </a:rPr>
              <a:t> </a:t>
            </a:r>
            <a:r>
              <a:rPr lang="en-US" sz="1800" b="1" dirty="0" err="1" smtClean="0">
                <a:solidFill>
                  <a:schemeClr val="accent1"/>
                </a:solidFill>
                <a:latin typeface="Consolas" panose="020B0609020204030204" pitchFamily="49" charset="0"/>
                <a:cs typeface="Consolas" panose="020B0609020204030204" pitchFamily="49" charset="0"/>
              </a:rPr>
              <a:t>int</a:t>
            </a:r>
            <a:r>
              <a:rPr lang="en-US" sz="1800" b="1" dirty="0" smtClean="0">
                <a:solidFill>
                  <a:schemeClr val="accent1"/>
                </a:solidFill>
                <a:latin typeface="Consolas" panose="020B0609020204030204" pitchFamily="49" charset="0"/>
                <a:cs typeface="Consolas" panose="020B0609020204030204" pitchFamily="49" charset="0"/>
              </a:rPr>
              <a:t> mid = (start + end)/2;</a:t>
            </a:r>
          </a:p>
          <a:p>
            <a:pPr marL="68580" indent="0">
              <a:buNone/>
            </a:pPr>
            <a:r>
              <a:rPr lang="en-US" sz="1800" b="1" dirty="0">
                <a:solidFill>
                  <a:schemeClr val="accent1"/>
                </a:solidFill>
                <a:latin typeface="Consolas" panose="020B0609020204030204" pitchFamily="49" charset="0"/>
                <a:cs typeface="Consolas" panose="020B0609020204030204" pitchFamily="49" charset="0"/>
              </a:rPr>
              <a:t> </a:t>
            </a:r>
            <a:r>
              <a:rPr lang="en-US" sz="1800" b="1" dirty="0" smtClean="0">
                <a:solidFill>
                  <a:schemeClr val="accent1"/>
                </a:solidFill>
                <a:latin typeface="Consolas" panose="020B0609020204030204" pitchFamily="49" charset="0"/>
                <a:cs typeface="Consolas" panose="020B0609020204030204" pitchFamily="49" charset="0"/>
              </a:rPr>
              <a:t> if (data[mid] == key) return true;</a:t>
            </a:r>
          </a:p>
          <a:p>
            <a:pPr marL="68580" indent="0">
              <a:buNone/>
            </a:pPr>
            <a:r>
              <a:rPr lang="en-US" sz="1800" b="1" dirty="0">
                <a:solidFill>
                  <a:schemeClr val="tx1"/>
                </a:solidFill>
                <a:latin typeface="Consolas" panose="020B0609020204030204" pitchFamily="49" charset="0"/>
                <a:cs typeface="Consolas" panose="020B0609020204030204" pitchFamily="49" charset="0"/>
              </a:rPr>
              <a:t> </a:t>
            </a:r>
            <a:r>
              <a:rPr lang="en-US" sz="1800" b="1" dirty="0" smtClean="0">
                <a:solidFill>
                  <a:schemeClr val="tx1"/>
                </a:solidFill>
                <a:latin typeface="Consolas" panose="020B0609020204030204" pitchFamily="49" charset="0"/>
                <a:cs typeface="Consolas" panose="020B0609020204030204" pitchFamily="49" charset="0"/>
              </a:rPr>
              <a:t> else if (data[mid] &gt; key)</a:t>
            </a:r>
          </a:p>
          <a:p>
            <a:pPr marL="68580" indent="0">
              <a:buNone/>
            </a:pPr>
            <a:r>
              <a:rPr lang="en-US" sz="1800" b="1" dirty="0" smtClean="0">
                <a:solidFill>
                  <a:schemeClr val="tx1"/>
                </a:solidFill>
                <a:latin typeface="Consolas" panose="020B0609020204030204" pitchFamily="49" charset="0"/>
                <a:cs typeface="Consolas" panose="020B0609020204030204" pitchFamily="49" charset="0"/>
              </a:rPr>
              <a:t>    return </a:t>
            </a:r>
            <a:r>
              <a:rPr lang="en-US" sz="1800" b="1" dirty="0" err="1" smtClean="0">
                <a:solidFill>
                  <a:schemeClr val="tx1"/>
                </a:solidFill>
                <a:latin typeface="Consolas" panose="020B0609020204030204" pitchFamily="49" charset="0"/>
                <a:cs typeface="Consolas" panose="020B0609020204030204" pitchFamily="49" charset="0"/>
              </a:rPr>
              <a:t>binarySearch</a:t>
            </a:r>
            <a:r>
              <a:rPr lang="en-US" sz="1800" b="1" dirty="0" smtClean="0">
                <a:solidFill>
                  <a:schemeClr val="tx1"/>
                </a:solidFill>
                <a:latin typeface="Consolas" panose="020B0609020204030204" pitchFamily="49" charset="0"/>
                <a:cs typeface="Consolas" panose="020B0609020204030204" pitchFamily="49" charset="0"/>
              </a:rPr>
              <a:t>(data,key,start,middle-1);</a:t>
            </a:r>
          </a:p>
          <a:p>
            <a:pPr marL="68580" indent="0">
              <a:buNone/>
            </a:pPr>
            <a:r>
              <a:rPr lang="en-US" sz="1800" b="1" dirty="0" smtClean="0">
                <a:solidFill>
                  <a:schemeClr val="tx1"/>
                </a:solidFill>
                <a:latin typeface="Consolas" panose="020B0609020204030204" pitchFamily="49" charset="0"/>
                <a:cs typeface="Consolas" panose="020B0609020204030204" pitchFamily="49" charset="0"/>
              </a:rPr>
              <a:t>  else</a:t>
            </a:r>
          </a:p>
          <a:p>
            <a:pPr marL="68580" indent="0">
              <a:buNone/>
            </a:pPr>
            <a:r>
              <a:rPr lang="en-US" sz="1800" b="1" dirty="0">
                <a:solidFill>
                  <a:schemeClr val="tx1"/>
                </a:solidFill>
                <a:latin typeface="Consolas" panose="020B0609020204030204" pitchFamily="49" charset="0"/>
                <a:cs typeface="Consolas" panose="020B0609020204030204" pitchFamily="49" charset="0"/>
              </a:rPr>
              <a:t> </a:t>
            </a:r>
            <a:r>
              <a:rPr lang="en-US" sz="1800" b="1" dirty="0" smtClean="0">
                <a:solidFill>
                  <a:schemeClr val="tx1"/>
                </a:solidFill>
                <a:latin typeface="Consolas" panose="020B0609020204030204" pitchFamily="49" charset="0"/>
                <a:cs typeface="Consolas" panose="020B0609020204030204" pitchFamily="49" charset="0"/>
              </a:rPr>
              <a:t>   return </a:t>
            </a:r>
            <a:r>
              <a:rPr lang="en-US" sz="1800" b="1" dirty="0" err="1" smtClean="0">
                <a:solidFill>
                  <a:schemeClr val="tx1"/>
                </a:solidFill>
                <a:latin typeface="Consolas" panose="020B0609020204030204" pitchFamily="49" charset="0"/>
                <a:cs typeface="Consolas" panose="020B0609020204030204" pitchFamily="49" charset="0"/>
              </a:rPr>
              <a:t>binarySearch</a:t>
            </a:r>
            <a:r>
              <a:rPr lang="en-US" sz="1800" b="1" dirty="0" smtClean="0">
                <a:solidFill>
                  <a:schemeClr val="tx1"/>
                </a:solidFill>
                <a:latin typeface="Consolas" panose="020B0609020204030204" pitchFamily="49" charset="0"/>
                <a:cs typeface="Consolas" panose="020B0609020204030204" pitchFamily="49" charset="0"/>
              </a:rPr>
              <a:t>(data,key,middle+1,end);</a:t>
            </a:r>
            <a:endParaRPr lang="en-US" sz="2000" b="1" dirty="0" smtClean="0">
              <a:solidFill>
                <a:schemeClr val="tx1"/>
              </a:solidFill>
              <a:latin typeface="Consolas" panose="020B0609020204030204" pitchFamily="49" charset="0"/>
              <a:cs typeface="Consolas" panose="020B0609020204030204" pitchFamily="49" charset="0"/>
            </a:endParaRPr>
          </a:p>
          <a:p>
            <a:pPr marL="68580" indent="0">
              <a:buNone/>
            </a:pPr>
            <a:r>
              <a:rPr lang="en-US" sz="1800" b="1" dirty="0" smtClean="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80304446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8021</TotalTime>
  <Words>571</Words>
  <Application>Microsoft Office PowerPoint</Application>
  <PresentationFormat>On-screen Show (4:3)</PresentationFormat>
  <Paragraphs>174</Paragraphs>
  <Slides>14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Calibri</vt:lpstr>
      <vt:lpstr>Century Gothic</vt:lpstr>
      <vt:lpstr>Consolas</vt:lpstr>
      <vt:lpstr>Courier New</vt:lpstr>
      <vt:lpstr>Helvetica Neue</vt:lpstr>
      <vt:lpstr>Wingdings</vt:lpstr>
      <vt:lpstr>Wingdings 2</vt:lpstr>
      <vt:lpstr>Austin</vt:lpstr>
      <vt:lpstr>CS 106X – Programming Abstractions in C++</vt:lpstr>
      <vt:lpstr>CS106X: Today’s Topics</vt:lpstr>
      <vt:lpstr>Binary Search (continued)</vt:lpstr>
      <vt:lpstr>Binary search</vt:lpstr>
      <vt:lpstr>Binary search</vt:lpstr>
      <vt:lpstr>To write a recursive function, we need base case(s) and recursive call(s)</vt:lpstr>
      <vt:lpstr>Binary Search</vt:lpstr>
      <vt:lpstr>Binary Search</vt:lpstr>
      <vt:lpstr>Binary Search</vt:lpstr>
      <vt:lpstr>Binary Search: arm’s length recursion</vt:lpstr>
      <vt:lpstr>Boxy Snowflake Fractal</vt:lpstr>
      <vt:lpstr>Boxy Snowflake example</vt:lpstr>
      <vt:lpstr>Variants: How can we code this?</vt:lpstr>
      <vt:lpstr>Real or photoshop?</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20 – Discrete Mathematics</dc:title>
  <dc:creator>HP-6</dc:creator>
  <cp:lastModifiedBy>c l</cp:lastModifiedBy>
  <cp:revision>200</cp:revision>
  <cp:lastPrinted>2014-01-17T20:30:14Z</cp:lastPrinted>
  <dcterms:created xsi:type="dcterms:W3CDTF">2012-09-25T19:16:12Z</dcterms:created>
  <dcterms:modified xsi:type="dcterms:W3CDTF">2014-03-24T20:40:55Z</dcterms:modified>
</cp:coreProperties>
</file>