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ink/ink1.xml" ContentType="application/inkml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ink/ink2.xml" ContentType="application/inkml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ink/ink3.xml" ContentType="application/inkml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charts/chart1.xml" ContentType="application/vnd.openxmlformats-officedocument.drawingml.chart+xml"/>
  <Override PartName="/ppt/ink/ink4.xml" ContentType="application/inkml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charts/chart2.xml" ContentType="application/vnd.openxmlformats-officedocument.drawingml.chart+xml"/>
  <Override PartName="/ppt/ink/ink5.xml" ContentType="application/inkml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charts/chart3.xml" ContentType="application/vnd.openxmlformats-officedocument.drawingml.chart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charts/chart4.xml" ContentType="application/vnd.openxmlformats-officedocument.drawingml.chart+xml"/>
  <Override PartName="/ppt/ink/ink6.xml" ContentType="application/inkml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charts/chart5.xml" ContentType="application/vnd.openxmlformats-officedocument.drawingml.chart+xml"/>
  <Override PartName="/ppt/ink/ink7.xml" ContentType="application/inkml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charts/chart6.xml" ContentType="application/vnd.openxmlformats-officedocument.drawingml.chart+xml"/>
  <Override PartName="/ppt/ink/ink8.xml" ContentType="application/inkml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ink/ink9.xml" ContentType="application/inkml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ink/ink10.xml" ContentType="application/inkml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ink/ink11.xml" ContentType="application/inkml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ink/ink12.xml" ContentType="application/inkml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452" r:id="rId3"/>
    <p:sldId id="484" r:id="rId4"/>
    <p:sldId id="486" r:id="rId5"/>
    <p:sldId id="527" r:id="rId6"/>
    <p:sldId id="503" r:id="rId7"/>
    <p:sldId id="504" r:id="rId8"/>
    <p:sldId id="505" r:id="rId9"/>
    <p:sldId id="508" r:id="rId10"/>
    <p:sldId id="509" r:id="rId11"/>
    <p:sldId id="506" r:id="rId12"/>
    <p:sldId id="507" r:id="rId13"/>
    <p:sldId id="510" r:id="rId14"/>
    <p:sldId id="528" r:id="rId15"/>
    <p:sldId id="487" r:id="rId16"/>
    <p:sldId id="488" r:id="rId17"/>
    <p:sldId id="489" r:id="rId18"/>
    <p:sldId id="490" r:id="rId19"/>
    <p:sldId id="491" r:id="rId20"/>
    <p:sldId id="512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47" autoAdjust="0"/>
  </p:normalViewPr>
  <p:slideViewPr>
    <p:cSldViewPr>
      <p:cViewPr varScale="1">
        <p:scale>
          <a:sx n="66" d="100"/>
          <a:sy n="66" d="100"/>
        </p:scale>
        <p:origin x="6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141080"/>
        <c:axId val="226141472"/>
      </c:lineChart>
      <c:catAx>
        <c:axId val="226141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26141472"/>
        <c:crosses val="autoZero"/>
        <c:auto val="1"/>
        <c:lblAlgn val="ctr"/>
        <c:lblOffset val="100"/>
        <c:noMultiLvlLbl val="0"/>
      </c:catAx>
      <c:valAx>
        <c:axId val="22614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141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143432"/>
        <c:axId val="226143824"/>
      </c:lineChart>
      <c:catAx>
        <c:axId val="226143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6143824"/>
        <c:crosses val="autoZero"/>
        <c:auto val="1"/>
        <c:lblAlgn val="ctr"/>
        <c:lblOffset val="100"/>
        <c:noMultiLvlLbl val="0"/>
      </c:catAx>
      <c:valAx>
        <c:axId val="22614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143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54040"/>
        <c:axId val="223851296"/>
      </c:lineChart>
      <c:catAx>
        <c:axId val="223854040"/>
        <c:scaling>
          <c:orientation val="minMax"/>
        </c:scaling>
        <c:delete val="0"/>
        <c:axPos val="b"/>
        <c:majorTickMark val="out"/>
        <c:minorTickMark val="none"/>
        <c:tickLblPos val="nextTo"/>
        <c:crossAx val="223851296"/>
        <c:crosses val="autoZero"/>
        <c:auto val="1"/>
        <c:lblAlgn val="ctr"/>
        <c:lblOffset val="100"/>
        <c:noMultiLvlLbl val="0"/>
      </c:catAx>
      <c:valAx>
        <c:axId val="22385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854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55216"/>
        <c:axId val="223852080"/>
      </c:lineChart>
      <c:catAx>
        <c:axId val="22385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3852080"/>
        <c:crosses val="autoZero"/>
        <c:auto val="1"/>
        <c:lblAlgn val="ctr"/>
        <c:lblOffset val="100"/>
        <c:noMultiLvlLbl val="0"/>
      </c:catAx>
      <c:valAx>
        <c:axId val="22385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855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Sheet1!$B$2:$B$50</c:f>
              <c:numCache>
                <c:formatCode>General</c:formatCode>
                <c:ptCount val="49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Sheet1!$C$2:$C$50</c:f>
              <c:numCache>
                <c:formatCode>General</c:formatCode>
                <c:ptCount val="49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</c:numCache>
            </c:numRef>
          </c:val>
          <c:smooth val="0"/>
        </c:ser>
        <c:ser>
          <c:idx val="0"/>
          <c:order val="2"/>
          <c:marker>
            <c:symbol val="none"/>
          </c:marker>
          <c:val>
            <c:numRef>
              <c:f>Sheet1!$D$2:$D$50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  <c:pt idx="11">
                  <c:v>121</c:v>
                </c:pt>
                <c:pt idx="12">
                  <c:v>144</c:v>
                </c:pt>
                <c:pt idx="13">
                  <c:v>169</c:v>
                </c:pt>
                <c:pt idx="14">
                  <c:v>196</c:v>
                </c:pt>
                <c:pt idx="15">
                  <c:v>225</c:v>
                </c:pt>
                <c:pt idx="16">
                  <c:v>256</c:v>
                </c:pt>
                <c:pt idx="17">
                  <c:v>289</c:v>
                </c:pt>
                <c:pt idx="18">
                  <c:v>324</c:v>
                </c:pt>
                <c:pt idx="19">
                  <c:v>361</c:v>
                </c:pt>
                <c:pt idx="20">
                  <c:v>400</c:v>
                </c:pt>
                <c:pt idx="21">
                  <c:v>441</c:v>
                </c:pt>
                <c:pt idx="22">
                  <c:v>484</c:v>
                </c:pt>
                <c:pt idx="23">
                  <c:v>529</c:v>
                </c:pt>
                <c:pt idx="24">
                  <c:v>576</c:v>
                </c:pt>
                <c:pt idx="25">
                  <c:v>625</c:v>
                </c:pt>
                <c:pt idx="26">
                  <c:v>676</c:v>
                </c:pt>
                <c:pt idx="27">
                  <c:v>729</c:v>
                </c:pt>
                <c:pt idx="28">
                  <c:v>784</c:v>
                </c:pt>
                <c:pt idx="29">
                  <c:v>841</c:v>
                </c:pt>
                <c:pt idx="30">
                  <c:v>900</c:v>
                </c:pt>
                <c:pt idx="31">
                  <c:v>961</c:v>
                </c:pt>
                <c:pt idx="32">
                  <c:v>1024</c:v>
                </c:pt>
                <c:pt idx="33">
                  <c:v>1089</c:v>
                </c:pt>
                <c:pt idx="34">
                  <c:v>1156</c:v>
                </c:pt>
                <c:pt idx="35">
                  <c:v>1225</c:v>
                </c:pt>
                <c:pt idx="36">
                  <c:v>1296</c:v>
                </c:pt>
                <c:pt idx="37">
                  <c:v>1369</c:v>
                </c:pt>
                <c:pt idx="38">
                  <c:v>1444</c:v>
                </c:pt>
                <c:pt idx="39">
                  <c:v>1521</c:v>
                </c:pt>
                <c:pt idx="40">
                  <c:v>1600</c:v>
                </c:pt>
                <c:pt idx="41">
                  <c:v>1681</c:v>
                </c:pt>
                <c:pt idx="42">
                  <c:v>1764</c:v>
                </c:pt>
                <c:pt idx="43">
                  <c:v>1849</c:v>
                </c:pt>
                <c:pt idx="44">
                  <c:v>1936</c:v>
                </c:pt>
                <c:pt idx="45">
                  <c:v>2025</c:v>
                </c:pt>
                <c:pt idx="46">
                  <c:v>2116</c:v>
                </c:pt>
                <c:pt idx="47">
                  <c:v>2209</c:v>
                </c:pt>
                <c:pt idx="48">
                  <c:v>2304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52472"/>
        <c:axId val="282423872"/>
      </c:lineChart>
      <c:catAx>
        <c:axId val="223852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82423872"/>
        <c:crosses val="autoZero"/>
        <c:auto val="1"/>
        <c:lblAlgn val="ctr"/>
        <c:lblOffset val="100"/>
        <c:noMultiLvlLbl val="0"/>
      </c:catAx>
      <c:valAx>
        <c:axId val="28242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852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Sheet1!$B$2:$B$50</c:f>
              <c:numCache>
                <c:formatCode>General</c:formatCode>
                <c:ptCount val="49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Sheet1!$C$2:$C$50</c:f>
              <c:numCache>
                <c:formatCode>General</c:formatCode>
                <c:ptCount val="49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</c:numCache>
            </c:numRef>
          </c:val>
          <c:smooth val="0"/>
        </c:ser>
        <c:ser>
          <c:idx val="0"/>
          <c:order val="2"/>
          <c:marker>
            <c:symbol val="none"/>
          </c:marker>
          <c:val>
            <c:numRef>
              <c:f>Sheet1!$D$2:$D$50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  <c:pt idx="11">
                  <c:v>121</c:v>
                </c:pt>
                <c:pt idx="12">
                  <c:v>144</c:v>
                </c:pt>
                <c:pt idx="13">
                  <c:v>169</c:v>
                </c:pt>
                <c:pt idx="14">
                  <c:v>196</c:v>
                </c:pt>
                <c:pt idx="15">
                  <c:v>225</c:v>
                </c:pt>
                <c:pt idx="16">
                  <c:v>256</c:v>
                </c:pt>
                <c:pt idx="17">
                  <c:v>289</c:v>
                </c:pt>
                <c:pt idx="18">
                  <c:v>324</c:v>
                </c:pt>
                <c:pt idx="19">
                  <c:v>361</c:v>
                </c:pt>
                <c:pt idx="20">
                  <c:v>400</c:v>
                </c:pt>
                <c:pt idx="21">
                  <c:v>441</c:v>
                </c:pt>
                <c:pt idx="22">
                  <c:v>484</c:v>
                </c:pt>
                <c:pt idx="23">
                  <c:v>529</c:v>
                </c:pt>
                <c:pt idx="24">
                  <c:v>576</c:v>
                </c:pt>
                <c:pt idx="25">
                  <c:v>625</c:v>
                </c:pt>
                <c:pt idx="26">
                  <c:v>676</c:v>
                </c:pt>
                <c:pt idx="27">
                  <c:v>729</c:v>
                </c:pt>
                <c:pt idx="28">
                  <c:v>784</c:v>
                </c:pt>
                <c:pt idx="29">
                  <c:v>841</c:v>
                </c:pt>
                <c:pt idx="30">
                  <c:v>900</c:v>
                </c:pt>
                <c:pt idx="31">
                  <c:v>961</c:v>
                </c:pt>
                <c:pt idx="32">
                  <c:v>1024</c:v>
                </c:pt>
                <c:pt idx="33">
                  <c:v>1089</c:v>
                </c:pt>
                <c:pt idx="34">
                  <c:v>1156</c:v>
                </c:pt>
                <c:pt idx="35">
                  <c:v>1225</c:v>
                </c:pt>
                <c:pt idx="36">
                  <c:v>1296</c:v>
                </c:pt>
                <c:pt idx="37">
                  <c:v>1369</c:v>
                </c:pt>
                <c:pt idx="38">
                  <c:v>1444</c:v>
                </c:pt>
                <c:pt idx="39">
                  <c:v>1521</c:v>
                </c:pt>
                <c:pt idx="40">
                  <c:v>1600</c:v>
                </c:pt>
                <c:pt idx="41">
                  <c:v>1681</c:v>
                </c:pt>
                <c:pt idx="42">
                  <c:v>1764</c:v>
                </c:pt>
                <c:pt idx="43">
                  <c:v>1849</c:v>
                </c:pt>
                <c:pt idx="44">
                  <c:v>1936</c:v>
                </c:pt>
                <c:pt idx="45">
                  <c:v>2025</c:v>
                </c:pt>
                <c:pt idx="46">
                  <c:v>2116</c:v>
                </c:pt>
                <c:pt idx="47">
                  <c:v>2209</c:v>
                </c:pt>
                <c:pt idx="48">
                  <c:v>2304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2419560"/>
        <c:axId val="282421128"/>
      </c:lineChart>
      <c:catAx>
        <c:axId val="282419560"/>
        <c:scaling>
          <c:orientation val="minMax"/>
        </c:scaling>
        <c:delete val="0"/>
        <c:axPos val="b"/>
        <c:majorTickMark val="out"/>
        <c:minorTickMark val="none"/>
        <c:tickLblPos val="nextTo"/>
        <c:crossAx val="282421128"/>
        <c:crosses val="autoZero"/>
        <c:auto val="1"/>
        <c:lblAlgn val="ctr"/>
        <c:lblOffset val="100"/>
        <c:noMultiLvlLbl val="0"/>
      </c:catAx>
      <c:valAx>
        <c:axId val="282421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2419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17:46.11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2095 15224 21 0,'-12'-18'10'0,"35"27"7"15,-23-14-10-15,0 5-5 16,6 0 0-16,-6 0 3 16,0 0 0-16,0 9-2 0,6 4 1 15,-6 10-3-15,0 12 1 16,0 9-1-16,0 9 0 15,-6 5 1-15,6-1 0 16,0-8-1-16,0 8 0 16,0-12 0-16,-6-14 0 15,0 0-1-15,6-9 1 16,0-13-1-16,0-18 1 16,0-9-1-16,0-13 0 15,0-13 0-15,0-5 0 16,12-8 0-16,6 8 0 15,0 0 0-15,11 1 0 0,1 3 0 16,5 10 0-16,0 0 0 16,1 8 0-16,-7 9 0 15,-5 5 1-15,0 9-2 16,5 13 1-16,-11 8 2 16,-1 19 0-16,1 8 3 15,-6 9 0-15,0 13-10 16,-6 9 1-16,0-4 5 15,-1 4 0-15,-5-13-2 16,6 0 1-16,0-13-7 16,0-18 1-16,0-9-16 15,6-13 0-15,6-27 2 16,-1-26 1-16</inkml:trace>
  <inkml:trace contextRef="#ctx0" brushRef="#br0" timeOffset="376.6866">2926 15281 34 0,'-11'-13'17'15,"28"13"4"-15,-11 13-18 0,6-13 3 16,12-4 1-16,-1 8-3 16,7-4 0-16,-1 4-4 15,1 1 1-15,-1-1 0 16,1-4 0-16,-1-4-2 15,1-1 1-15,-7 1-3 16,7 0 0-16,-7-1-7 16,-5 1 0-16,0-1-10 15,-6 1 1-15,-12 0 3 16,-6-1 0-16</inkml:trace>
  <inkml:trace contextRef="#ctx0" brushRef="#br0" timeOffset="601.8724">2862 15458 26 0,'-6'0'13'0,"47"18"4"0,-23-9-14 16,5-9-1-16,13 0 0 16,5-5-2-16,0 5 0 15,1 0-2-15,-7 0 1 16,-6 0 2-16,-5 0 0 15,0 0-4-15,-7 0 0 16,7 0-18-16,-12 0 0 16,0 0 14-16,-1 0 1 0</inkml:trace>
  <inkml:trace contextRef="#ctx0" brushRef="#br0" timeOffset="1486.8935">4195 15170 23 0,'0'-17'11'0,"12"17"1"15,-12 0-11-15,0 0 3 16,0-5 1-16,-6 1-2 0,-6 0 1 15,0-5-6-15,-5 0 1 16,-13 0 1-16,-5 9 1 16,-18-4-2-16,11 8 1 15,1-8 0-15,6 12 1 16,5 6-1-16,1-1 0 16,5 5 0-16,12-1 1 15,6 5 2-15,6-4 1 16,12 9-2-16,12-10 0 15,11-3 0-15,12 8 1 16,6-5-4-16,6 6 1 16,0-6 0-16,-6-3 1 0,1-6-1 15,-13 10 1-15,-18 4-1 16,-5-4 0-16,-12 0 0 16,-18-1 1-16,-11 5-2 15,-13 0 1-15,-11-4-3 16,-6 0 1-16,0-5-1 15,-6-8 0-15,12-10-6 16,11 1 0-16,13-10-6 16,17-3 0-16,12-5 5 15,11-9 1-15</inkml:trace>
  <inkml:trace contextRef="#ctx0" brushRef="#br0" timeOffset="1757.1765">4519 15122 22 0,'-17'-9'11'0,"34"18"2"0,-17 0-12 16,12 0 6-16,0-1 0 15,0 6-1-15,0 8 1 16,5 9-4-16,1 9 0 15,6 4-2-15,-7 0 1 16,7 0-2-16,0 5 0 16,-7-14-2-16,1-4 0 0,0-9-9 15,-7-8 1-15,1-14-19 16,-6-9 1-16</inkml:trace>
  <inkml:trace contextRef="#ctx0" brushRef="#br0" timeOffset="1952.5197">4637 14865 30 0,'-23'9'15'0,"17"9"-5"15,6-9-15-15,6-1-3 16,-6 1 1-16,6 0-1 0,0 0 1 15,5-13-3-15,7-1 1 16</inkml:trace>
  <inkml:trace contextRef="#ctx0" brushRef="#br0" timeOffset="2642.8785">4991 15082 18 0,'-23'-13'9'0,"23"44"-7"0,0-31-9 15,0 0 18-15,6 9 1 0,0-9-2 16,-6 0 1-16,11 8-8 16,1-3 0-16,6-5-2 15,6 4 1-15,5-8-3 16,7-5 1-16,5 5 0 15,-6 8 1-15,-5-4-1 16,-1 4 1-16,-11 1-2 16,0 8 0-16,-18 5 1 15,-6-1 0-15,-6 10 0 16,-6 8 1-16,1-4-2 16,-1 0 1-16,6 0 0 15,0 0 0-15,6 0-1 16,6-4 1-16,6-1 3 15,12-4 0-15,0-4-2 0,17-5 0 16,6-4-1-16,7-4 0 16,5-10 0-16,17-8 0 15,1-5 1-15,6-13 0 16,-6 9-1-16,0-9 0 16,-12-4-1-16,-6 8 0 15,-12-4 1-15,-12 0 0 16,-11-4 0-16,-12 4 0 15,-12 4 0-15,-6 14 0 16,-5 0-1-16,-7 9 1 16,-5-1 0-16,-7 14 1 15,-5 4 0-15,0 18 0 16,11-4-3-16,1 4 0 0,11 0 3 16,6 4 1-16,12 0-1 15,12 1 1-15,6-1-2 16,11-4 0-16,12-4 1 15,-5-10 0-15,-1-3-2 16,1-6 1-16,-7-3 0 16,6-10 0-16,1 1-6 15,-1-5 0-15,1 0-21 16,-7 1 1-16,-5-1 16 16,11 4 0-16</inkml:trace>
  <inkml:trace contextRef="#ctx0" brushRef="#br0" timeOffset="3123.3933">7068 15268 3 0,'48'0'1'0,"-7"-22"5"0,-29 22-3 16,-1 4 12-16,-5-4 0 15,-12 5-7-15,1-1 0 16,-7 0-6-16,-6-4 1 16,0 5-2-16,-5 8 0 15,-1-13 0-15,6 18 1 16,1-1 0-16,5 1 1 0,6 9-1 16,6-1 0-16,0 5 0 15,6-9 1-15,12 0-2 16,-7-4 1-16,7-13 0 15,6-1 0-15,5-8-3 16,1-10 1-16,11-8-2 16,0-4 1-16,-5-1-3 15,-7-4 1-15,-5-4 1 16,-6 4 0-16,-13 9 1 16,-5-5 1-16,-17 1 1 15,-7 8 0-15,-5 0-1 16,-1 9 1-16,-5-4-3 15,-1 9 1-15,1-5-2 16,-6 0 0-16,5 0-1 0,1 5 0 16,11-1-9-16,1 5 1 15,11-9-5-15,6 5 0 16</inkml:trace>
  <inkml:trace contextRef="#ctx0" brushRef="#br0" timeOffset="3528.3266">8018 14808 18 0,'-17'-9'9'0,"11"-9"0"0,6 18-10 0,-6-9 2 16,-6 1 0-16,0-1 4 15,-6 0 1-15,-5 9-3 16,-1 0 0-16,-5 0-3 16,-1 0 1-16,7 0 0 15,-1 9 1-15,6-5-2 16,7 5 1-16,5 4-1 16,0 0 1-16,0 5-1 15,6 4 1-15,-6 5 3 16,6 17 0-16,6 0-2 15,6 5 1-15,-1 0-1 16,1 4 0-16,0 0-3 0,6 0 0 16,-1 0 1-16,7-9 0 15,-6-4-6-15,-1-9 0 16,-5 4-6-16,0-13 1 16,0-8-9-16,0-5 0 15</inkml:trace>
  <inkml:trace contextRef="#ctx0" brushRef="#br0" timeOffset="3769.4976">7499 15268 29 0,'-12'-9'14'0,"48"18"1"0,-19-9-15 0,13 0 2 16,17-5 1-16,12 5 3 15,12 5 0-15,6-10-6 16,5 5 0-16,-5 5-1 16,-6-5 1-16,-12 0-6 15,-6 4 0-15,-12-8-17 16,-6-1 1-16,-11 1 14 16,-12-5 0-16</inkml:trace>
  <inkml:trace contextRef="#ctx0" brushRef="#br0" timeOffset="4924.5194">4101 16241 27 0,'-18'-9'13'0,"24"22"1"0,0-4-13 15,5 4 0-15,13 14 1 16,0 13 6-16,5 8 1 16,1 1-6-16,-1 9 0 15,1 4-2-15,-1-9 0 16,-5-9 1-16,-7-9 0 16,1-4 3-16,0-4 1 15,-6-14-5-15,-1-17 0 16,-11-14-2-16,0-4 1 0,-5-18 0 15,5-4 0-15,-6-14 0 16,0-8 1-16,6 8-2 16,6-4 1-16,5 14 0 15,19 4 1-15,5 4-2 16,13 9 0-16,-1 4-6 16,0 10 1-16,0-1-10 15,-6-4 0-15,-5 13-10 16,-1 4 0-16</inkml:trace>
  <inkml:trace contextRef="#ctx0" brushRef="#br0" timeOffset="5270.1199">4767 16365 22 0,'-12'13'11'0,"18"9"1"0,6-22-11 15,0 5 4-15,0-1 1 16,5-4 0-16,7 0 1 15,0-4-3-15,-1-1 1 16,13-4-4-16,-7-4 0 16,-5-5-2-16,-1 1 1 15,-5-5 1-15,0-1 1 16,-12 1-1-16,-6 5 1 16,-6-10-3-16,-6 14 0 15,-6 4 1-15,-11 13 0 16,-7 5-1-16,-11 18 1 15,6 17 1-15,0 9 1 0,5 9-1 16,7 0 0-16,11-5-1 16,12-3 0-16,18-10-2 15,11-9 0-15,19-13-15 16,11-26 1-16,12-9-9 16,6-5 0-16</inkml:trace>
  <inkml:trace contextRef="#ctx0" brushRef="#br0" timeOffset="5615.6181">5770 16298 30 0,'-6'0'15'0,"6"18"2"16,0-18-15-16,0 0 3 16,0 0 0-16,0 0-1 0,0-4 1 15,0-1-5-15,-5 1 0 16,-1-9 0-16,0 8 0 15,-12-17 0-15,-6 0 0 16,7 4 0-16,-7 1 1 16,-5 17-2-16,-1 8 0 15,-5 6 1-15,-1 17 1 16,1 8-1-16,5 10 1 16,13 13 1-16,-1-9 0 15,12 5-1-15,12-19 0 16,12-8-1-16,5-4 0 15,7-5-5-15,11-9 0 0,0-17-6 16,1-14 0-16,-1-4-8 16,0-4 0-16,1-10 9 15,-7-13 1-15</inkml:trace>
  <inkml:trace contextRef="#ctx0" brushRef="#br0" timeOffset="5901.0536">6030 15949 23 0,'-24'4'11'0,"13"5"6"16,11-9-11-16,0 0-4 16,5 14 0-16,1-6-1 15,0 1 1-15,6 0 0 16,6 0 0-16,-6 17-2 16,5 1 1-16,-5 4 4 0,0 18 1 15,0 13-4-15,5 4 0 16,1 5 0-16,0-1 0 15,-1 6-4-15,1-6 1 16,0-8 0-16,-6-4 0 16,-1-23-3-16,7 1 0 15,-6-5-6-15,0-14 0 16,0-17-11-16,5-9 0 16,-5-8 15-16,0-14 0 15</inkml:trace>
  <inkml:trace contextRef="#ctx0" brushRef="#br0" timeOffset="6381.2626">5812 16467 30 0,'-24'-14'15'0,"48"5"1"16,-7 9-16-16,13-4 2 15,5-5 1-15,18 0 1 16,12 5 0-16,12-1-5 15,0-3 1-15,11 3 1 16,-5 1 0-16,-12-1-1 16,-7 1 0-16,-10 4 0 15,-7 0 0-15,-18 0 0 16,-11 0 1-16,-12 9 1 16,-6 0 0-16,-6 8-3 15,-6 10 1-15,0 17 0 0,1 0 1 16,5 1 0-16,6-6 1 15,6-3-1-15,5-5 1 16,7-9-2-16,6-9 1 16,-1-9-1-16,7-8 0 15,-7-9 0-15,1-9 0 16,-6-14-1-16,-1-8 1 16,-5-5 0-16,-12-8 0 15,0 8-2-15,-6 9 0 16,-6 9 1-16,-5 9 0 15,-1 9 1-15,0 9 1 16,7 8-2-16,5 5 0 0,6-5-6 16,6 5 1-16,11-9-7 15,7-4 0-15,17-1-6 16,12-3 0-16</inkml:trace>
  <inkml:trace contextRef="#ctx0" brushRef="#br0" timeOffset="6696.5218">7163 16307 27 0,'23'9'13'0,"-17"57"10"15,0-43-13-15,-6-1-4 16,6 9 1-16,0 0-8 16,0 13 1-16,0-9 1 15,0-4 0-15,0-9 1 16,-6-8 0-16,0-14 0 16,0 0 1-16,0-9 1 15,0-9 0-15,0-8-3 0,5-14 0 16,1-5 0-16,6-3 1 15,6 12-3-15,5 5 1 16,1 5 0-16,6 4 1 16,5 9 0-16,12 4 0 15,-6 9 0-15,-5 0 0 16,-1 4-1-16,1 1 0 16,-7-1-1-16,-5 0 1 15,-7-4-10-15,-11 0 1 16,-6-4-17-16,-6-5 1 15,1 0 4-15,-1-4 1 16</inkml:trace>
  <inkml:trace contextRef="#ctx0" brushRef="#br0" timeOffset="7462.1098">1788 14339 30 0,'-47'-9'15'0,"5"40"-1"0,36-9-15 16,-11 0 1-16,5 22 1 16,-6 23 2-16,0 17 1 15,7 35-3-15,-1 18 1 16,0 5-2-16,0 8 1 16,6-8-1-16,12-9 0 15,18-18 2-15,-1-23 0 16,19-16 0-16,11-6 0 15,6-12-13-15,6-9 1 16,0-10-18-16,-6-8 0 16</inkml:trace>
  <inkml:trace contextRef="#ctx0" brushRef="#br0" timeOffset="8062.7327">7658 15692 29 0,'12'5'14'0,"77"30"-1"0,-60-26-14 0,18 4 6 16,12 9 1-16,12 14-3 15,12-5 1-15,5 22-4 16,13 9 0-16,-19 13 1 16,-11 18 1-16,-12 22-2 15,-24 13 0-15,-17 5 4 16,-18-5 0-16,-12-8-4 16,-11-5 1-16,-1-9-4 15,-5-18 1-15,5-17-29 16,6-5 0-16,18-17 22 15,6-36 1-15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4-01-29T21:49:18.64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10119 2919 0,'-59'0'172,"29"0"-156,1 0-16,-1 30 15,1 29-15,-30-30 16,59 30-16,-59 0 16,0-59-16,0 59 15,29 0-15,-29 30 16,0-30-16,0-1 16,0 31-16,0-1 15,-29 1-15,88-30 16,-59 0-16,0 0 15,0 29-15,0-29 16,0-29-16,59 29 16,-59 0-16,29 0 15,-29-30-15,0 1 16,30-1-16,-1 1 16,1-1-16,-1-29 15,1 30-15,-1-1 47,30 1-16,-29-30-31,29 29 16,-30 1-16,1-30 16</inkml:trace>
  <inkml:trace contextRef="#ctx0" brushRef="#br0" timeOffset="1409.8011">13570 2742 0,'-29'0'78,"-30"59"-62,29-29-16,1 29 15,-30 29-15,-30 1 16,1 29-16,-60 29 15,30-29-15,-29 59 16,-30 0-16,29-30 16,30-29-16,30-29 15,-60 29-15,119-89 16,-60 60-16,60-30 16,-1-30-16,1-29 15,29 30 1,0-1 46,-30-29-46,30 30-16,-29-30 94</inkml:trace>
  <inkml:trace contextRef="#ctx0" brushRef="#br0" timeOffset="3537.2616">17405 2801 0,'-29'-59'0,"-60"0"15,30 0-15,-29 0 16,-1 0-16,-29 0 16,30 0-16,-30 30 15,88-1-15,-58 30 16,29-29-16,-30 29 16,60 0-16,-60 0 15,60 0-15,-89 0 16,29 0-16,-29 29 15,-29-29 1,-237 59 0,30 0-1,236-29-15,0-1 0,30-29 16,-60 89 0,-58-1-1,117-29 1,-147 118-1,59-59-15,-236 118 47,-1593 885-31,1859-974 0,-89 119-1,177-178-15,29 59 16,1-58-16,-1 29 15,30 0-15,0-89 16,0 60-16,0-60 16,0 60-16,30-30 15,29 59-15,29-59 32,886 855-17,-650-708-15,1151 502 47,-29-502-47,-1240-206 16,1 0-16,-60 0 15,60 0 1,-30 0 0,-118-59-16,59 30 0,0-30 15,59-30-15,-59 1 16,59 29-16,29-29 15,-29-1-15,30 30 16,-30-59 0,29 0-16,30 30 15,-88-1-15,-1 30 16,-88-29-16,30 58 16,-1-29-16,-58-29 15,-30 29-15,29 29 16,-29-58-16,0-1 15,0 60-15,0-30 16,0 30-16,0-1 16,0 1-16,-29-1 15,29 1-15,-30-30 16,1 29 0,-1 30-16,30-59 15,-59 0-15,30 30 16,-30-30-16,-30 0 15,1-89-15,-1 1 16,-29 88-16,-29-59 16,58-30-16,1 60 15,-1 58-15,1-29 16,58 1-16,1-1 16,-30 29-16,29 1 15,1-1-15,-1-29 16,-58 30-16,58-30 15,-29 59-15,30-59 16,-30 29-16,29-29 16,-29 30-1,30-30 1,-30 0-16,0 29 16,59 1-16,-30-30 15,-29 29-15,59 1 16</inkml:trace>
  <inkml:trace contextRef="#ctx0" brushRef="#br0" timeOffset="5743.8196">15104 2860 0,'0'30'110,"0"29"-79,0-30-31,0 30 15,0 0-15,0 0 16,0-29 0,0-1-1,0 1 1,0-1 15,0 1-15,0-1-1,0 1 1,0-1 0,0 1-1,0-1 1,0 0 0,0 1-16,0-1 15,0 30 1,0-29-16,0-1 15,0 30-15,0-29 16,0-1-16,0 1 16,0-1-16,0 1 15,0-1-15,0 1 16,0-1 0,0 1-16,0-1 15,0 30-15,0-29 16,0-1-16,0 1 15,0-1-15,0 1 16,0-1 0,0 30-16,0 0 15,0 30-15,0 29 16,0-89-16,0 60 16,0-30-16,0-30 15</inkml:trace>
  <inkml:trace contextRef="#ctx0" brushRef="#br0" timeOffset="16808.3907">3122 11271 0,'0'-17'62,"71"-1"-46,281-88 0,-263 88-16,299-70 15,-212 71 1,-35 17-16,53-18 15,-70-17-15,-1 17 16,-35 0-16,-17 18 16,-36 0-16,18-17 15,-18 17-15,-17 0 16,0 0-16,-1 0 16,1 0-16,0 0 15,-1 0 32,-17-18-31,53 1-1,35-19-15,-17 1 0,-1 17 16,36 1-16,-35-1 16,17 0-16,-17 1 15,17-1-15,-18 18 16,107-17 15,123 17-15,-177 0-16,36 0 15,-53 0-15,17 0 16,1 0-16,-1 0 16,18 0-16,-53 0 15,18 0-15,-71 0 16,18 0-16,-35 0 15,17 0-15,-17 0 16,0 0 15,-1 0-31,1 0 16,-1 0-16,1 0 16,0 0-16,17 0 15,18 0-15,-35 0 16,34 0-16,1 0 15,0 0-15,-17 0 16,17 0-16,-18 0 16,18 0-16,0 0 15,-36 0-15,19 0 16,-19 0-16,18 0 16,1 0-16,-19 0 15,19 0-15,-19 0 16,1 0 15,0 0-15,17 0-1,-18-18 1,1 18 0,35-18-16,-35 18 15,17 0-15,0 0 16,-17 0-16,17 0 15,-17 0-15,-1 0 16,1 0-16,0 0 16,-1 0-1,1 0 1,17 0 0,-17 0-16,-18 18 15,35-18-15,-35 18 47,18-1-47,-18 18 16,17 18-16,1 0 15,17 18-15,-17-18 16,0-18-16,-1-17 16,-17 17-16,18-35 15,-18 18-15,0-1 16,18 18-16,-18 1 15,17-36-15,-17 17 16,0 1-16,0 0 16,18-18-1,-18 17 1,0 1 0,0 17-16,0 1 15,-18-19 1,-17 36-16,0-18 15,17 1-15,0-19 0,1 19 16,-1-19 0,-17 1-16,0 52 15,17-17 1,-17-35-16,17 0 16,0 17-16,1-18 15,-19-17-15,36 18 16,-17 0-16,-18-18 15,-1 17-15,-17 1 16,0 0 0,-17-18-16,-18 0 0,17 53 15,-52-53 1,34 0-16,-34 0 0,52 0 16,-34 0-16,34 0 15,18 0-15,-35 0 16,35 0-16,0 0 15,18 0-15,0 0 16,-1 0-16,1 0 16,0 0-16,-18 0 15,0-18-15,-18 18 16,1-18-16,-1 18 16,18 0-16,-35 0 15,18 0-15,-19 0 16,36 0-16,-35 0 15,18 0 1,34 0-16,-34 0 16,-1-17-16,18 17 15,-17 0-15,17 0 16,-35 0-16,-18-53 16,53 53-16,-53-53 15,0 18-15,18-1 16,-18-34-16,36 52 15,-1 0-15,-35-17 16,36 0-16,-1 17 16,36-17-16,-36 17 15,1-17-15,-1 17 16,1-17-16,-36 0 16,35 17-16,-17 1 15,18-1-15,-36-17 16,18-1-16,17 1 15,0 0-15,-34 0 16,52 17-16,0-17 16,-18-1-1,36 1-15,-18 17 16,0-17-16,0 0 0,0 0 16,18-1-16,0 1 15,-18 0-15,35 17 16,-17-17-16,17 0 15,-52-36 1,70 53 0,-18-17-16,0 0 15,-17 0-15,17 17 16,18-35-16,-35-18 16,18 19-16,-1 16 15,18-17-15,-18 0 16,18 1-16,0 34 15,0-17-15,0 17 16,0-17-16,0-1 16,36-34-1,-1 35 1,-18 35-16,-17-18 16,36 0-16,-1 1 15,0 17 1,-17-18-16,0 18 15,-1-18 1,1 18-16,17 0 16,18 0-16,-18 0 15,18 0-15,35 18 16,-35 0-16,18-1 16,-18-17-16,17 36 15,1-19-15,35 1 16,-36-1-16,-17 1 15,106 35 1,-106-35-16,-18-18 16,0 0-16,1 0 15,-1 0 1,-17 17 0,-1-17-16,1 18 15,0-18-15,-1 0 16,18 18-16,1-1 15,17-17-15,-18 0 16,18 18-16,0-18 16,-18 18-16,18-18 15,0 0-15,0 17 16,-36-17-16,54 18 16,-36-18-16,-17 17 15,17-17-15,-17 0 16,-1 0-16,1 0 15,0 0 32,-1 0-31,1 0 0,0 0-1,-1 0-15</inkml:trace>
  <inkml:trace contextRef="#ctx0" brushRef="#br0" timeOffset="20185.2745">3387 13670 0,'211'0'16,"-17"35"-1,18-17 1,458 53-1,406-36-15,-758-35 16,17 0-16,-18 0 16,-52 0-16,0 0 15,-89-35-15,-35 17 16,0 0 0,-35 18-16,0-17 15,-18-19-15,18 19 0,-36-19 16,1 36-1,-36-17-15,18 17 16,18-18-16,-18 18 16,-36-17-16,36 17 15,18-18-15,-1 18 16,-34-18-16,34 18 16,-17-17-16,0 17 15,18 0-15,-1 0 16,1-18-16,-36 18 15,35 0-15,-34 0 16,-1 0-16,18-18 16,0 18-16,-35 0 15,34 0-15,1 0 16,-35 0-16,35 0 16,0 0-16,-18 0 15,0 0-15,18-17 16,-35 17-16,35 0 15,-18-18-15,-17 18 16,-1 0-16,1 0 16,-18-18-16,18 1 15,-18-1 1,0 1-16,0-1 16,17 0-1,1-17-15,-18-18 0,0 18 16,0 0-16,0-36 15,0 36-15,0-18 16,-35 0 0,-1-18-16,-34 18 0,17 0 15,0 18 1,0-18-16,-17 18 16,-1 17-16,-17 1 15,-36 17-15,1 0 16,-1-18-16,-17 18 15,-17 0-15,-19 0 16,36 0-16,18 0 16,-1 0-16,71 0 15,-17 0-15,-1 0 16,18 0-16,35 0 16,-17 18-16,18-18 15,-1 17-15,-17 1 16,17 0-16,0-1 15,1-17 1,-1 0-16,0 0 16,1 18-16,-1-18 15,-17 18-15,17-1 16,1-17-16,-1 0 16,0 18-16,-17-18 15,0 17 1,-53 1-16,17 0 15,18-18-15,0 0 16,-17 0 0,-1 0-16,-17 0 0,0 0 15,17 0 1,-17 0-16,0 17 0,0-17 16,17 0-1,-17 0-15,0 0 16,-1 0-16,19 18 15,-18-18-15,17 0 16,-17 18-16,-36-18 16,54 0-16,-18 0 15,0 0-15,-89 0 16,124 0 0,-53 0-1,53 0 1,-105 17-1,140-17 1,-17 0-16,0 0 16,-1 0-1,1 18 1,17-18-16,1 18 16,-19-1-16,19 1 15,-36 17 1,18-17-1,-36 17 1,36-17-16,17-1 16,-35 1-1,-335 229 48,388-229-32,-18-18-15,18 17-16,0 1 15,0-1 1,0 1 0,0 0-1,0-1 16,0 1-15,0 0 0,0-1-1,0 1-15,0 0 16,0-1 0,0 1 93</inkml:trace>
  <inkml:trace contextRef="#ctx0" brushRef="#br0" timeOffset="23308.5334">4533 10301 0,'18'0'78,"17"0"-78,-17 0 15,52 0 1,18 0-16,36 0 0,17 0 16,88 0-16,-52 0 15,70 0 1,-53 0-16,53-18 15,-53 18-15,0-17 16,-53 17-16,0 0 16,-35-18-16,-18 1 15,-17 17-15,-36 0 16,-18-18-16,19 18 16,-19 0-16,1 0 15,0 0 1,-1 0-1,1 0-15,0-18 16,17 18-16,0 0 16,0 0-16,18-17 15,-17 17-15,-1 0 16,35 0-16,1 0 16,0-18-16,17 18 15,0 0-15,0-18 16,36 18-16,-54 0 15,18 0-15,-17 0 16,-18 0-16,0 0 16,17 0-16,-17 0 15,-18 0 1,18 0-16,-35 0 16,35 0-16,0 0 15,-18 0-15,0 0 16,18 0-16,0-17 15,-35 17-15,17 0 16,0 0-16,-17 0 16,17 0-16,-17-18 15,17 18-15,1 0 16,-19 0-16,18 0 16,-17 0-16,35 0 15,0 0-15,-18 0 16,36 0-16,-36-18 15,36 18-15,-18-17 16,-1 17-16,19-18 16,-18 1-16,-35-19 15,17 19 1,-18-1-16,1-17 0,0-1 16,-18 19-16,0-19 15,0 1-15,0-35 16,0 17-16,0 0 15,0 18-15,0-1 16,0-17-16,0 36 16,-18-36-16,-17 18 15,17-1-15,-17 1 16,17-18-16,1 18 16,-36-1-16,17 19 15,1-18 1,18 17-16,-36-17 15,17 17-15,1 0 0,17 18 16,-34 0 0,16 0-16,1 0 15,-36 0-15,1 0 16,35 0-16,-36 18 16,0 0-16,-17-18 15,-18 35-15,18 0 16,0-35-16,-53 35 15,17-17-15,1 0 16,0 35-16,-36-36 16,35 1-16,1 0 15,-1 35-15,36-53 16,-35 17-16,52-17 16,-17 0-16,35 18 15,-53-18-15,71 17 16,-53-17-16,17 0 15,1 0-15,-1 0 16,18 0-16,-17 0 16,-1 0-16,-17 0 15,0 0 1,-1 18-16,-34 0 0,-1-18 16,1 0-1,0 17-15,-1-17 16,1 0-16,70 0 15,-18 18-15,1-18 16,-19 0-16,54 0 0,-18 18 16,-17-18-16,34 0 15,1 0 1,-18 0-16,18 0 16,0 0-16,-18 0 15,0 0-15,35 0 16,-35 0-16,18 0 15,0 0-15,-1 0 16,19 0-16,-19 0 16,19 0-16,-18 0 15,-1 0-15,19 17 16,-1-17 0,0 0-16,-17 18 15,0 0-15,17-1 16,-17 1-1,17-18 1,1 17-16,-1 1 16,18 0-16,-18-18 15,1 17-15,17 1 16,-18 0-16,18-1 16,-18 1-16,1 0 15,17-1-15,0 1 16,0-1-1,0 1-15,0 0 16,0 17-16,0 0 16,0 1-16,0-1 15,0 0-15,17-35 16,1 18-16,0 17 16,35-35-1,-53 18-15,17-1 16,1-17-16,0 18 15,-1-18-15,1 0 16,17 18 0,18-1-16,-18-17 15,18 18-15,0 0 16,0-1-16,-35-17 16,17 0-16</inkml:trace>
  <inkml:trace contextRef="#ctx0" brushRef="#br0" timeOffset="26273.6947">12912 11642 0,'-18'0'94,"-35"0"-79,0 0 1,-35 0-16,-18 0 0,-17 0 15,-1 0 1,-35 17-16,36 1 16,35-18-16,0 35 0,-18-35 15,53 0-15,-18 0 16,18 0-16,0 0 16,36 0-1,-18 0 1,-1 0-16,1 0 15,-18 0-15,0 0 16,18 0-16,0 0 16,-18 0-16,17 0 15,1 0 1,0 0-16,0-17 0,-1 17 16,1 0-16,17-18 15,-17 18-15,0-18 16,17 1-1,1 17-15,-1 0 16,0 0-16,1 0 16,-1 0-1,-17 0-15,-1 0 16,-16-18-16,-1 18 16,0-18-16,0 18 15,-18-17-15,18 17 16,0-18-16,0 18 15,1 0-15,-19-18 16,53 18-16,-35-17 16,18 17-16,18 0 15,-36-18-15,17 18 16,-17-17 0,0 17-16,1 0 0,16-18 15,-34 0 1,17 18-16,-18 0 0,36-17 15,-18-1 1,18 18-16,17 0 16,-17-18-16,17 18 15,1 0-15,17-17 16,0-1 31,0 0-32,0-17-15,0 18 16,35-1-16,18 0 16,-18-17-16,-17 17 15,35 1-15,-18-1 16,0 0-16,-17 18 16,-1 0-16,1 0 31,-53 0 203,17 0-218,1 18-16,-1 0 15,0-18 1,1 0 31,-1 0-31,18 17-1,-18 1-15,1 0 16,-1-18-1,18 17-15,-35 1 16,17-18-16,18 18 16,-17-18-1,-1 0 1,18 17 140,-18-17-140,18 18 78,18-1-79,35 19-15,17-19 16,-17 19-16,18-1 15,-36 0-15,36 0 16,17 1-16,-18-1 16,1 18-16,-18-18 15,17-17-15,-34 17 16,-1-17-16,-17-18 16</inkml:trace>
  <inkml:trace contextRef="#ctx0" brushRef="#br0" timeOffset="29760.1748">13917 11465 0,'18'0'93,"17"-17"-93,-17 17 16,17 0 0,18 0-16,-36 0 15,36 0-15,18 0 16,-36 0-16,18 0 16,0 0-16,-35 0 0,-1 0 15,1 0 16,-36 35 63,-35 0-94,-17 0 16,-1 1-16,1-1 15,-36 0-15,18-17 16,35 17-16,0-17 16,-18 17-16,36-35 15,0 18-15,17-1 16,0 1-16,1-18 16,17 18-16,-18-18 93,-17-53-93,17 0 16,1-53-16,-19 35 16,-17-52-16,1 17 15,16 36-15,19-1 0,-19 18 16,19 0-1,17 36-15,0-19 16,0 19-16,0-1 16,-18 0-1,18-17 17,0 17-17,-18 1 1,18-1-16,71 53 125,35 71-125,53 18 15,70-1-15,-53-35 16,-17-17-16,-18 0 16,-70-36-16,-1-18 15,-34 19-15,-1-36 16,-18 0-16,-17 17 16,18 1 15,0-18-16,-18 18-15,17-1 16,1 1 0,0 0-16,-18-1 0,0 1 15,17 17 1,-17-17 0,18 17-16,0-17 15,-1-1-15,-17 19 16,18-19-16,-1-17 47,-17 18 15,0 0-46,-17-18-16,17 17 15,-18-17-15,1 0 16,-19 0 0,1 0-16,17 0 15,-17 0-15,-35 0 16,52-17-16,-35-19 16,0 1-16,0 0 15,-17-1-15,-19 1 16,-16-53-16,-1 53 15,-18-18-15,54 53 16,-19-36-16,19 36 16,-18-17-16,17-1 15,18 1-15,-17 17 16,17 0-16,-18-53 16,36 53-16,-18 0 15,0-18 1,18 0-16,0 18 15,-1-17-15,19 17 16,-1 0-16,0 0 16,1-18-16,-19 18 15,19 0-15,-1 0 16,1 0-16,-1-18 16,36 1 93,34-18-93,1-1-16,0 19 15,18-1-15,-1 0 16,1 1-16,17-1 15,-17 0-15,-1 1 16,-17-19-16,-18 36 16,-17 0-16,17 0 15,-17-17 1,0 17-16,-1 0 16,-17-18-1,18 18 1,0-17-16,-1 17 0,36-36 15,0 19 1,18-19-16,-36-17 16,18 36-16,-53-1 15,17 1-15,1 17 16,-18-18-16,18 18 203,-18-18-187,0 36 124,0 35-140,0-18 0,0 18 16,0 18 0,0-36-16,0 35 15,0-17-15,0-17 16,0 17-16,-18-18 15,18-18-15,0 1 16,0 17-16,-18-17 63,18 0-63,0-1 15,-17 19 1,-1-1-16,18-18 15,0 19-15,0-19 16,0 36-16,0-17 16,-17-19-16,17 36 15,0-35-15,0-1 16,-18-17 0,18 18-16,0 0 15,-18-18-15,18 35 0,0-17 16,-17-1-1,-1 1 1,0 0-16,18-1 16,0 1-16,-17-1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4-01-29T21:50:09.36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8273 4251 0,'17'0'47,"1"0"-32,0 0 17,-1 0-17,1 0-15,17 0 16,-17 0-16,-1 0 15,1 0-15,0 0 16,-1 0 31,1 0 0,0 0 47,-1 0-63,1 0 0,-1 0-15,1 0-1,-18 18 1,18-18 0,-1 0-16,1 0 15,0 0 1,-1 0-1,1 0 48,0 0-47,-1 0-16,1 0 15,0 0-15,-1 0 16,1 0-1,-1 0 1,1 0 31,0 0-16,-1 17-15,19-17-16,-1 0 15,-17 0 1,-1 0-16,1 0 16,-18 18-16,35-18 15,-17 18-15,-1-18 16,1 0 0,0 0-1,-1 0 1,1 0-1,0 0 17,-1 0-17,1 0 1,-1 0 31,1 0 203,0 0-156,-1 0-63,1 0-16,0 0 110,-1 0-62,-17-18-63,18 18 16,17 0-16,-17 0 15,0 0 1,-18-18-1,17 18-15,1 0 16,-1 0 0,-17-17-1,18 17 1,0 0 0,-1 0-1,1 0-15,0 0 31</inkml:trace>
  <inkml:trace contextRef="#ctx0" brushRef="#br0" timeOffset="3848.6873">15946 2787 0,'-36'0'78,"1"0"-62,17 0 0,1 0-1,-1 0 1,0 18-16,1-1 16,-1 1-16,1-18 15,-1 17-15,18 1 16,-18 0-16,1-18 15,-1 35-15,18-17 16,-18-1 0,1 1-16,-1 0 15,0-1 1,1 1 0,17 0-1,-18-1-15,0-17 31,18 18-31,-17-18 16,-1 17 0,1 1-16,-1-18 31,0 18-15,18-1-16,-17-17 15,-1 18-15,18 0 16,-18-1-16,-17-17 15,35 18-15,-18 0 16,1-18-16,-1 0 16,18 17-16,-17-17 15,-1 18-15,0-18 32,1 17-17,-1-17 1,0 18 15,-17 0-31,17-1 16,-17-17-1,35 18-15,-17-18 16,-1 18-16,0-18 16,1 0-1,17 17 1,-18 1-16,0-18 15,1 18 1,-1-1 0,0 1-16,1-18 0,17 17 15,0 1 1,-18 0-16,0-18 0,18 17 16,0 1-1,-17 0 1,17-1-1,0 1-15,0 0 16,0-1 0,-18-17-16,18 18 15,0 0-15,0-1 16,0 1-16,0 17 16,18-17-16,-18-1 15,17 19-15,1-19 16,0 19-16,-1-1 15,1-35-15,0 35 16,-1-17-16,1-18 16,0 35-16,17-17 15,0-1-15,-17 19 16,52-19-16,-17 1 16,18 17-16,-18 0 15,17-17-15,-17 0 16,0-1-16,0 1 15,0 0-15,-18-18 16,18 17-16,-18-17 16,1 18-16,-1-18 15,0 18-15,1-18 16,-1 0 0,0 0-16,-17 0 0,17 0 15,0 0 1,-17 0-1,0 0-15,-1-18 0,1 0 16,17 1 0,0-1-16,1 0 15,17-17-15,0-18 16,-1 18-16,-16 0 16,-1 17-16,-17-17 15,-1 17-15,-17 0 16,18 1-16,0-1 15,-18 0-15,0-17 16,0 0-16,0 17 16,17-17-16,-17 0 15,0 17-15,0-17 16,0 17-16,0 1 16,0-19-16,0 19 15,0-1-15,0 0 16,0 1-16,0-1 15,0-17 1,0 17-16,0 0 16,0 1-16,-17-18 15,17 17-15,-36-17 16,19-1-16,17 19 16,-18-19-16,0 1 15,-17 18 1,17 17-16,1-36 15,-1 19-15,1 17 16,-1-36-16,0 19 16,1-1-16,-19 0 0,36 1 15,-35-1 1,0 1-16,17-1 16,0 18-1,1-18-15,-1 18 31,1-17-31,17-1 16,-18 18 0,0 0-1,1 0 1,-1 0 15,0 0 47,-17 0 16,0 0-78,0 0-1,17 0-15,0 0 16,1 0-16,-1 0 16,-17 0-1,35 18-15</inkml:trace>
  <inkml:trace contextRef="#ctx0" brushRef="#br0" timeOffset="12381.0115">10354 3052 0,'123'0'94,"89"0"-94,17-36 16,71 19-16,-17 17 15,87-36-15,18 19 16,53-19-16,-124 36 15,1 0-15,-53 0 16,-1 0-16,-35 0 16,-52-17-16,-18 17 15,-71 0-15,35 0 16,-17 0-16,0-18 16,17 0-16,-34 1 15,-19-1-15,18 1 16,18-1-16,-18-17 15,36 17 1,-36 18-16,18-18 16,17 1-16,-34 17 15,-1-18-15,-18 0 16,1 18-16,-18 0 16,-18 0-16,0-17 15,-17 17-15,0 0 16,-1 0-16,1 0 15,0 0 17,-1 0-17,1 0 17</inkml:trace>
  <inkml:trace contextRef="#ctx0" brushRef="#br0" timeOffset="14442.5001">16951 3828 0,'-18'0'63,"-17"17"-48,0-17-15,-36 18 16,-17 0-16,-18-1 16,0 36-16,-17-35 15,-18-1-15,17 1 16,1 0-16,-36 17 16,36-17-16,34-1 15,-16 18-15,16-35 16,-16 36-16,69-19 15,-34 1-15,-18-18 16,17 18-16,0-18 16,18 17-16,-17 1 15,17 0-15,-18-1 16,1 1-16,-18-18 16,-18 18-16,-18-1 15,36 1-15,0-18 16,-35 17-16,-1 19 15,18-19-15,18-17 16,17 18-16,1-18 16,35 0-16,-36 0 15,1 0-15,-19 0 16,36 0 0,-35 0-16,-18 0 0,18 0 15,0 0-15,0 0 16,-36 0-1,36 0-15,18 0 16,-19 0-16,54 18 16,-53-18-16,17 0 15,-34 0-15,34 0 16,-17 0-16,-18 17 16,53-17-16,-18 0 15,36 0-15,0 0 16,0 0-16,17 0 15,0 0 1,18-17-16,-17 17 31,17-18-15,0 0 0,-18 18-1,18-17 16,0-1-31,0-17 16,-18 17-16,1-17 16,-1 17-16,18 1 15,0-1-15,0 0 16,0-17 0,0-18-16,0-17 15,0 34-15,0 19 16,-17-19-16,17-17 15,-18 18 1,18 18 0,0-19-16,0 1 15,0 17 1,0-17-16,18 0 16,-1 0-1,36 17-15,18 0 16,-36 18-16,53 0 15,18-35-15,17 35 16,-34 0-16,52 0 16,-18-18-1,1 1-15,-36 17 0,-18-18 16,1 18-16,-18 0 16,-18-18-16,18 18 15,18-17-15,-36-1 16,18 18-16,0 0 15,0 0-15,17-18 16,-17 1-16,18 17 16,17-18-16,18 1 15,17-1-15,-35 0 16,1 18-16,16-17 16,-16 17-16,-1 0 15,-18-18 1,1 18-16,17 0 15,0 0-15,-17 0 16,-18 0-16,17 0 0,19 0 16,-1 0-16,-18 0 15,18 0 1,1-18-16,-1 18 16,35-17-16,1-1 15,-1-17-15,1 35 16,-1-18-16,1 1 15,34-1-15,1-35 16,-18 35-16,-17 1 16,-18-1-16,-36 0 15,-17 1-15,18 17 16,-18 0-16,-1-18 16,-34 18-16,0 0 15,-1 0-15,1 0 16,0 0-16,-1-17 15,1 17-15,35 0 16,-18 0 0,-17 0-16,-1 0 15</inkml:trace>
  <inkml:trace contextRef="#ctx0" brushRef="#br0" timeOffset="19721.8979">3881 9119 0,'-18'0'0,"0"0"16,1 0-16,-1 0 15,-17 18-15,-1 0 16,1-18-16,0 0 15,17 35-15,-35-18 16,0 1-16,0 0 16,36 17-16,-18 0 15,-18-17-15,0 0 16,17 17-16,19 0 16,-18 0-16,-1-17 15,1 17-15,17-17 16,1 35-1,-1-35-15,0-1 16,1 1-16,17-1 16,0 19-1,0-19-15,0 1 16,0 0 0,0-1-16,0 1 15,0 0-15,0-1 16,17 1-1,1-1-15,17 1 16,18 17-16,-17-17 16,34 0-16,18 17 15,-17-17-15,52-18 16,1 35-16,17-35 16,-18 0-16,36 0 15,-53 0-15,53 0 16,-71 0-16,35 0 15,1 0-15,-1 18 16,-34-18-16,34 0 16,-17 0-16,17 0 15,1 0-15,-1 0 16,-17 0-16,18 0 16,-36 0-1,35 0-15,-35 0 0,1 0 16,16 0-16,-52 0 15,0 0 1,18 0-16,-18 0 16,-18 0-16,36 0 15,-36 0-15,18 0 16,-18 0-16,36 0 16,-36 0-16,18 0 15,0 0-15,17 0 16,-34 0-16,52 0 15,0 0-15,18 0 16,-18 0-16,0 0 16,0 0-16,1 0 15,-19 0-15,1 0 16,17 0-16,0 0 16,0 0-16,0 0 15,36 0-15,-36 0 16,36 0-16,-1 0 15,-35 0-15,-35 0 16,35 0-16,36-36 16,-1 19-16,1-1 15,17-17-15,-53-18 16,71 17-16,-36 1 16,-17-18-16,0 18 15,-35-18-15,-1 18 16,-17-18-16,0 0 15,-18-18-15,-17 19 16,-1-19-16,1 18 16,0 35-16,-18-35 15,0 18 1,0 18-16,0-1 16,0 0-16,0 1 15,0-19-15,0 19 16,0-19-16,0-16 15,0 34-15,-18-35 16,-17 18-16,0-1 16,-18 19-16,35-1 15,-70 1-15,17-1 16,1 18-16,-36 0 16,-18-35-16,19 35 15,-1 0-15,-53 0 16,18 0-16,-36 0 15,1 0-15,17 0 16,18 0-16,-35 0 16,88 0-16,-36 17 15,1-17-15,34 0 16,1 0-16,0 0 16,18 0-16,-19 0 15,36 0-15,1 0 16,16 0-16,-17 0 15,36 0-15,-19 0 16,1 0 0,17 0-16,-34 0 15,-1 0-15,35 0 16,-35 0-16,0 0 16,18 0-16,-18 0 15,0 0-15,0 0 16,0 0-16,0 0 15,36 0-15,-36 0 0,17 0 16,1 0 0,0 0-16,17 0 15,1 0-15,-1 0 16,0 0-16,-17 0 16,-18 18-16,36 0 15,-36-18-15,0 0 16,17 17-16,1-17 15,-18 0-15,18 0 16,0 0-16,-1 18 16,1-18-16,-18 17 15,0 1-15,-17 0 16,-1-1-16,18 1 16,-53-18-16,71 18 15,-53-1-15,-18 1 16,36-18-16,-19 18 15,1 17-15,-18-18 16,18 1-16,18 0 16,-19-18-16,19 17 15,-1 1-15,1 0 16,52-18 0,-52 17-16,17 1 0,17-18 15,19 18 1,-36-18-16,18 17 15,17-17 1,0 0-16,1 0 16,-1 0 15,0 0-31,-17 0 16,-18 18-1,35-18-15,-34 0 16,16 0-16,19 17 15,-19-17-15,1 0 16,17 18 0,1-18-16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51:31.56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11629 10371 38 0,'-41'-66'19'0,"-54"88"-1"0,78-13-19 16,-7-5 2-16,-5 14 0 15,-1 8 1-15,1 14 1 16,-7 13 2-16,1 22 0 0,5 14-2 16,13-1 0-16,11 14-3 15,18-5 1-15,17-4-2 16,24-9 1-16,18-13 0 16,17-9 0-16,30-9 0 15,0-13 1-15,0-27-2 16,-5-22 1-16,-13-17-1 15,-18-18 1-15,-17-23 0 16,-17-3 0-16,-25-15 2 16,-23 10 0-16,-18 4 2 15,-23 14 0-15,-18 4-3 16,-23 9 1-16,-1 4-2 16,0 4 0-16,7 10 0 15,5 4 0-15,0 4-4 16,18 0 0-16,6 1-18 0,5 3 0 15,25 1-7-15,11 0 0 16</inkml:trace>
  <inkml:trace contextRef="#ctx0" brushRef="#br0" timeOffset="645.5174">13370 9867 27 0,'29'-31'13'0,"-23"18"9"0,-6 8-14 16,-6 1-4-16,-6 4 1 15,-11 0-3-15,-13 9 0 16,-11 13-2-16,-24 18 1 16,-5 8 0-16,-13 14 1 15,1 18 1-15,5 17 0 0,12 18 1 16,18 18 0-16,18 4-5 16,17-9 1-16,30-17-1 15,17-5 0-15,13-9 1 16,11-22 1-16,12-17-7 15,-6-18 0-15,0-18-26 16,6-13 1-16,-6-18 19 16,-12-35 1-16</inkml:trace>
  <inkml:trace contextRef="#ctx0" brushRef="#br0" timeOffset="919.6147">13653 10274 34 0,'6'4'17'0,"11"36"5"0,-5-13-17 16,-6 4 1-16,0 13 1 16,0 9-2-16,-6 9 0 15,-12 9-4-15,6-5 1 16,-6 0-3-16,7 1 1 15,-1-10-4-15,0-8 1 16,6-14-7-16,0-4 0 16,6-22-8-16,0-9 1 15,5-31-3-15,7-31 0 16</inkml:trace>
  <inkml:trace contextRef="#ctx0" brushRef="#br0" timeOffset="1171.5357">13966 9730 33 0,'11'-36'16'0,"90"54"1"15,-60-9-17-15,24 13 0 16,17 9 1-16,13 18-1 16,-1 13 1-16,-11 4 2 15,-6 14 0-15,-18 4 0 16,-18 4 0-16,-18 14-1 15,-23 4 0-15,-23 5-2 16,-24-1 0-16,-6-4-1 16,-6-13 1-16,0-4-14 0,11-14 0 15,13-18-13-15,5-12 1 16</inkml:trace>
  <inkml:trace contextRef="#ctx0" brushRef="#br0" timeOffset="7553.7613">15187 10314 27 0,'-12'-27'13'0,"47"27"6"0,-17 4-14 16,6-4-1-16,5-4 0 15,13-5 0-15,5 0 1 0,12-4-5 16,6 4 1-16,0 9-1 15,5 0 0-15,-5 0-1 16,12 0 0-16,-12 9-10 16,-6-4 1-16,-12-1-16 15,-17 0 1-15,-19 1 21 16,-28 4 1-16</inkml:trace>
  <inkml:trace contextRef="#ctx0" brushRef="#br0" timeOffset="7720.2951">15228 10442 35 0,'42'-9'17'0,"76"9"1"0,-77-4-18 15,12-1-1-15,0 1 0 16,12-1-3-16,-6 1 0 16,12-5-15-16,0 0 1 15,-7 5 7-15,7-5 0 16</inkml:trace>
  <inkml:trace contextRef="#ctx0" brushRef="#br0" timeOffset="8169.7156">16963 9615 19 0,'18'-22'9'0,"-18"4"12"0,0 18-11 16,0-5-3-16,0 5 0 15,0 0-7-15,0 9 1 16,0 9-1-16,-6 13 1 15,0 9-1-15,0 0 1 16,6 4-3-16,0-4 1 16,6-5-6-16,0-4 0 15,5-9-22-15,1-13 0 16</inkml:trace>
  <inkml:trace contextRef="#ctx0" brushRef="#br0" timeOffset="8347.7041">17211 9478 33 0,'-18'13'16'0,"18"36"2"0,0-36-17 0,6 9-1 16,6 4 0-16,-6 1 0 16,5 0 0-16,7-1-16 15,0-4 1-15,-1 0-3 16,1-4 0-16</inkml:trace>
  <inkml:trace contextRef="#ctx0" brushRef="#br0" timeOffset="8678.3074">18137 9876 19 0,'6'-18'9'0,"-6"5"10"0,-6 4-11 15,0 4-4-15,-12 1 0 16,-5 0-2-16,-13-1 0 16,-11 5-1-16,-6 9 1 15,-6 13 1-15,-6 14 1 0,12-1-3 16,6 9 1-16,11 5-2 15,13 4 0-15,23 0 0 16,23 0 1-16,19 0-10 16,17-17 1-1,12-19-13-15,5-4 0 0,7-17 10 16,-1-9 1-16</inkml:trace>
  <inkml:trace contextRef="#ctx0" brushRef="#br0" timeOffset="8948.7683">18397 10057 36 0,'-36'22'18'0,"48"36"0"16,0-41-18-16,5 5 3 15,19-4 0-15,11 4-3 16,18-13 1-16,12-4-2 0,-1-19 0 16,1-3 0-16,-12-1 1 15,-12 0-1-15,-18-8 0 16,-17-14 2-16,-18 9 1 15,-29 9-2-15,-19 13 1 16,-22 5 1-16,-1 4 0 16,6 4-2-16,12 5 1 15,17 8-10-15,19-3 0 16,29-5-9-16,17-5 0 16,24-8 4-16,18-5 0 15</inkml:trace>
  <inkml:trace contextRef="#ctx0" brushRef="#br0" timeOffset="9218.9949">19164 9907 36 0,'-18'13'18'0,"41"67"1"0,-17-58-18 0,0 4 0 16,6-4 1-16,0 0 0 16,0-8 0-16,-1-5 1 15,7-14 0-15,0-8-4 16,5-9 1-16,7-5-3 15,5-4 0-15,7 5 2 16,-1 8 0-16,0 5 2 16,-5 13 1-16,-1 13-2 15,-23 9 1-15,-6 5-1 16,0 8 0-16,5-8 0 16,13 8 0-16,0-8-19 15,5-10 0-15,7-12-3 0,11-14 1 16</inkml:trace>
  <inkml:trace contextRef="#ctx0" brushRef="#br0" timeOffset="9491.8607">20208 9876 36 0,'-53'-5'18'0,"6"10"-8"0,35-5-18 16,-6 0 10-16,-6 0 0 15,7 0-2-15,5 0 1 0,12 4 1 16,6 5 0-16,12 9 0 16,11-1 1-16,12 14 1 15,7 0 1-15,-1 0-3 16,0-4 1-16,-12 4-3 16,-11-9 1-16,-18 0-1 15,-18-4 0-15,-6-1-5 16,-11-8 0-16,-7 0-11 15,1-9 0-15</inkml:trace>
  <inkml:trace contextRef="#ctx0" brushRef="#br0" timeOffset="9702.3177">20674 9455 35 0,'12'-13'17'0,"11"66"4"0,-17-31-19 16,-6 5-3-16,12 8 1 16,-6 10 0-16,0 8 0 15,0 0-1-15,-6 9 0 16,0 4-14-16,-6-4 0 16,-6-9-6-16,-17-18 1 15</inkml:trace>
  <inkml:trace contextRef="#ctx0" brushRef="#br0" timeOffset="10103.6643">20432 9902 30 0,'18'-26'15'16,"53"-1"6"-16,-42 23-15 0,12-5-8 15,18 0 1-15,30 5 2 16,5-1 0-16,7-4-1 16,5-4 0-16,-6 0-5 15,-5 4 1-15,-13 0 5 16,-11 0 1-16,-18 0-2 15,-18 1 0-15,-17-1 1 16,-12 4 0-16,-18 1 2 16,-17 4 1-16,-18 13 0 15,-7 5 1-15,1 8-4 16,0 10 1-16,12 12 0 16,11-8 0-16,19-9-1 15,11 5 0-15,11-5-1 0,13-14 0 16,6-3 1-16,11-10 1 15,0-8-4-15,-5-19 0 16,-1 6-1-16,-6 3 0 16,-11 6 3-16,-6 3 0 15,0 14-1-15,-6 9 1 16,-6-5-1-16,6 0 1 16,-1 1-8-16,7-6 1 15,6 6-17-15,6-14 0 16,5-5 14-16,-5-21 1 15</inkml:trace>
  <inkml:trace contextRef="#ctx0" brushRef="#br0" timeOffset="10418.93">21695 9708 34 0,'-18'13'17'0,"30"58"6"0,-6-54-18 0,0 5-3 15,0 18 1-15,5-9 1 16,1-4 0-16,0-10-5 15,0-8 0-15,5 0 1 16,7-13 0-16,0-10-1 16,5-8 1-16,1 0-2 15,5 0 0-15,6 9 2 16,-5 4 0-16,-7 5 0 16,-5 12 1-16,-6 6 1 15,-1 3 0-15,-5 5-1 0,0 5 0 16,0 4-2-16,5-13 0 15,1-5-10-15,0 5 1 16,5-14-15-16,1-4 0 16,5-18 16-16,1-13 0 15</inkml:trace>
  <inkml:trace contextRef="#ctx0" brushRef="#br0" timeOffset="10588.2187">22533 9407 37 0,'5'40'18'0,"19"35"2"0,-12-57-19 16,6 12 1-16,-7 15 1 0,7 8-3 15,0 0 0-15,-6 9-1 16,-1 0 0-16,-5 0-16 16,-6-9 0-16,-6-9-5 15,-17-9 0-15</inkml:trace>
  <inkml:trace contextRef="#ctx0" brushRef="#br0" timeOffset="10737.5386">22143 9858 41 0,'24'-9'20'0,"117"9"2"16,-93 9-22-16,34 0 0 16,13 0 0-16,5 0-8 15,0-5 1-15,-17 0-11 16,-18 1 0-16,-18 8 2 15,-29 14 1-15</inkml:trace>
  <inkml:trace contextRef="#ctx0" brushRef="#br0" timeOffset="11020.6793">20656 11128 35 0,'12'-36'17'0,"0"80"10"0,-6-22-18 0,0 9-6 16,-6 5 0-16,0 8-2 15,0 5 1-15,0 4-4 16,0-9 1-16,-6 9-3 15,0-9 1-15,0-13-22 16,0-22 0-16,0-13 7 16,-6-14 0-16</inkml:trace>
  <inkml:trace contextRef="#ctx0" brushRef="#br0" timeOffset="11323.0738">20261 11313 35 0,'41'-22'17'0,"95"-4"8"0,-89 21-18 16,12 5-4-16,6-4 1 16,-6 4-4-16,18-5 1 15,-6 5-3-15,-12 5 0 0,0-1-10 16,-12 5 1-16,-6 0-11 16,-11-9 1-16</inkml:trace>
  <inkml:trace contextRef="#ctx0" brushRef="#br0" timeOffset="11487.1058">21063 11136 32 0,'-5'18'16'0,"40"17"7"15,-23-21-16-15,5 12-4 16,-5 10 0-16,0-1-2 16,0 9 0-16,0 0-2 15,-1-4 0-15,-11-13-11 16,0-9 0-16,-11-14-18 15,-1-13 1-15</inkml:trace>
  <inkml:trace contextRef="#ctx0" brushRef="#br0" timeOffset="11608.0213">21140 10999 36 0,'-29'-9'18'0,"40"18"-10"0,1 4-17 16,0 1-17-16,12 3 0 15</inkml:trace>
  <inkml:trace contextRef="#ctx0" brushRef="#br0" timeOffset="12266.705">21494 11273 48 0,'-18'27'24'0,"36"48"0"0,-6-53-23 0,-6 5-1 16,6-5 1-16,-6-4 2 15,-1-5 1-15,7-9-4 16,6-8 1-16,-6-14-1 16,0-13 1-16,5-4-2 15,1-5 0-15,0-4 0 16,11 0 1-16,1 17-1 16,-1 1 1-16,-5 17 0 15,-1 9 1-15,-5 9-1 16,0 8 1-16,-1 5-1 15,1 9 0-15,0-9 0 0,0 5 0 16,-1-5 0-16,-5-9 0 16,0-4 0-16,6-9 0 15,-1-9-2-15,1-4 0 16,-6-5-1-16,5-8 1 16,1 8 2-16,0 0 1 15,-6 1-2-15,-1 4 1 16,-5 4 0-16,0 4 0 15,0 10 3-15,6 4 1 16,0 4-5-16,5 4 0 16,7 10 3-16,0 4 0 15,5-4-4-15,12-1 0 16,7 1 2-16,-1-5 1 16,12-5-1-16,-6-8 0 0,0-4-1 15,0-14 1-15,-12-9-1 16,-17-13 1-16,-12-4-2 15,-12-5 1-15,-6 5 0 16,-12 8 1-16,1 14 0 16,-7 4 1-16,0 5-2 15,1 8 1-15,5 9 2 16,12 5 0-16,6 8-2 16,12 10 1-16,17-5-1 15,13-5 1-15,5-4-4 16,0-4 1-16,0-5-8 15,1-8 1-15,-7-5-7 16,-6-9 0-16,-11 0-7 16,-12 5 1-16</inkml:trace>
  <inkml:trace contextRef="#ctx0" brushRef="#br0" timeOffset="12584.75">23058 10667 32 0,'0'-35'16'15,"29"35"1"-15,-23 0-15 0,0 9 5 16,0 4 0-16,0 9-3 16,-6 14 1-16,0 8-5 15,0 0 1-15,0 5-1 16,6-9 0-16,0-9-5 16,-1-5 1-16,7-8-13 15,0-9 1-15</inkml:trace>
  <inkml:trace contextRef="#ctx0" brushRef="#br0" timeOffset="12703.1997">23294 10707 40 0,'-12'18'20'0,"24"62"2"0,-6-58-21 16,5 9-6-16,7 4 0 16,12 9-31-16,-7-4 0 15</inkml:trace>
  <inkml:trace contextRef="#ctx0" brushRef="#br0" timeOffset="23616.5101">12827 14118 27 0,'0'0'13'0,"-53"-146"3"0,23 110-13 0,-11-17 1 0,-18-4 1 16,-24-1-3 0,-23-4 0-16,-24 5-3 0,-17 8 0 15,-7 5 2-15,-17 0 0 16,-12 8-1-16,-23 5 1 16,5 9 1-16,-17 0 0 15,-18 0 0-15,-12-13 1 16,-11 12-5-16,-13-7 1 15,-5 12 3-15,-6 0 0 16,-12 9-2-16,-12 9 0 16,-12 22-1-16,12 9 1 0,-17 14 0 15,-1 3 1-15,-5 5-2 16,-12 18 0-16,23-9 2 16,1 0 0-16,11-9-2 15,24 0 0-15,29-4 2 16,24-5 1-16,11-9-3 15,31 1 1-15,28 4 0 16,25-1 0-16,17 1-2 16,29 0 0-16,18-5 3 15,18 10 0-15,18 8-2 16,29 9 0-16,18 4 2 16,23 5 1-16,36 0-2 15,29 8 1-15,30-8 0 16,29 0 0-16,54 4 0 15,35-9 1-15,41 9-1 0,35-13 0 16,60 5-1-16,23-5 1 16,47 0-1-16,36-14 0 15,0-3-1-15,41-19 1 16,5-8 1-16,7-23 0 16,12-12-4-16,-12-5 1 15,-12-14 3-15,-24-8 0 16,-53 0-1-16,-35-18 0 15,-65-9 1-15,-59 0 0 16,-59-4 2-16,-59 0 1 16,-59-14-2-16,-65-8 0 15,-76-9-2-15,-107-18 1 16,-147-9-4-16,-183 18 1 16,-184 36 1-16,-146 43 0 0,-83 41-3 15,41 26 0-15,135 8-16 16,225-25 0-16,225 3-4 15,199-52 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24:55.00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22279 5899 18 0,'29'-22'9'0,"1"-31"2"15,-24 48-9-15,-6 1 2 16,-6 0 0-16,-12-1-1 15,-5 5 1-15,-13 5 0 16,-5-5 1-16,-6 13-2 16,-12-13 1-16,-6 0 0 15,-12-5 0-15,0 14 0 16,7 9 0-16,-7 13-3 0,0 13 0 16,-5 9-2-1,-13 14 1-15,13 3 0 0,5 10 0 16,6 4 0-16,18 5 1 15,12 3-1-15,23 6 1 16,24-5 0-16,35-9 0 16,24-14 0-16,18-3 1 15,23-14-1-15,24-9 0 16,-1-13-2-16,7-22 1 16,0-5 0-16,0-13 1 15,5-13-2-15,-5-17 0 16,-12-15 1-16,-18-12 1 15,-12-9 0-15,-23-9 0 0,-24-5 0 16,-23-12 0-16,-24 8 0 16,-30 4 1-16,-17 1-2 15,-24-5 0-15,-11 18 0 16,-7 4 1-16,-11 13-3 16,-12 1 1-16,0 4 1 15,-6 0 0-15,6 17 0 16,6 23 1-16,11 26-2 15,7 63 1-15,11 25 0 16,12 28 0-16,12 34-1 16,29 14 1-16,30-9-10 15,30-22 1-15,46-26-7 16,30-19 0-16,30-39-8 16,35-35 0-16</inkml:trace>
  <inkml:trace contextRef="#ctx0" brushRef="#br0" timeOffset="1759.8116">21364 4643 25 0,'-23'-9'12'0,"40"31"5"0,-11-17-13 15,-6-5 0-15,12 4 1 16,0 5 1-16,-6 0 0 15,0 8-6-15,0 5 0 16,0 9 0-16,-1 0 1 16,1 5-2-16,0-10 1 15,0-4-7-15,6 1 1 16,0-10-25-16,5-9 1 0,1-8 28 16,0-14 0-16</inkml:trace>
  <inkml:trace contextRef="#ctx0" brushRef="#br0" timeOffset="1966.1791">21600 4413 32 0,'-17'4'16'0,"28"40"1"0,-5-30-16 0,6-5-2 15,0 4 0-15,0 5 2 16,0 4 0-16,-1 0-3 0,-5 4 1 15,0 1-3-15,0-1 1 16,-6 5-13-16,0-9 0 31</inkml:trace>
  <inkml:trace contextRef="#ctx0" brushRef="#br0" timeOffset="2420.0577">22232 4709 33 0,'-12'0'16'0,"24"27"2"15,-12-18-17-15,0 4 3 16,6 9 1-16,-6 9 0 0,5 9 0 16,-5 13-5-16,0 9 1 15,0 4-1-15,0-13 1 16,0 9-2-16,6-18 1 16,0-8-9-16,0-10 1 15,-6-26-21-15,6-9 1 16,6-13 21-16,0-9 1 15</inkml:trace>
  <inkml:trace contextRef="#ctx0" brushRef="#br0" timeOffset="2552.3004">22297 4324 34 0,'-18'5'17'0,"36"4"-11"0,-13-5-17 0,7 5-12 15,0-5 1-15</inkml:trace>
  <inkml:trace contextRef="#ctx0" brushRef="#br0" timeOffset="2973.5893">22615 4718 28 0,'-6'27'14'0,"24"30"0"0,-12-39-14 16,6 4 5-16,-1 0 0 16,-5 5 1-16,0 12 0 15,0 1-4-15,-6 4 0 16,-6 5-1-16,0-5 0 16,-5-13 1-16,-1-4 0 15,0-14 2-15,0-4 0 16,12-27-4-16,0-8 1 15,6-10-1-15,6-12 1 16,0-5-1-16,11 8 0 16,7 6-1-16,-1 12 0 15,1 5 1-15,5 9 1 16,1 4 0-16,-7 9 0 16,1 9-1-16,-7-1 0 0,1 6-1 15,-1 3 1-15,-5 14-1 16,0 0 0-16,-1-4-3 15,-5 8 1-15,0-8-9 16,-6-5 1-16,0-4-14 16,0-1 1-16,0-3 16 15,5-14 0-15</inkml:trace>
  <inkml:trace contextRef="#ctx0" brushRef="#br0" timeOffset="3335.3389">23583 4466 26 0,'-6'9'13'0,"12"-9"6"0,-6-5-13 16,0 5-3-16,0 18 1 0,0-5 0 16,0 5 0-16,0 4-4 15,-6 5 1-15,0-5-2 16,-6 0 1-16,0 0-1 15,1 0 1-15,5-4-12 16,0-5 1-16,12-9-16 16,5-4 1-16</inkml:trace>
  <inkml:trace contextRef="#ctx0" brushRef="#br0" timeOffset="3527.106">23913 4461 34 0,'-12'31'17'0,"6"0"3"0,1-22-17 15,-1 9-1-15,-6-5 1 16,0 5-3-16,0 4 0 16,-5 0-10-16,5 9 0 15,0-4-19-15,6-5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25:43.43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1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1" timeString="2014-01-29T21:26:18.135"/>
    </inkml:context>
  </inkml:definitions>
  <inkml:trace contextRef="#ctx0" brushRef="#br0">5163 9053 29 0,'-59'0'14'0,"29"18"2"16,18-14-16-16,-5 5 0 15,-7 13 1-15,-6-9 3 16,1 14 0-16,-1 4-5 15,-5 9 1-15,11 8 1 16,-5 10 1-16,5-1 1 16,1 10 1-16,5 17-2 0,12 4 1 15,12-4-4-15,18 18 1 16,17-5 1-16,12 1 0 16,18-14-1-16,6-18 0 15,11 0 0-15,12-26 1 16,7-18 2-16,-1-17 1 15,6-23-4-15,0-17 0 16,0-32 0-16,-12-12 0 16,-17-23-1-16,-18-9 0 15,-12-21 2-15,-23-10 0 16,-19-4 0-16,-22 4 1 16,-19 23-1-16,-11 17 0 15,-12 27 0-15,-12 22 0 0,-18 22-2 16,-11 18 0-16,-24 26 1 15,-6 18 0-15,6 27 0 16,6 30 0-16,6 5 0 16,5 22 0-16,13 13 0 15,23 9 0-15,6 0-1 16,29 9 1-16,18-17 0 16,30-10 1-16,18-4-1 15,28-22 0-15,37-13-1 16,29-14 0-16,17-31 0 15,12-21 1-15,18-23-3 16,6-22 1-16,-12-18 1 16,-23-22 1-16,-18-26-2 0,-24-22 0 15,-23-23 1-15,-30-8 0 16,-36-27 0-16,-34 18 0 16,-42 17 1-16,-42 36 0 15,-23 48-1-15,-11 63 0 16,-13 57-9-16,7 31 0 15,11 48-18-15,41 27 0 16</inkml:trace>
  <inkml:trace contextRef="#ctx1" brushRef="#br0">3275 14155 0,'0'0'0,"-59"0"125,29 0-110,1 0-15,-30 0 16,29 0-16,1 0 16,-30-30-1,59 1-15,-59-1 16,-30-29-16,1-59 16,-1 30-16,-88-60 15,89 60-15,-30-60 16,0 89-16,29-59 15,1 59-15,-1-29 16,1 29-16,29 59 16,29-59-16,-29 0 15,30 0-15,-1 59 16,30-29-16,0-1 16,-29 30-16,-1-29 15,30-1-15,-29 1 16,29-1-1,-30 1-15,1-1 16,29 1-16,-30-60 16,30 30-1,0 30-15,0-1 16,0 1 0,0-30-1,0 29-15,0 1 16,0-1-16,59 1 15,-59-1 1,89-29-16,-30-29 0,29 58 16,-29-29-1,30 0-15,29 0 16,-30 30-16,30-30 16,-29 29-16,-1 1 15,1-1-15,-1 1 16,1 0-16,-30 29 15,0-30-15,29 1 16,1 29-16,-30-30 16,59 30-16,0-29 15,0 29-15,-30-30 16,30 30-16,0 0 16,-59 0-16,-29 0 15,29 0-15,-30 0 16,1 0-16,29 0 15,-30 0 1,30 0-16,-29 0 16,29 0-16,-30 0 15,30 0-15,0 0 16,-29 0-16,29-29 16,-30 29-16,89 0 15,-29 0 1,147-59-16,-177 29 15,29 1-15,1-1 16,-60 1-16,1-1 16,-1 1-16,-29-1 15,0 1 1,30 29-16,-30-30 16,0 1-1,0-1 16,0 1-15,0-1 0,0 1-1,0-1-15,0-29 16,0 0 0,-30 30-16,1-30 15,29 29-15,0 1 31,0-1-31,0 1 16,0-1 62,0 1 250,29 29-312,60-30 0,-30 30-16,0 0 15,29 0-15,-58-29 16,29 29-16,0-30 15,-30 30-15,1-29 16,-1 29 0,1-30-16,-1 30 15,1 0 17,-30-29 61,0-1-93,0 1 16,0 0-16,-30-1 16,1 30-16,29-29 15,0-1-15,0 1 16,-30 29-1,1-30 1,29 1 0,-30 29 15,1 0 0,29-30-31</inkml:trace>
  <inkml:trace contextRef="#ctx1" brushRef="#br0" timeOffset="161.0096">5576 10026 0</inkml:trace>
  <inkml:trace contextRef="#ctx1" brushRef="#br0" timeOffset="2584.2493">4042 15452 0,'147'0'109,"30"-118"-93,30-29-16,58 29 15,1-30-15,-1 30 16,60-29-16,-89 117 16,29-58-16,-58 88 15,-60-30-15,-29 1 16,-88 29-16,-1 0 15,-29-30 48,30-29-63,-30 30 16,29-59-16,1-1 15,-1 1-15,-29 29 16,0-59-16,0 29 15,0 30-15,0-29 16,0 29-16,0-30 16,0 30-16,0-29 15,0 29-15,0-30 16,0 30-16,0 0 16,0 0-16,30 30 15,-30-1 1,0 1-16,0 0 15,0-30 1,0 29 0,0-29-16,0 30 0,0-1 15,0 1 1,0-1-16,0-29 16,29 0-16,-29 0 15,0 0-15,0 0 16,0 0-16,0 0 15,0-29 1,0 29-16,0 29 16,0 1-16,0-30 15,0 29 1,0 1-16,0-1 16,0 1-1,0-1 1,0 1-1,0-30-15,0 0 16,0 29 0,-29 1-16,29-1 15,0 1-15,0 0 32,0-1-32,0 1 31,0-1-16,-30 30-15,30-29 0,-29-1 16,29 1-16,0-1 31,-30-29-31,30 30 16,0-30 0,0 29-16,-29 1 15,29-1 16,0 1-31,0-1 16,-30 30-16,30-29 31,0-1-31,-29 1 32,29-1-32,-30 1 31,30-1-16,0 1 1,-29-1 0,29 1-1,0-1-15,0 1 16,0-1-16,0 1 16,0-1-1,0 1 1,0-1-1,-30 1 1,30-1-16</inkml:trace>
  <inkml:trace contextRef="#ctx1" brushRef="#br0" timeOffset="5374.1524">6313 10115 0,'0'29'93,"30"-29"-77,-1 0 0,-29 30-1,30-30-15,-60 0 172,1 0-94,58 0 16,30 0-78,-29 0-16,29 0 15,-30 0 1,-88-30 203,30 30-204,-1 0-15,1 0 16,-1 0 0,1 0-1,-1 0 1,1 0-16,-1 0 15,1 0 1,-1-29 0,1 29-1,29-30-15,-30 30 16,119 0 125,-60 0-141,30 0 15,-29 0-15,-1 0 16,1 0-16,-1 0 15,1 0 1,-1 0-16,1 0 16,-1 0-16,1 0 15,-1 0 1,1 0-16,-1 0 31,-58 0 157,-30 0-173,29 30-15,-29-1 16,0-29-16,30 30 16,-30-30-16,0 0 15,29 0 1,1 0-16,-1 0 31,1 0-31,-1 0 31,1 0 32,58 0 31,1 0-79,29 0-15,-30 0 16,1 0-1,-1 0-15,1 0 16,-1 0-16,1 0 16,-1 0-1,30 0-15,-29 0 16,-1 0 0,1 0-16</inkml:trace>
  <inkml:trace contextRef="#ctx1" brushRef="#br0" timeOffset="8443.1147">5694 17428 0,'147'0'78,"148"59"-78,30-59 15,88 29-15,59-29 16,88 30-16,-88 29 16,89-59-16,-178 0 15,60 0-15,-119 0 16,-58 0-1,-60 0-15,-58 29 0,-1-29 16,1 0-16,-30 0 16,-30 0-16,-29 0 15,0 0-15,0 0 16,-29 0-16,29 0 16,-30-29-16,1 29 15,29 0-15,0 0 16,59 0-16,0 0 15,0 0-15,29 0 16,1 0-16,-30-30 16,-30 30-16,60 0 15,29-29 1,-30 29-16,1-30 16,58 30-16,60 0 15,-30 0-15,0 0 16,29 0-16,-29 0 15,30-29-15,-60 29 16,-29 0-16,0-30 16,0 30-16,0 0 15,0 0-15,-59 0 16,0 0-16,0 0 16,-88 0-16,29-29 15,-30 29-15,1 0 31,-1 0-15,1 0 15,58 0-15,-29 0-16,30 0 16,29 0-16,-59 0 15,59 0-15,0 0 16,88 29-16,-58 1 15,58-1-15,-29 1 16,-118-30-16,0 29 16</inkml:trace>
  <inkml:trace contextRef="#ctx1" brushRef="#br0" timeOffset="12628.9704">13187 17487 0,'-30'-148'109,"30"-58"-93,-29-89-16,29 0 15,-30 30 1,-29-30-16,30 59 0,-1-29 15,30 117 1,0 30-16,0-29 16,-29 58-16,29 30 15,0-59-15,0 0 16,0 89-16,0-89 16,0 59-16,0 29 15,0 1-15,0-30 16,-30 0-1,30 30-15,0-30 16,0 29-16,0 1 16,0-30-16,0 0 15,0 0 1,0 29-16,-29-58 16,29 29-16,0-30 15,0 30 1,-30-59-1,1 30-15,29-1 0,0 30 16,-30-59-16,1 59 16,29-29-16,0 29 15,-30-29-15,30-1 16,-29 1-16,-1-1 16,1-29-1,-1 30-15,30-60 16,-29 30-16,29 59 0,0 0 15,-30 0 1,30 30-16,0-30 16,0 29-16,0 1 15,0-1-15,0 1 16,0-30 0,0 29-1,0-29-15,0 30 16,0 0-1,0-30 1,0 29 0,0-29-1,0 30-15,0-30 16,0 29 0,0 1-16,0-1 15,0 1-15,0-60 16,0 60-1,0-30 1,0 29 0,0 1-16,0-1 0,0 1 15,0-1 1,0 1 0,0-1-1,0 1-15,0-1 16,0 1-16,0-1 31,0 1-15,0-1-1,0 1 48,0-1-63,0 1 15,0-30 1,0 29-16,0-29 16,0 0-16,0 0 15,0 1-15,0 28 16,0 1-16,0-1 16,0 1-16,0-1 15,0 1-15,-29 58 485,-30-29-470,29 30 1,-29-1-1,59 1-15,-29-30 0,-30 0 16,29 29-16,-29 1 16,-29-30-1,-60 0-15,60 0 16,29 0 0,0 0-16,-30 0 0,30 0 31,30 0-31,-1 0 31,1 0-15,-1 0 62,1-30-78,-1 1 15,30-1-15,-29 1 16,29-1 0,0 1-1,-30-1-15,30 1 16,0-1-16,0 1 16,0-1-16,0-29 15,0 30-15,0-1 16,0-29-16,0 30 15,0-1-15,0-29 16,0 0 0,0 30-16,0-30 15,0 0 1,0 29 0,0 1-1,30-1 1,-30 1-1,29-1-15,1 1 16,-1-1-16,-29-29 16,30 59-16,29-59 15,-30 30-15,1 29 16,29-59-16,-59 29 16,59 1-16,-30 29 15,1-30-15,29 1 16,29-30-16,1 30 15,-1 29 1,30 0-16,-29-30 16,29 1-16,29 29 15,30-30-15,-29 30 16,-1 0-16,-29 0 16,30 0-16,-30 0 15,0 0-15,-30 0 16,1 0-16,-1 30 15,-58-1-15,-30 1 16,29-30-16,1 29 16,-1 1-16,1 28 15,29-28-15,0 29 16,-59 0-16,29 0 16,30-30-1,-29 1-15,-1 29 0,1 0 16,29-30-1,-30 30-15,30 0 16,-29-29-16,-30 29 16,29-30-16,-29 1 31,30-30-15,-30 29-1,0 1-15,0-1 31,0 1-31,0-1 16,0 1-16,-30-1 16,30 1-16,-29 29 15,-1 0-15,1 0 16,-1-59-16,30 59 16,-29-30-1,-1-29-15,30 30 16,-29-1-1,-1-29-15,1 0 16,-1 30 0,1-30-1,29 29 1,-30-29 0,-29 0-1,0 0-15,30 0 16,-1 0-1,-58 0-15,58 0 0,-58 30 16,29-30 0,29 0-16,-29 0 15,30 0-15,-30 0 16,0 0-16,29 0 16,-58 0-16,29 0 15,29 0-15,-29 0 16,0 0-16,0-30 15,30 1 1,-1 29 0,1-30-1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29:10.94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2873 6266 6 0,'-47'-4'3'0,"6"13"9"0,35-9-3 16,0 4-4-16,-6 0 0 15,6 1-2-15,6-5 0 16,0-5-1-16,0 5 0 15,0-4 2-15,0 0 0 16,0 4 0-16,0 0 0 16,0 0 0-16,0 0 0 15,0 0-2-15,0 0 1 16,0 0 0-16,0 0 1 0,6 4-2 16,0 0 1-16,-6-4-2 15,12 5 0-15,0-1 0 16,0 1 1-16,-1-1-2 15,1 1 0-15,0 3 4 16,6 1 1-16,-1-4-6 16,7-1 1-16,5 1 0 15,7-5 1-15,-1-5 1 16,12 1 0-16,1 4-3 16,-1 0 1-16,0-5 1 15,12 1 0-15,-6-1-1 16,18-8 0-16,6 4 0 15,-1-13 1-15,-5 13-3 16,6 1 1-16,-6 3 2 16,-1-4 0-16,1 5-1 0,-6-1 0 15,-6-3 0-15,-6 8 1 16,-6-5-2-16,-11 5 1 16,-7 0 0-16,-5 0 0 15,-6 0 0-15,-7 0 0 16,-11 0 0-16,-5 9 0 15,-7-9 1-15,0 9 0 16,-6 0-2-16,-5-5 1 16,-13 1-1-16,-17 3 1 15,0 1-2-15,-12-4 1 16,-17-5-2-16,-13 8 1 16,-11 1-1-16,0-9 0 15,-6 5 0-15,0-5 1 0,5-5 0 16,19 1 0-16,17 4-14 15,12 0 1-15,12 0-13 16,23 4 1-16</inkml:trace>
  <inkml:trace contextRef="#ctx0" brushRef="#br0" timeOffset="2852.4549">5570 3059 27 0,'-12'5'13'0,"12"17"3"0,0-13-15 15,-6-5 0-15,-6 1 0 16,-5 3-1-16,-7-3 1 0,-6 4-1 16,-17 8 1-16,-18 5 0 15,-11 9 0-15,-1 0 9 16,6 18 0-16,6-14-5 16,18 5 0-16,17-4-2 15,7-1 0-15,17-4 1 16,12-5 1-16,12-8-2 15,11-5 1-15,12-4-4 16,18 0 0-16,12 4 1 16,12-13 0-16,-1 9 0 15,7-4 0-15,-6-1-3 16,-7-4 0-16,-5 5-6 16,-18-5 1-16,0 0-4 15,-23 4 0-15,-13-4-5 0,-17 0 0 16,-5 0-7-16,-19 13 1 15</inkml:trace>
  <inkml:trace contextRef="#ctx0" brushRef="#br0" timeOffset="3121.9705">4820 3758 20 0,'-35'0'10'0,"41"5"8"0,-6-5-10 15,0 0-2-15,18 4 1 16,5 0-1-16,7 1 0 0,-1 4-5 16,12 0 1-16,1-1 1 15,11 1 1-15,6 0-2 16,0 4 0-16,6 1-2 16,0 3 1-16,-6-3-1 15,0-1 0-15,6-4-2 16,-6 8 1-16,-6-12-14 15,-6-1 0-15,0-4-16 16,-6 0 0-16</inkml:trace>
  <inkml:trace contextRef="#ctx0" brushRef="#br0" timeOffset="12790.2337">19618 13401 51 0,'-53'5'25'0,"59"26"2"15,-6-27-26-15,-6 5 4 16,0 4 0-16,0-9 1 15,0-4 0-15,0 0-2 16,0 5 1-16,6-10-3 16,0-17 0-16,12-31-4 15,12-26 1-15,5-32-3 0,-5-30 0 16,-1-23 4 0,-5-22 1-16,-6-13-2 0,-6 0 1 15,0 0 0-15,-6 13 1 16,0 36-2-16,-12 13 0 15,0 13 1-15,-6 26 1 16,7 23-1-16,-1 9 0 16,6 26-2-16,-6 14 1 15,0 12-1-15,0 19 1 16,-5 26-1-16,-13 17 1 16,-5 28-1-16,-12 16 0 15,-6 6 1-15,-1 8 1 0,7 0 0 16,6-13 1-16,6-9-1 15,5-13 0-15,12-9-1 16,12-23 1-16,12-21 1 16,18-27 0-16,11-22-1 15,18-31 0-15,6-30 0 16,-5-23 0-16,16-5 1 16,-11 18 1-16,-6 18 0 15,1 22 0-15,-1 23 0 16,0 16 1-16,0 23-2 15,0 18 1-15,6 13-3 16,0 13 0-16,6 1-2 16,12-1 1-16,11-4-49 15,24-9 0-15,0-31 40 16,48-45 1-16</inkml:trace>
  <inkml:trace contextRef="#ctx0" brushRef="#br0" timeOffset="19380.4449">14532 13835 33 0,'-18'-14'16'0,"30"23"3"16,-12-9-18-16,0 0-2 0,-6 0 0 16,0 5 0-16,-11 3 1 15,-1 10 1-15,-18 4 1 16,-5 18 2-16,-6 9 0 15,-12 8-1-15,-6 14 0 16,-12 9-1-16,-5 17 1 16,-13 14-2-16,7 8 1 15,11 9-1-15,-5 14 0 16,11 13-1-16,18 8 1 16,11 10-2-16,36-1 1 15,6-17 0-15,18-22 0 16,18-9 0-16,17-23 0 15,12-25 2-15,5-23 0 0,13-22-2 16,11-36 0-16,24-17-1 16,0-22 1-16,-6-31 1 15,1-23 0-15,-1-21-2 16,-6-27 0-16,-6-22 1 16,-5-22 1-16,-1-9-2 15,-23-9 1-15,-18 13 0 16,-18 31 1-16,-17 23-1 15,-24 26 1-15,-12 26-1 16,-17 23 1-16,-12 17-1 16,-18 10 1-16,-12 12-2 15,-11 5 1-15,-24 4 0 16,-1 18 0-16,1 14-2 16,-6 16 1-16,0 24 2 15,0 34 0-15,6 31-2 0,18 50 0 16,11 25 1-16,18 23 0 15,24 8-11-15,47-25 0 16,29-28-25-16,36-39 0 16</inkml:trace>
  <inkml:trace contextRef="#ctx0" brushRef="#br0" timeOffset="55309.245">14851 5081 41 0,'0'0'20'0,"11"22"1"16,-5 0-20-16,6 22-1 15,12 23 1-15,-7 25-1 0,7 54 1 16,5 27-2-16,1 44 0 16,-6 44 1-16,-1 22 1 15,24 31 0-15,1 9 1 16,-1 8-2-16,0 1 0 16,0-9 1-16,-5 18 1 15,-13-14-2-15,-5 5 0 16,-7 0-1-16,1 17 1 15,-6 9 0-15,-6-26 1 16,-6-5-2-16,0-8 1 16,-6-5 1-16,-6-9 0 15,0 0 1-15,-5 5 1 16,-1-9-1-16,-6 8 0 0,1 10 1 16,5 4 0-16,0-18-3 15,1 0 1-15,5-13-1 16,0-4 0-16,6-10 1 15,0-8 1-15,0-18-4 16,-17 0 1-16,-1-35 0 16,-6-22 1-16,1-45-5 15,-1-26 0-15,1-35-21 16,-1-41 1-16,7-39 3 16,-1-49 0-16</inkml:trace>
  <inkml:trace contextRef="#ctx0" brushRef="#br0" timeOffset="56060.8779">14485 16727 23 0,'-24'-30'11'0,"30"30"8"16,-6 0-12-16,0 0 0 16,0 0 0-16,0 0-5 0,0 8 0 15,6 6-1-15,0 3 1 16,0 28 0-16,0-1 0 16,0 9-1-16,-1 13 0 15,7-4-1-15,0 0 0 16,-6-9 2-16,0-4 0 15,0-14 0-15,0-13 1 16,-6-8-2-16,6-19 0 16,5-17-2-16,1-27 0 15,0 1 1-15,6 4 0 16,5 4 0-16,7-5 0 16,-1 10 0-16,1 4 1 15,-1 9-1-15,1 0 1 0,-1 13-2 16,-5 18 0-16,-1 9 1 15,-5 8 1-15,6 5-2 16,-12 4 1-16,-1 1 0 16,-5-1 0-16,0 1-10 15,0-10 0-15,0-8-9 16,6-14 0-16,0-13 0 16,5-4 1-16</inkml:trace>
  <inkml:trace contextRef="#ctx0" brushRef="#br0" timeOffset="56360.6479">15334 16918 36 0,'0'22'18'0,"6"0"2"0,-6-13-17 16,6 13-2-16,0 9 0 16,6 4 1-16,6 1 0 15,5 3-2-15,1-3 0 16,-1-5 0-16,13-14 0 15,-7-8 2-15,-5-4 1 16,-6-14-1-16,-1-9 1 16,-5-4-1-16,0-9 1 15,-12-13-3-15,0-5 0 16,-12 5 0-16,0 4 0 16,1 9-2-16,-7 9 1 15,0 18-6-15,0-1 0 16,-11 14-28-16,5 0 0 0,-11 0 30 15,5-9 0-15</inkml:trace>
  <inkml:trace contextRef="#ctx0" brushRef="#br0" timeOffset="57486.4305">16131 16719 40 0,'-6'0'20'0,"41"22"0"0,-17-22-20 15,6-5-1-15,5 1 1 16,13-1 1-16,-1 5 1 16,0-4-4-16,-5 4 1 15,-1 9-9-15,-6-5 0 16,-5 1-12-16,-12 4 1 15,0-1 14-15,-12 15 0 0</inkml:trace>
  <inkml:trace contextRef="#ctx0" brushRef="#br0" timeOffset="57667.1902">16219 17077 45 0,'0'9'22'0,"42"8"1"16,-25-17-22-16,7 0-1 15,6 0 0-15,5-8 0 16,6-1 0-16,1-4-9 16,-1-10 1-16,0 10-13 15,6 4 0-15,-11-13 5 16,-1 13 1-16</inkml:trace>
  <inkml:trace contextRef="#ctx0" brushRef="#br0" timeOffset="57952.493">17222 16710 48 0,'-17'-5'24'0,"11"5"1"0,12 9-25 15,0 0-1-15,0 0 1 16,-1 13-1-16,1 5 1 15,6 12 0-15,-6 14 1 0,0 14-1 16,0-1 0-16,-6-4-2 16,0-9 1-16,6-13-11 15,0-13 0-15,5-14-10 16,13-22 1-16,6-18 8 16,5-21 1-16</inkml:trace>
  <inkml:trace contextRef="#ctx0" brushRef="#br0" timeOffset="58207.0949">17942 16692 45 0,'-17'75'22'0,"-7"67"2"16,24-98-23-16,6 14 1 16,6-1 0-16,11-4-2 15,13-4 1-15,-1-9-1 0,12-5 1 16,6-8 0-16,0-19 1 15,-5-16 0-15,5-15 1 16,-12-8 0-16,-6-13 0 16,-11-27-4-16,-12-4 1 15,-12-9 1-15,-18-9 1 16,-11 18-9-16,-13 13 0 16,-11 18-10-16,-12 9 0 15,6 12-16-15,-6 23 1 16</inkml:trace>
  <inkml:trace contextRef="#ctx0" brushRef="#br0" timeOffset="88293.9889">7499 6713 47 0,'0'0'23'0,"-147"-27"3"15,99 14-24-15,-17-5-7 16,-29-17 1-16,-12-5 3 16,-24-4 0-16,-35 0 0 15,-36 0 1-15,-17-10 1 16,-24 6 1-16,-18-10-3 15,-5 5 0-15,-6 5 0 16,-19 3 1-16,-22 14-2 0,-25 31 0 16,-17 49 0-16,-6 22 1 15,18 35 1-15,24 18 0 16,29 22 0-16,47 0 0 16,41 13-1-16,59 0 1 15,54-8-3-15,64-10 1 16,72-26 2-16,75 0 0 15,90-4-1-15,70-18 1 16,83-23 0-16,70-21 1 16,42-36-3-16,65-21 0 15,12-37 2-15,-30-21 0 16,-12-18-1-16,-53-22 1 0,-47-18 4 16,-64 0 0-16,-72-9 1 15,-82 1 0-15,-72-5 0 16,-69-5 0-16,-84 5-7 15,-94 22 1-15,-135 4 2 16,-131 36 0-16,-123 44-5 16,-130 58 1-16,-53 61-4 15,-7 67 0-15,48 35-30 16,119 31 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32:07.53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1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1" timeString="2014-01-29T21:32:17.317"/>
    </inkml:context>
  </inkml:definitions>
  <inkml:trace contextRef="#ctx0" brushRef="#br0">7186 6558 47 0,'-17'18'23'0,"11"13"4"0,6-31-24 0,0 0-5 0,-12-9 1 0,-6-9 0 16,-5-13 1-16,-19-4 0 15,-17-9 0-15,-17 8 0 16,-25-4 0-16,-23 5 3 15,-47 17 0-15,-17 10 1 16,-25 8 1-16,-35 8-4 16,-11 10 1-16,-7 9-2 15,-11 4 1-15,17 4-1 16,7 9 0-16,5 23 0 16,12-1 0-16,6 5-1 15,23 13 1-15,18 9-1 16,24 0 0-16,18-1 3 15,40-8 1-15,31 5-6 0,40-5 1 16,42-13 2-16,36 0 0 16,40-1 0-16,42-12 0 15,53 4-1-15,30-18 1 16,29-9 1-16,41-4 0 16,18-9 0-16,18-17 0 15,29-14-3-15,6-13 0 16,12-13 3-16,-6-1 1 15,-6-21-2-15,-24-1 0 16,-23 5 0-16,-6-13 1 16,-35-5-4-16,-24-4 1 0,-35 0 4 15,-19-10 0 1,-34-3-2-16,-30-14 0 0,-35-13 1 16,-36 9 0-16,-30-9-2 15,-52-4 0-15,-48 4 2 16,-64 13 0-16,-77 22-1 15,-71 27 0-15,-71 31 3 16,-71 40 0-16,-11 30-2 16,-30 14 0-16,24 18-2 15,41 4 1-15,23 22-4 16,54-4 1-16,35 13-12 16,53-4 1-16,59 21-22 15,60 19 1-15,52-1 27 16,77-22 1-16</inkml:trace>
  <inkml:trace contextRef="#ctx1" brushRef="#br0">4219 10675 0,'-30'29'94,"1"60"-94,-30-30 16,0 59-16,-30-30 15,-58 60-15,58-30 16,-88 29-16,89-29 15,-60-30-15,60 60 16,-1-30-16,1-30 16,29-29-16,29 30 15,1-60-15,29 30 16,0 30-16,-30-30 16,30 29-1,0-58-15,-29-1 16,29 1-16,0-1 15,0 1 1,0-1 0,0 1-1,0-1 1,29-29 0,1 30-1,29-1 1,-59 1-16,59-30 0,-30 29 15,1-29 1,-1 30-16,1-30 31,-1 0-31,1 0 16,-1 0 15,30 0-31,-29 0 16,58 0-16,-29 0 15,0 0 1,-29 0-16,-1 0 16,1 0-16,29 0 15,0 0-15,-30 0 16,1 0-16,-1 0 16,1 0-1,-1 0-15,1 0 16,-1 0-1,1 0-15,-1 0 16,30 0-16,-29-30 16,-1 30-16,30-29 15,0 29 1,-29 0-16,29-30 16,-30 30-16,1-29 15,-1 29 1,1 0-16,-30-30 15,29 30-15,1-29 16,-30-1-16,29 30 16,1 0-1,-1 0 1,-29-29-16,59-1 16,-29 30-16,-30-29 15,29-1 1,-29 1-1,0-1-15,30-29 16,-30 30 0,0-1-16,29 1 15,-29-1-15,0 1 16,0-1-16,0 1 16,0-30-16,0 29 15,0-29 1,0 30-16,0-1 31,0-29-31,0 0 16,0 0-1,0 30 1,0-1-16,0-29 16,-29 30-16,-1-30 15,30 29-15,-29-28 16,29-1-1,0 29-15,0 1 0,-30-30 16,1 59-16,29-30 16,-30-29-16,1 30 31,-1-1-15,1 1-1,29-1 1,-30 1-16,1-1 15,29 1-15,0-1 16,-30 30-16,1 0 109,-1 0-93,30-29 0,-29 29-16,-1 0 15,1 0 1,-1 0 0,1 0 15</inkml:trace>
  <inkml:trace contextRef="#ctx1" brushRef="#br0" timeOffset="2086.0723">3806 13388 0,'88'0'78,"1"-30"-63,29 30-15,0-29 16,0-1-16,0 30 16,-59 0-16,0 0 15,-30 0-15,30 0 16,0 0-16,0 0 15,-29 0-15,29 0 16,-30 0 0,1 0-16,-1 0 31,-206 59 31,-118 30-46,-59-1-16,0 30 16,0-88-16,59 88 15,118-59-15,89 0 16,58 0 0,30 0-16,118-30 15,89-29-15,88 0 16,147 0-1,-58 0-15,117 0 16,-58 0-16,29 0 16,-59-59-16,-118 59 15,-148-29-15,-88 29 16,-88 0 31,-1 29-47,-58 1 15,-1-1-15,1 1 16,29-1-16,-59 1 16,29-30-16,1 29 15,58-29-15,1 0 16,-1 30 93,1-1-77,-1-29-17</inkml:trace>
  <inkml:trace contextRef="#ctx0" brushRef="#br0" timeOffset="172033.2352">12738 5178 42 0,'0'0'21'0,"-6"-40"1"0,1 31-21 16,-1-8 1-16,-18-10 1 16,-5 1-1-16,-1 4 0 15,-11 8-2-15,-6 23 0 16,-12 13 0-16,-6 27 0 15,-12 26 2-15,6 18 0 16,0 35 5-16,12 5 1 0,12 4-6 16,24-13 1-1,17-40-3-15,17 18 1 0,19-23-1 16,17-17 0-16,12-18-2 16,6-21 1-16,6-19-10 15,17-17 0-15,-5-14-6 16,0-21 0-16,-7-14-3 15,1-5 1-15,0-4 8 16,-7-4 1-16</inkml:trace>
  <inkml:trace contextRef="#ctx0" brushRef="#br0" timeOffset="172453.6709">13429 5121 43 0,'-6'13'21'16,"23"-13"4"-16,-11 9-23 0,12-9 0 15,6-5 1-15,11 1-3 16,6-1 0-16,7-12 0 15,5 8 0-15,0-9-5 16,0-4 1-16,-6 0-6 16,-6 4 1-16,-5-8-17 15,-13 8 1-15,-5 5 17 16,-12 4 0-16</inkml:trace>
  <inkml:trace contextRef="#ctx0" brushRef="#br0" timeOffset="172618.7866">13252 5501 50 0,'11'0'25'0,"72"4"0"0,-53-12-25 16,17-6 0-16,6-3 0 16,6 3-11-16,12-8 1 15,-6 0-19-15,5-9 0 16</inkml:trace>
  <inkml:trace contextRef="#ctx0" brushRef="#br0" timeOffset="172858.7722">14491 4727 35 0,'0'-40'17'0,"6"58"5"15,-6-18-18-15,0 0 1 16,0 17 0-16,0 10-2 15,0 13 1-15,0 8-4 16,-6 14 1-16,0 14-1 16,6 12 0-16,-6-8 0 15,6-1 1-15,6-4-9 16,-6-8 0-16,12-10-12 16,11-17 0-16,1-27 0 15,11-26 0-15</inkml:trace>
  <inkml:trace contextRef="#ctx0" brushRef="#br0" timeOffset="173504.3939">15240 4621 48 0,'-30'57'24'0,"36"102"-1"0,-6-119-24 15,0 9 2-15,6 13 0 16,12-5-1-16,6-8 0 15,5 0 0-15,7-10 0 16,5-16-3-16,12-1 1 16,0-18 4-16,0-17 0 15,0-5-4-15,-6-26 1 0,-11 0 3 16,-13-14 1-16,-17-17-3 16,-17 4 1-16,-19 0 0 15,-11 14 0-15,-12 13-1 16,-6 17 0-16,-6 14 0 15,-6 17 0-15,12 10-6 16,12-1 1-16,11 0-5 16,13-4 1-16,23-9-11 15,17 0 1-15,19-13 4 16,11-5 0-16,18-4 69 31,-112-53-54-31,218 97 13 16,-77-53 1-16,-11 0-7 15,-6 18 1-15,-18 13-7 0,-6 8 1 16,-12 15-1-16,0 12 1 16,1 14-3-16,-1-5 0 15,0 5 1-15,0-10 0 16,1-3 0-16,5-5 1 16,6-14-1-16,-6-12 1 15,0-14-3-15,1-13 1 16,-7-9 3-16,-6-9 1 15,-11-9-3-15,-12-8 1 16,-12-9-2-16,-18-1 1 16,-11 19 0-16,-13 8 1 15,-5 18-2-15,0 13 0 0,0 4-2 16,-1 19 0-16,13-1-6 16,11-4 1-16,13 0-9 15,22-5 1-15,19-8-8 16,17-10 1-16</inkml:trace>
  <inkml:trace contextRef="#ctx0" brushRef="#br0" timeOffset="173758.9059">16851 4161 27 0,'94'-5'13'0,"-41"-4"15"15,-53 9-13-15,6 9-12 16,-12 13 0-16,0 9 0 16,0 9 0-16,-5 18-2 15,5 4 0-15,6 8-1 16,6 1 1-16,11-5-2 15,13-8 0-15,5-14 2 16,12-17 1-16,12-23-2 0,6-13 0 16,6-17 0-16,12-27 1 15,-7 0-1-15,-11-14 1 16,-17-8-2-16,-19-9 1 16,-29-4-3-16,-18 17 0 15,-17 22-18-15,-18 27 0 16,-18 22-5-16,-17-4 1 15</inkml:trace>
  <inkml:trace contextRef="#ctx0" brushRef="#br0" timeOffset="176207.0894">22061 13591 41 0,'0'0'20'0,"-124"-22"2"0,76 13-21 15,-16 5-2-15,-13-14 1 16,-29 9 0-16,-36 5 0 15,-23 0-2-15,-30-1 1 16,-23 5 2-16,-36 5 0 16,6 3-1-16,-47 15 1 15,-12 3-1-15,7-8 0 16,-7 8-1-16,12 5 1 16,12-4-2-16,-7-1 0 15,7 5 1-15,-6 5 0 16,-6-1 1-16,0 9 0 0,0 5 1 15,0 0 0-15,0 4-2 16,0 9 0-16,6 0 1 16,29-5 0-16,13 5-1 15,11 4 1-15,11 5-3 16,31 9 0-16,17 4 4 16,17 4 1-16,25-4 0 15,23-9 1-15,29-8-3 16,30-5 0-16,29-14 0 15,24 14 1-15,30-9-2 16,17-8 0-16,30-1 4 16,47-4 1-16,29-5-4 15,36 0 0-15,53 1 0 16,41-18 0-16,36-10 0 16,17-16 0-16,36-1 0 0,5-9 0 15,24 9 1-15,-17-13 0 16,17 0-2-16,-17 0 0 15,-7 9 1-15,7-14 1 16,-19 5 0-16,7-9 0 16,-18-4-1-16,6-14 1 15,-18-9-2-15,-29 1 0 16,-12-14 3-16,-18-13 1 16,-17-4-2-16,-30-19 1 15,-24-8-2-15,-29 5 0 16,-30-18 1-16,-41 4 1 15,-41-9-1-15,-47-4 1 0,-42 0 0 16,-35 22 1-16,-30 9-2 16,-35 26 0-16,-17 18-14 15,-13 13 1-15,13 14-28 16,17-5 0-16</inkml:trace>
  <inkml:trace contextRef="#ctx0" brushRef="#br0" timeOffset="179659.0804">14738 15193 11 0,'-5'0'5'0,"22"26"7"15,-17-17-6-15,0 9-2 16,-6-9 0-16,0 4 2 16,1 0 1-16,-1-4-3 15,0-5 0-15,0-4-1 16,6-4 0-16,0-9 2 16,6-9 0-16,0-14-4 15,5-13 0-15,1-8 0 16,6-5 0-16,6-13 1 15,-1-14 1-15,13-17 1 16,-1-26 0-16,12-10-2 16,0-31 0-16,18-21 0 0,6-14 1 15,12-18-1-15,-1-4 0 16,13-9-2-16,5-17 1 16,6-5-1-16,6-13 1 15,18-9-2-15,0-31 1 16,6-23 0-16,-1-25 0 15,1-41 0-15,17-13 1 16,24-17-1-16,-17 13 1 16,-7 13 0-16,-5 48 1 15,11 28-1-15,0 34 1 16,-17 32-2-16,-12 30 1 16,-12 50-3-16,-6-1 1 0,-6 27-5 15,-12 21 1-15,13 6-4 16,-25 30 1-16,-5 18-10 15,-12 22 1-15,-6 13-9 16,-12 18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36:19.68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18922 15830 34 0,'-118'-31'17'0,"23"-9"2"0,83 31-16 15,-11 0-3-15,-30-9 0 16,-12 5 2-16,-18 0 1 0,-11 13 2 16,-6 0 1-16,-7 22-8 15,7 0 1-15,-12 36 0 16,18-1 0-16,11 23 1 15,24 13 1-15,24 22-2 16,35 8 1-16,23 19-1 16,30 13 1-16,24 0-2 15,23-1 0-15,18 1-2 16,24 0 1-16,29-22 4 16,6-23 0-16,18-26-4 15,23-26 0-15,18-45 1 16,0-26 1-16,-12-45-1 15,-17-30 0-15,-19-23 1 16,-40-17 0-16,-36-5 4 0,-35-17 0 16,-48-9-3-16,-29 13 1 15,-41 0-2-15,-36 13 0 16,-29-8-1-16,-41 8 0 16,-36 22-2-16,-24 14 0 15,-23 17 9-15,-18 36 0 16,0 31 0-16,18 35 1 15,12 40-3-15,12 18 0 16,17 17 0-16,35 13 0 16,36 28-2-16,30 16 0 15,29 1-1-15,35 4 0 16,48 10 1-16,35 16 0 0,35-8-2 16,30 5 1-16,41-14-4 15,42-18 0-15,23-26-11 16,53-27 0-16,36-35-10 15,29-35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1-29T21:38:40.08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5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1" timeString="2014-01-29T21:39:35.994"/>
    </inkml:context>
  </inkml:definitions>
  <inkml:trace contextRef="#ctx0" brushRef="#br0">4590 3873 33 0,'0'0'16'0,"77"-13"0"0,-53 4-16 16,5 0-1-16,6 5 1 15,1-5 1-15,-1 0 0 0,-5 5-2 16,-1-1 1-1,1-4 1-15,-13 5 0 0,-5-9-26 16,-6-1 0-16,6 1 17 16,6-13 0-16</inkml:trace>
  <inkml:trace contextRef="#ctx0" brushRef="#br0" timeOffset="525.4763">5440 3095 14 0,'18'-14'7'0,"11"10"9"0,-29 4-7 16,0 0 2-16,-6 4 1 15,0 5-4-15,-5 0 1 16,-13 4-6-16,-6 9 0 16,-5 5-2-16,-18 0 0 15,-6-1-1-15,-6-4 1 16,-12 18-3-16,-5-5 0 16,-7 5 3-16,-5 4 1 15,5 1-3-15,13-1 1 16,5-9 2-16,18 5 1 15,17-13 0-15,19-1 0 0,11-8-1 16,17 0 0-16,13-5-1 16,6 0 1-16,5 0-2 15,6 5 0-15,6 0 0 16,1 4 0-16,5 0 4 16,0 5 0-16,18-5-4 15,-1 0 0-15,-5-9-1 16,0 0 1-16,-6-4-2 15,-17-9 0-15,-13 5-3 16,-5-5 1-16,-7-5-7 16,-5 1 1-16,-12-1-11 15,-6 5 0-15,0 0 0 16,1 5 1-16</inkml:trace>
  <inkml:trace contextRef="#ctx0" brushRef="#br0" timeOffset="884.9973">4691 4130 18 0,'-18'4'9'0,"6"-8"9"0,12 4-8 0,0 0-1 16,0 0 1-16,0 0-6 15,6 4 1-15,6 1-1 16,5 3 1-16,1 6-5 16,0-5 1-16,5-1 1 15,7 6 1-15,5-1 0 16,1 5 1-16,5 8-5 15,6-4 1-15,-5 0-6 16,-1 1 0-16,6-1-17 16,-6-9 0-16,7-4 0 15,11-18 1-15</inkml:trace>
  <inkml:trace contextRef="#ctx0" brushRef="#br0" timeOffset="4008.3359">21299 9309 6 0,'-29'9'3'0,"-6"18"8"16,29-27-3-16,0 4 0 15,0 1 1-15,0-1-5 16,0 5 1-16,6-9 0 16,0 0 0-16,6 9 0 15,0 4 0-15,-6 5-3 16,0 8 1-16,-6 5 0 15,6 18 0-15,0 8-2 16,0 14 0-16,0 27-1 16,0 25 1-16,0 15 0 0,0 16 1 15,0 14-1-15,0-4 0 16,0-5 0-16,0-22 1 16,0-17-3-16,0-14 0 15,0-13 1-15,-6-18 1 16,0-22-1-16,-6-9 1 15,1-17-1-15,-13-18 0 16,-6-18 0-16,1-13 0 16,-12-5 0-16,-1-12 0 15,1-1 0-15,6 0 0 16,-1 9 0-16,1 4 1 0,5 5-2 16,7 5 1-16,5 8 0 15,6 0 0-15,6 9 0 16,12 9 0-16,6 13 0 15,6 18 0-15,17 0 0 16,6 13 1-16,7 9-1 16,-1 4 1-16,0 9 1 15,-6-13 1-15,1-5-4 16,-1-8 0-16,-6-9 2 16,1-14 0-16,-1-12 0 15,-5-19 1-15,-1-12 0 16,1-19 0-16,-1-8-3 15,7-9 1-15,-1 4-3 16,0 9 0-16,1 5-7 16,-7 9 1-16,7-10-33 0,-19 14 1 15</inkml:trace>
  <inkml:trace contextRef="#ctx0" brushRef="#br0" timeOffset="4743.9205">21240 9256 9 0,'-35'14'4'0,"0"-5"9"0,35-9-6 16,-6 0 2-16,0 4 1 15,6-8-2-15,0-1 0 16,6 1-5-16,-6 4 0 16,6 4 0-16,-6 5 1 15,0 4-1-15,6 0 0 16,-6 10-2-16,0 3 0 16,-6 5 0-16,-6 13 0 15,6 14-2-15,-6-5 1 16,6 0 0-16,-6-4 0 0,7-5 0 15,-1-9 1-15,0-8-1 16,6-18 0-16,0-9 2 16,0-14 0-16,0-8-3 15,6-9 1-15,0-4 0 16,-1-9 0-16,13 4 0 16,6-4 0-16,5 8 0 15,7 14 0-15,5 0 0 16,6 18 0-16,6 12-1 15,6 15 1-15,0 3-8 16,18-4 1-16,-12 5-32 16,0-1 1-16</inkml:trace>
  <inkml:trace contextRef="#ctx1" brushRef="#br0">5458 7637 0,'-59'0'32,"-30"30"-17,-29-1-15,30 30 16,-60-29-16,1 29 16,-60-30-16,30 60 15,59-89-15,-29 59 16,29-59-16,0 29 15,88-29-15,-88 59 16,0-29-16,0-1 16,59 1-16,0-1 15,30 30-15,-1-29 16,1-1-16,-1 1 16,30 29-16,0 29 15,0 1-15,0 58 16,0 0-16,59 30 15,89-88-15,58 29 16,1-59-16,-1-30 16,148-29-16,-29 0 15,88 0-15,29 0 16,30-29 0,0-119-16,-88 89 15,-60-29-15,-29-30 16,-177 88-16,-59 1 15,-59-30 48,-59-29-47,-118-60-16,-29 1 15,-119-1-15,-29-58 16,-59 58-16,0-58 15,59 29-15,89 30 16,88 88-16,88 29 16,60 1-16,-1 29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4-01-29T21:39:50.18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4-01-29T21:48:08.991"/>
    </inkml:context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18025 6281 0,'29'118'62,"-29"29"-46,0 1-16,0 58 16,0 1-16,0-60 15,0 89-15,0-30 16,0 1-16,30 58 16,-30-88-1,0 30-15,0-1 16,0 0-16,0 60 15,0-178 1,-30 30-16,30-29 0,0 29 16,-29 0-1,29-30-15,0 30 16,-30 0-16,30-29 16,-29-1-16,-1-29 15,1 29-15,29-29 16,0-29-16,0 58 15,0-58-15,0 88 16,-30-30-16,30 1 16,0-30-16,0 29 15,-29 1-15,29-60 16,0 30-16,0-29 16,-30-1-16,30 30 15,0-29-15,0 29 16,0-30-16,0 30 15,0 0-15,0 0 16,-29 0 0,29-30-16,0 30 15,0 0-15,0 30 16,0-30-16,0 29 16,0 1-16,0-1 15,0 30-15,0-29 16,0 29-16,0 0 15,0 0 1,0 29-16,0-59 0,0 30 16,-30-29-1,30 29-15,0-59 16,0 29-16,0-58 16,0-1-16,0 30 15,0 0-15,0-29 16,0 29-16,0 0 15,0 0-15,0-30 16,0 60 0,0-60-16,0 30 15,0 0-15,0 30 16,0-1-16,0-59 16,0 30-16,0 30 15,0-30-15,0 29 16,0 30-16,0 30 15,0-60-15,0 119 16,0-30-16,0-59 16,0 29-16,0-29 15,0 0-15,0-59 16,0 29-16,0-29 16,0 0-16,0 59 15,0-29-15,0-30 16,0 29-16,0-29 15,-29-59-15,29 30 16,0-1 0</inkml:trace>
  <inkml:trace contextRef="#ctx0" brushRef="#br0" timeOffset="7115.8931">6225 6517 0,'-30'0'78,"-88"0"-63,0 0-15,-29 59 16,-30-30-16,59 30 16,-30-29-16,60-1 15,-30-29-15,88 0 16,1 0-16,-1 0 15,1 0 79,-30 0-94,0 30 16,0-1-16,-30 30 15,60 0-15,-60 0 16,1-29-16,29 58 16,0 1-16,29-1 15,1-29-15,-1 0 16,1 0-16,29-29 16,-30-1-16,1 1 15,29-1-15,0 0 16,0 1-1,0-1 1,59 30 0,0-29-1,29-1-15,30 1 16,0-1-16,0 1 16,-29-1-16,88-29 15,-30 0-15,1 30 16,-1-30-16,30 0 15,-29 0-15,-1 0 16,-29 0-16,-29 0 16,-1-30-16,30 1 15,-59-1-15,-29 1 16,29-30-16,29 29 16,-29 30-16,-29-29 15,-1 29-15,1-30 16,-1 1-1,1 29-15,-1 0 16,1-30-16,29-28 16,0-31-1,0 30-15,0 0 16,-30 30-16,-29-60 16,30 1-16,-30 29 15,0-30-15,0 30 16,0 0-16,0 0 15,0-29-15,-59-1 16,0 60-16,0-30 16,0 0-16,0 0 15,0 29 1,-30 30-16,1-59 0,-1 59 16,30-29-1,-29-1-15,29 1 16,29 29-16,1 0 15</inkml:trace>
  <inkml:trace contextRef="#ctx1" brushRef="#br1">16461 4298 8 0,'0'0'4'0,"0"-13"2"31,0 21-4-31,6-12 8 0,0 0 0 0,6-14-3 15,0 13 1-15,5-12-8 16,1 3 1-16,0 1-9 16,5 0 0-16,-11 0-1 15,-6-1 0-15,-12 6-2 16,-6-1 1-16</inkml:trace>
  <inkml:trace contextRef="#ctx1" brushRef="#br1" timeOffset="2280.1962">22940 11313 5 0,'0'-26'2'0,"6"21"4"15,-1 5-4-15,1-4 8 16,0-1 0-16,-6 1 0 15,0 0 0-15,0 4 0 0,-12 0 0 16,-5 0-8-16,-7 0 0 16,-11 0-1-16,-18 0 1 15,-12 13-4-15,-12-4 1 16,-11 8 1-16,-19 14 1 16,-22 5 4-16,-13 4 0 15,-6-5-5-15,1 18 1 16,-6 0 1-16,5 0 1 15,-5-4-2-15,-1 0 0 16,7-1-2-16,-1-4 0 16,-5 5 2-16,-6-9 1 15,-1 4-3-15,1-4 1 16,5-5 1-16,-11 10 1 0,0-1-1 16,-6-4 0-16,12 4-2 15,11 0 1-15,-5-4 0 16,5 0 1-16,-17 13-3 15,12 4 0-15,-7-4 2 16,1-4 1-16,-18 4-2 16,-24-13 1-16,1 9-1 15,-13 4 1-15,-17 9 2 16,-6 4 1-16,0 14-3 16,0 8 0-16,-11 9-2 15,22 14 1-15,7-1 2 16,6-8 1-16,5 9-6 15,18 8 0-15,18 18 3 16,12-4 0-16,11-5 0 0,19 1 0 16,16-1 1-16,31-9 1 15,23-12-3-15,23-1 1 16,36-9 1-16,30-17 0 16,35-18 2-16,35-5 0 15,54-4 0-15,28-9 1 16,37-8-4-16,40-19 1 15,36-3 1-15,42-19 1 16,34-17-3-16,48-40 0 16,42-13 2-16,22-27 0 15,48-8 1-15,6-27 0 0,6-14-3 16,-6-8 1-16,-30-9-2 16,-35 13 1-16,-64-9 1 15,-37 1 0-15,-46-14 0 16,-60 0 0-16,-58-13 1 15,-48-14 1-15,-47-4-1 16,-41 14 0-16,-42 3 1 16,-34 19 0-16,-37 13-4 15,-23 13 1-15,-17 22-6 16,-1 31 0-16,1 22-29 16,11 18 0-16,18 22 26 15,23 9 1-15</inkml:trace>
  <inkml:trace contextRef="#ctx1" brushRef="#br1" timeOffset="4760.8359">21152 6187 30 0,'-12'-45'15'0,"6"28"1"0,6 17-15 16,6 13 2-16,6-4 1 15,6 4 1-15,17 9 0 16,6 18 1-16,12 13 0 15,6 18-6-15,0 22 1 16,0 13-4-16,6-13 1 16,0 0-8-16,-6-14 0 15,-6-8-5-15,-11-22 0 16,-13-23-3-16,-5-26 0 16</inkml:trace>
  <inkml:trace contextRef="#ctx1" brushRef="#br1" timeOffset="4997.6624">21665 5735 37 0,'-29'-22'18'0,"-24"53"3"16,41-17-18-16,-12 25-1 16,1 6 0-16,-13 21 2 15,-5 9 0-15,-12 14 0 16,-6 26 0-16,-12 4-3 15,6 5 1-15,0 9-4 16,6-14 0-16,12-22-4 16,18-13 0-16,17-26-10 15,18-27 1-15,11-22-12 16,19-27 0-16</inkml:trace>
  <inkml:trace contextRef="#ctx1" brushRef="#br1" timeOffset="5342.5915">21642 5205 31 0,'-30'-40'15'0,"24"18"2"0,18 17-15 15,6-4 3-15,23 1 0 16,18 8 0-16,18 0 1 15,-1 8-5-15,7 10 1 0,-12 9-2 16,-12 4 1-16,-18 17-1 16,-17 1 1-16,-30 4-3 15,-18 13 1-15,-17 1 0 16,-6-5 1-16,5-14-1 16,13-12 1-16,17-5-1 15,18-14 1-15,18-8-1 16,11 0 1-16,18-13-3 15,6-5 1-15,12 4-4 16,0 1 1-16,0 8-29 16,-1 5 1-16</inkml:trace>
  <inkml:trace contextRef="#ctx1" brushRef="#br1" timeOffset="5661.0183">20934 5970 20 0,'17'9'10'16,"42"17"0"-16,-35-8-10 0,17 8-15 16,6 14 0-16,24 13 10 15,0 0 1-15</inkml:trace>
  <inkml:trace contextRef="#ctx1" brushRef="#br1" timeOffset="16031.1063">22055 10415 24 0,'-12'-26'12'0,"35"-18"5"0,-17 39-12 15,0-8 4-15,6 4 0 0,0 5 1 16,6 8 1-16,5 14-7 15,7-1 0-15,5 10-4 16,0 8 0-16,13 14 0 16,-1 4 0-16,0 22 0 15,12-8 0-15,-6-1-3 16,-6-9 1-16,-11-8-10 16,-7 0 1-16,-5-23-10 15,-1-12 0-15</inkml:trace>
  <inkml:trace contextRef="#ctx1" brushRef="#br1" timeOffset="16255.2665">22597 10252 33 0,'-41'-14'16'0,"23"32"2"0,18-9-17 16,-5 17 3-16,-7 1 1 15,-6 4 3-15,-6 13 0 16,-11 14-2-16,-6 13 0 15,-24 30-6-15,6 1 0 16,0 0-1-16,6-14 1 16,11 1-8-16,13-19 1 15,11-3-27-15,18-10 0 16,18-17 24-16,17-18 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32.41379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4-01-29T21:40:36.208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context xml:id="ctx1">
      <inkml:inkSource xml:id="inkSrc2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4-01-29T21:43:53.146"/>
    </inkml:context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8643 4833 0,'53'0'109,"53"0"-109,35 0 16,106 0-16,-53 0 15,53 0-15,-71 0 16,-35 0-16,36 0 16,-54 0-16,-35 0 15,-17-18-15,-18 18 16,-36 0-16,19-17 16,-19 17-16,1 0 15,0 0-15,17 0 16,-35-18-1,53 18-15,-18 0 16,18-18-16,18 18 16,-1-17-16,18-1 15,1 18-15,34 0 16,-17-17-16,-18 17 16,-35 0-16,0 0 15,-18 0-15,-17 0 16,17 0-1,-17 0 1,35 0-16,35 0 16,35 0-16,18 0 15,36-18-15,34-35 16,54 35-16,0-17 16,-1 17-16,230 18 15,-282-17 1,35-18-16,-53 35 15,-18 0-15,-35-36 16,-35 36-16,0-35 16,-36 17-16,1 18 15,-36-17-15,36 17 16,-1-18-16,1 18 16,17 0-16,-35 0 15,71-18-15,17 18 16,-18 0-16,18 0 15,-17-17-15,17-1 16,-35 18 0,17 0-16,18 0 0,18 0 15,-18 0 1,18 0-16,-18 0 16,-18 0-16,1 0 15,-18 0-15,0 0 16,-18-35-16,0 35 15,-17-18-15,17 18 16,-18 0-16,1 0 16,17-35-16,-35 35 15,-18 0-15,36 0 16,-36 0-16,53-35 16,-35 35-16,0 0 15,0 0-15,0 0 16,-18 0-16,36 0 15,-1 0-15,-17 0 16,0 0-16,0 0 16,18 0-16,-36 0 15,35 0-15,-17 0 16,0 0-16,18 0 16,-1 0-16,19 0 15,-1 0-15,0 0 16,-17 0-16,17 0 15,-35 0-15,0 0 16,17 0 0,-17 0-16,-18 0 0,1-18 15,-1 18-15,0 0 16,-17 0 0,17 0-16,-17 0 15,17 0 1,0 0-1,-17 0-15,17 0 16,0 0-16,-17 0 16,17 0-16,-17 0 15,17 0-15,1 0 16,-19 0-16,18 0 16,-17 0-16,17 0 15,1 0-15,-19 0 16,19 0-16,-19 0 15,1 0 64,0 0-64,-1 0-15,36 0 16,-35 0-16,52 0 15,1 0-15,17 0 16,-17 18-16,17-18 16,0 17-16,-35-17 15,17 0-15,1 0 16,17 18 0,-17-18-16,-18 18 15,0-1-15,17-17 0,-17 0 16,-35 0-1,-1 0 17</inkml:trace>
  <inkml:trace contextRef="#ctx0" brushRef="#br0" timeOffset="157805.5737">4366 14007 0,'-29'0'94,"-89"0"-78,29 0-16,-29 0 15,-29 0-15,-1 0 16,30 0-16,-29 0 16,29 0-1,59 0-15,-30 0 16,1 0-16,58 0 15,-29 0-15,30 0 16,-1 0-16,-29 0 16,30 0-16,-30 0 15,-30 59-15,30-59 16,-59 30-16,30-1 16,-1-29-16,60 59 15,-1-29-15,1-1 16,-1-29-16,30 59 15,0 59-15,0 0 16,0-59 0,0 29 15,384 355-15,-148-296-16,-30-58 0,30 29 15,59 0-15,59-1 16,59 1-16,30 59 15,58-59-15,-58 59 16,471 59 0,-412-59-16,-1-59 15,60-29-15,-119-1 16,-88-88-16,-29 0 16,29 30-16,-59-30 15,-30 0-15,-29 0 16,0 0-1,30 0-15,-60 0 0,1-59 16,-1 0 0,-58 29-16,-1-29 15,-29 0-15,-59 0 16,0 30-16,30-30 16,-1 29-16,-58 1 15,-1-30-15,30 29 16,0-29-16,0-29 15,30 58-15,-60-58 16,60-1-16,-30 1 16,0-30-16,0 0 15,0 29-15,0-28 16,-30-1-16,1 0 16,-1 59-16,1-30 15,-30 30-15,0 30 16,0-60-16,0 60 15,29-60-15,-29 30 16,-29 0 0,-1 0-16,-58-29 0,29 29 15,59 0-15,-89 0 16,30 29 0,-29-29-16,29 1 15,0-1-15,-30 0 16,-29 0-16,0 0 0,-29 0 15,-1 0-15,-29 29 16,30-29 0,29 30-16,-59-30 15,29 29-15,-29-29 16,89 30-16,-148-30 16,88 29-16,-29 1 15,0 29-15,-29-59 16,-1 59-16,-29 0 15,30 0-15,-60 0 16,89 0-16,-29 0 16,-60 0-16,30-30 15,-29 30-15,88 0 16,-89 0-16,30 0 16,89 0-16,-60 0 15,60 0-15,-30-29 16,59 29-16,0 0 15,0 0-15,0 0 16,-30 0-16,30 0 16,-59 0-16,30 0 15,-60 0-15,1 29 16,-1 30-16,-58-29 16,58-30-16,-29 29 15,-29-29-15,-30 0 16,0 30-1,59 29-15,-59-59 0,88 29 16,1-29 0,-1 0-16,60 0 15,29 0-15,59 0 0,29 0 32</inkml:trace>
  <inkml:trace contextRef="#ctx1" brushRef="#br0">18332 10654 36 0,'11'-48'18'0,"19"34"9"0,-18 14-19 15,0 0-1-15,-7 0 0 16,-5 0 1-16,6 0 1 15,-6 0-7-15,0 0 0 16,0 0-1-16,-6 9 1 16,-17 4-2-16,-18 5 0 15,-13 9 1-15,-34 12 0 16,-18 10-3-16,-36 0 1 16,-5 4 0-16,-7 9 1 15,7-9 0-15,11-9 0 16,24-9 0-16,23-8 1 0,25-14-2 15,16 9 1-15,19-8 4 16,29 8 0-16,18 0-1 16,23 0 0-16,18 0-1 15,23 0 1-15,31 5-3 16,34 4 0-16,-5 0 1 16,5 4 0-16,-11-4-2 15,-12-4 0-15,0 4 1 16,-6 0 0-16,-24-5 0 15,-11-4 1-15,-13-4-2 16,-11 0 0-16,-11-5-2 16,-13-4 0-16,-5-5-5 15,-13-4 1-15,-11-9-11 16,-12 0 1-16,-6-4-21 16,1 0 0-16,-7 0 33 15,6-1 0-15</inkml:trace>
  <inkml:trace contextRef="#ctx1" brushRef="#br0" timeOffset="374.3064">17187 11787 58 0,'-59'-27'29'0,"53"54"4"0,12-19-30 0,6 1-2 16,11 13 1-16,13 5 1 15,11-5 0-15,18 18-1 16,35-5 0-16,12 9-2 15,24 1 1-15,12 3-2 16,5 1 1-16,12 0 0 16,-11-1 0-16,-25-3-1 15,-17-10 0-15,-17 9-8 16,-24-17 0-16,-12-1-11 16,-12 5 0-16,-6-17-18 15,-5-23 1-15</inkml:trace>
  <inkml:trace contextRef="#ctx1" brushRef="#br0" timeOffset="1185.059">19364 10424 27 0,'53'-66'13'0,"-35"-18"2"0,-24 53-14 16,-18-13 8-16,-17-18 0 16,-12-5-1-16,-18 1 0 15,-11-5-5-15,-25 5 0 0,-22-1-2 16,-1 6 0-16,-12 3-2 16,-11 9 1-16,-12 18 1 15,-30 23 1-15,0 12 1 16,-5 31 1-16,-13 23-2 15,-11 22 0-15,12 26-2 16,5 18 0-16,12-1 0 16,7 19 1-16,34 4 0 15,24 18 1-15,30 8 0 16,29 9 1-16,30 36-1 16,29 4 0-16,36 14-2 15,41 17 0-15,29-13 0 0,30-18 1 16,41-4-2-16,42-18 1 15,23-18 0-15,47-17 0 16,12-27 0-16,18-40 0 16,12-44 0-16,-1-39 0 15,-11-50-1-15,-12-48 1 16,-18-57-6-16,-29-50 0 16,-30-47 3-16,-17-41 0 15,-36-22 3-15,-47 9 0 16,-41 18 1-16,-48 26 0 15,-40 36 1-15,-48 22 0 16,-30 13-1-16,-23 9 1 16,-24 17-1-16,-29 10 0 15,0-1-3-15,0 18 1 0,-18 27-1 16,-18 0 1-16,-23 21 0 16,-6 32 1-16,-36 22 2 15,-11 27 1-15,0 39-2 16,0 22 0-16,29 54-1 15,41 21 0-15,30 18-3 16,18 32 1-16,17 16 2 16,13 19 0-16,22 26 0 15,25-4 1-15,29 31 0 16,35-5 0-16,42-13 0 16,35-18 0-16,41 0-1 15,65-21 0-15,53-32-2 16,60-22 1-16,46-49 1 15,71-48 0-15,30-49-7 16,35-62 0-16,-11-44-34 0,-7-75 0 16</inkml:trace>
  <inkml:trace contextRef="#ctx1" brushRef="#br1" timeOffset="135946.8439">8136 3086 42 0,'-47'-27'21'0,"12"111"1"0,35-44-22 16,11 26 3-16,19 36 0 16,11 22-1-16,18 31 0 15,24 22-2-15,11 9 1 16,1-14-4-16,5-8 0 15,-6-14-9-15,-5-17 0 16,-12-18-10-16,-18-27 0 16,-12-26 11-16,-18-48 1 15</inkml:trace>
  <inkml:trace contextRef="#ctx1" brushRef="#br1" timeOffset="136231.2324">8945 2843 32 0,'-12'-40'16'0,"-18"62"4"16,24-13-15-16,6 8 0 15,-6-3 0-15,6 3-4 16,-5 5 1-16,-7 14 0 15,0 21 1-15,-18 19-1 16,-11 34 1-16,-30 14 0 16,-17 22 0-16,-24 26-9 0,-24 5 1 15,-29 5-6-15,0-23 0 16,17-26-23-16,36-23 1 16</inkml:trace>
  <inkml:trace contextRef="#ctx1" brushRef="#br1" timeOffset="137102.9869">14231 2458 45 0,'-88'-53'22'0,"11"92"1"0,59-8-23 16,6 14 1-16,12 12 1 16,18 14 2-16,29 26 0 15,24 36 0-15,23 13 1 16,19 22-5-16,5-4 1 15,5-10-2-15,-5-3 0 16,0 4 1-16,-5-14 0 16,-31-30-9-16,-11-14 0 15,-18-17-7-15,-18-18 0 16,-11-23-13-16,-12-25 0 16</inkml:trace>
  <inkml:trace contextRef="#ctx1" brushRef="#br1" timeOffset="137342.781">15016 2723 52 0,'-18'-35'26'0,"12"114"3"16,6-30-25-16,0 35-1 15,-6 53 0-15,-6 45-2 16,-11 3 0-16,-7 32-2 15,-11-5 1-15,-6 5-1 16,-6-27 0-16,0-22-9 16,5-30 0-16,13-19-16 15,11-26 1-15,19-49 3 0,22-48 0 16</inkml:trace>
  <inkml:trace contextRef="#ctx1" brushRef="#br1" timeOffset="162562.9353">9068 3161 43 0,'-23'13'21'0,"-7"80"3"0,24-53-22 16,6 13-2-16,6 5 1 15,18 3 0-15,23 1 0 16,24-17 2-16,29 8 1 0,30-5 1 16,18 5 0-16,29 23-2 15,29 8 0-15,1 22-1 16,-1 22 0-16,7-4-2 16,5 9 1-16,-23-9-2 15,-18-9 1-15,0 0-1 16,-12-5 1-16,-6-17-10 15,-17 0 0-15,-18-18-13 16,-18-17 1-16,-12-14-5 16,-17-22 1-16</inkml:trace>
  <inkml:trace contextRef="#ctx1" brushRef="#br1" timeOffset="162862.9436">12732 2975 47 0,'-82'-66'23'0,"-18"119"2"0,70-27-24 16,-17 28 1-16,-12 30 0 16,-30 31-2-16,-5 4 1 15,-24 14-2-15,-18 17 1 16,-11 18 0-16,-30 0 1 15,-30-8 4-15,1-6 0 16,-13-16-2-16,-11-15 0 16,0-8-2-16,18-13 1 0,23-9-3 15,30-22 1-15,29-18-18 16,47-27 1-16,42 1-25 16,53-23 1-16</inkml:trace>
  <inkml:trace contextRef="#ctx1" brushRef="#br1" timeOffset="163643.7381">20361 3050 46 0,'-17'-62'23'0,"111"85"2"0,-47-6-24 16,30 28-1-16,29 34 1 15,36 41-1-15,17 8 0 16,6 22 0-16,18 18 0 16,12 5 2-16,-6-5 1 15,-18-13-5-15,-18-9 0 0,-5-22 1 16,-24-14 0-16,-18-17-3 16,-30-22 1-16,-22-18-15 15,-19-18 1-15,-11-30-9 16,-1-32 0-16</inkml:trace>
  <inkml:trace contextRef="#ctx1" brushRef="#br1" timeOffset="163931.3008">22934 2975 41 0,'-89'-48'20'0,"-46"30"6"16,87 40-20-16,-17 13-4 0,-17 23 0 16,-18 30-2-16,-30 14 0 15,-18 22 1-15,-11 0 1 16,-18 26-2-16,-30 1 0 16,-23 12 0-16,-12 10 0 15,-5-23 1-15,-1-4 1 16,30-22-2-16,40-27 1 15,25-13-16-15,41-26 1 16,59-36-23-16,41-22 0 16</inkml:trace>
  <inkml:trace contextRef="#ctx1" brushRef="#br1" timeOffset="194078.3673">2325 11424 30 0,'0'0'15'0,"165"-22"2"16,-100 22-15-16,29 9-1 15,24-9 0-15,18-5 4 16,11 1 1-16,19 8-1 15,16 1 1-15,1 3-4 16,6 1 0-16,18 9-3 16,23-9 1-16,-6 4 0 15,30 9 1-15,17-9 0 0,-11 1 0 16,5 3-2-16,1-3 1 16,-30-10 3-16,-6 14 1 15,-12-5-2-15,0 9 0 16,-11-13-1-16,-6 9 0 15,11-14-1-15,12 5 0 16,-6-9 0-16,1-4 1 16,-7-10-1-16,6-8 0 15,-23-4 2-15,-6-1 0 16,-6 5-1-16,0 4 1 16,-12 1-2-16,-12 3 0 15,-5-3 0-15,-1 8 1 0,6 4-1 16,-5 1 1-16,5-5-2 15,-6-4 1-15,-5 0 2 16,-1-1 0-16,1-3-4 16,-12-5 1-16,-7 4 2 15,-16-9 0-15,-13 10-1 16,-18-6 1-16,-5-3-1 16,-18-1 1-16,6-4-2 15,-18-4 1-15,-11-5 0 16,-7-13 0-16,-11-13 0 15,-18-5 1-15,-18 0-2 16,-23 0 0-16,-24 5 1 16,-41 0 1-16,-12-14-1 15,-18 14 0-15,-17-1-1 16,-24 10 1-16,-30-14 0 0,-5 9 1 16,-30-4-1-16,-18-5 0 15,-17 22-1-15,-12 5 1 16,-12 0 0-16,-12 13 0 15,-11 4-1-15,-7 14 0 16,1 9 2-16,17-1 1 16,0 14-3-16,7-9 1 15,5 27-1-15,-18 13 1 16,12-5 0-16,1 5 1 16,5 4-1-16,6 0 0 15,0-4 0-15,11 9 1 16,7-18-1-16,23 0 0 0,24 4-1 15,6-4 0-15,18 9 1 16,5 4 0-16,24 14 0 16,12 3 1-16,17 15-3 15,13-14 1-15,17-5 2 16,23-4 0-16,30 5 0 16,24-10 0-16,35 10-2 15,30-10 0-15,35-3 2 16,41-10 0-16,65-4-2 15,53-13 0-15,66-1 2 16,70-17 0-16,41 9-1 16,36-9 0-16,17 14-1 15,12-6 1-15,6 1 2 16,18 9 0-16,-12-9-3 16,12 13 0-16,-12-4 0 0,-18 4 1 15,7 0 0-15,-13-18 0 16,6-8-2-16,-23-14 1 15,-30 0 1-15,-53-4 0 16,-35 5 0-16,-59-5 1 16,-48-1-2-16,-41 1 1 15,-35 0 0-15,-29-9 1 16,-37-9-2-16,-34-8 1 16,-42-23-2-16,-35-13 0 15,-65-9 1-15,-47-4 1 16,-60-9 1-16,-64-5 0 15,-59 9-1-15,-36 14 1 0,-41 17-1 16,-17 18 1-16,-42 18-2 16,-6 30 0-16,-23 14 1 15,-19 31 0-15,13 22-1 16,-30 0 0-16,1 4 1 16,28 27 1-16,19 0-2 15,70 22 0-15,65-9 1 16,88-9 0-16,84-13-6 15,70 9 0-15,70-9 0 16,72 5 1-16,88 12-12 16,95 1 1-16,105-5-11 15,107-8 1-15</inkml:trace>
  <inkml:trace contextRef="#ctx1" brushRef="#br1" timeOffset="195308.9541">17582 14534 17 0,'-23'4'8'0,"29"22"11"15,0-12-10-15,-1 3-3 16,1 10 1-16,6 4 0 16,0 13 1-16,0-8-3 15,-6-10 1-15,-6-4-2 16,0-4 1-16,0-9-2 0,0-9 0 15,6-22-1-15,5-27 1 16,1-22-4-16,12-39 1 16,11-45 0-16,6-27 0 15,7-39 0-15,5-9 0 16,-6 18 2-16,-6 31 1 16,-5 43-2-16,-13 23 0 15,-5 27-2-15,-6 22 1 16,0 13 0-16,-7 13 0 15,-5 0 1-15,-5 18 1 0,-7 4-2 16,0 14 0-16,-6 4-1 16,-17 17 1-16,-12 6 1 15,-18 21 0-15,-12 13-1 16,-11 10 0-16,-1 8-1 16,6 0 0-16,13 5 1 15,11-23 0-15,17-8 1 16,13-23 1-16,23-26-1 15,12-35 1-15,23-36-2 16,13-22 0-16,23-8 0 16,-6 3 0-16,5 27 0 15,1 14 0-15,-6 8 1 16,0 18 1-16,0 9-1 16,-6 18 1-16,1 17-1 15,5 9 0-15,11 5-1 0,13 8 0 16,0 9-2-16,17 1 0 15,-12-1-18-15,-5-4 1 16,-18-1-26-16,-6-8 1 16</inkml:trace>
  <inkml:trace contextRef="#ctx1" brushRef="#br1" timeOffset="228412.2376">9883 12061 33 0,'-36'9'16'0,"19"-23"0"15,17 14-17-15,-6-8 2 16,-12-1 0-16,-12-18 5 16,-11-8 0-16,-30-5-1 15,-23 0 0-15,-30 5-4 16,-29 4 0-16,-42 0-1 15,-29 4 1-15,-24 1 0 16,-23 4 0-16,-13 4-1 16,-17-9 1-16,1 5 0 15,-7 18 0-15,-12-1-2 16,-5 5 1-16,-19 14 2 0,7 12 1 16,6 14-3-16,11 4 0 15,18 5 0-15,24 4 1 16,17-9 0-16,24 1 0 15,18 3-1-15,35-4 1 16,18 14 0-16,23-1 1 16,18 14-2-16,12 0 0 15,30 13-1-15,23-4 1 16,29-10 0-16,30 1 0 16,24-4 0-16,35-10 0 15,29-8 0-15,66-1 0 16,29-12 0-16,23-19 0 0,48 1 0 15,29-13 0-15,30-5 1 16,11-14 0-16,36 1 0 16,0-9 0-16,18 0-2 15,5-14 1-15,1 5 0 16,-1 0 0-16,-5 5 0 16,-7-5 1-16,-17 9-2 15,-23-5 0-15,-13 1 2 16,-23-10 0-16,-35 5-2 15,-36-4 1-15,-29 0-1 16,-36-1 1-16,-41-8 2 16,-35 4 0-16,-36-8-1 15,-35-10 0-15,-47 1-3 16,-42-14 1-16,-47-18 3 16,-53-4 0-16,-24-17-1 0,-29 13 1 15,-29-5-2-15,-31 9 1 16,-28 18-3-16,-36 22 1 15,-59 17 2-15,-53 19 0 16,-65 21 0-16,-42 9 1 16,-28 14-3-16,22 21 1 15,37 5 2-15,52 27 0 16,77 4-3-16,71 13 1 16,64 10-4-16,66 3 1 15,41 27-6-15,47 0 0 16,35-4-5-16,48-5 0 15,59-8-21-15,76-1 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4024C-DF7D-46AE-AAB7-E1E472E9470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image" Target="../media/image6.emf"/><Relationship Id="rId4" Type="http://schemas.openxmlformats.org/officeDocument/2006/relationships/tags" Target="../tags/tag36.xml"/><Relationship Id="rId9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chart" Target="../charts/chart3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image" Target="../media/image7.emf"/><Relationship Id="rId5" Type="http://schemas.openxmlformats.org/officeDocument/2006/relationships/tags" Target="../tags/tag48.xml"/><Relationship Id="rId10" Type="http://schemas.openxmlformats.org/officeDocument/2006/relationships/customXml" Target="../ink/ink6.xml"/><Relationship Id="rId4" Type="http://schemas.openxmlformats.org/officeDocument/2006/relationships/tags" Target="../tags/tag47.xml"/><Relationship Id="rId9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image" Target="../media/image8.emf"/><Relationship Id="rId5" Type="http://schemas.openxmlformats.org/officeDocument/2006/relationships/tags" Target="../tags/tag55.xml"/><Relationship Id="rId10" Type="http://schemas.openxmlformats.org/officeDocument/2006/relationships/customXml" Target="../ink/ink7.xml"/><Relationship Id="rId4" Type="http://schemas.openxmlformats.org/officeDocument/2006/relationships/tags" Target="../tags/tag54.xml"/><Relationship Id="rId9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image" Target="../media/image9.emf"/><Relationship Id="rId5" Type="http://schemas.openxmlformats.org/officeDocument/2006/relationships/tags" Target="../tags/tag62.xml"/><Relationship Id="rId10" Type="http://schemas.openxmlformats.org/officeDocument/2006/relationships/customXml" Target="../ink/ink8.xml"/><Relationship Id="rId4" Type="http://schemas.openxmlformats.org/officeDocument/2006/relationships/tags" Target="../tags/tag61.xml"/><Relationship Id="rId9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10.emf"/><Relationship Id="rId5" Type="http://schemas.openxmlformats.org/officeDocument/2006/relationships/customXml" Target="../ink/ink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11.emf"/><Relationship Id="rId5" Type="http://schemas.openxmlformats.org/officeDocument/2006/relationships/customXml" Target="../ink/ink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12.emf"/><Relationship Id="rId5" Type="http://schemas.openxmlformats.org/officeDocument/2006/relationships/customXml" Target="../ink/ink1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13.emf"/><Relationship Id="rId5" Type="http://schemas.openxmlformats.org/officeDocument/2006/relationships/customXml" Target="../ink/ink1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hyperlink" Target="http://commons.wikimedia.org/wiki/File:Fibonacci_call_tree_5.gif" TargetMode="Externa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ustomXml" Target="../ink/ink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emf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customXml" Target="../ink/ink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4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customXml" Target="../ink/ink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image" Target="../media/image5.emf"/><Relationship Id="rId4" Type="http://schemas.openxmlformats.org/officeDocument/2006/relationships/tags" Target="../tags/tag30.xml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CS106X – </a:t>
            </a:r>
            <a:r>
              <a:rPr lang="en-US" sz="2700" dirty="0" smtClean="0"/>
              <a:t>Programming Abstractions in C++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Cynthia Bailey Lee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25146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7" y="25413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is O(f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</a:p>
          <a:p>
            <a:pPr marL="525780" indent="-457200">
              <a:buFont typeface="+mj-lt"/>
              <a:buAutoNum type="alphaUcPeriod"/>
            </a:pPr>
            <a:endParaRPr lang="en-US" dirty="0" smtClean="0"/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Why or why not?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1019520" y="1478880"/>
              <a:ext cx="7128720" cy="40464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10160" y="1474920"/>
                <a:ext cx="7146000" cy="40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8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09600" y="1993392"/>
            <a:ext cx="3962400" cy="3493008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O(f</a:t>
            </a:r>
            <a:r>
              <a:rPr lang="en-US" baseline="-25000" dirty="0" smtClean="0"/>
              <a:t>1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is above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 smtClean="0"/>
              <a:t>—an “upper bound”</a:t>
            </a:r>
          </a:p>
          <a:p>
            <a:r>
              <a:rPr lang="en-US" dirty="0" smtClean="0"/>
              <a:t>But also true: 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O(f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move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above f</a:t>
            </a:r>
            <a:r>
              <a:rPr lang="en-US" baseline="-25000" dirty="0" smtClean="0"/>
              <a:t>1 </a:t>
            </a:r>
            <a:r>
              <a:rPr lang="en-US" dirty="0" smtClean="0"/>
              <a:t>by multiplying by </a:t>
            </a:r>
            <a:r>
              <a:rPr lang="en-US" b="1" dirty="0">
                <a:solidFill>
                  <a:srgbClr val="FF3399"/>
                </a:solidFill>
              </a:rPr>
              <a:t>c</a:t>
            </a:r>
            <a:endParaRPr lang="en-US" b="1" dirty="0" smtClean="0">
              <a:solidFill>
                <a:srgbClr val="FF339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2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685800" y="968514"/>
            <a:ext cx="7809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O(g(n)),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≤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817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09600" y="1981200"/>
            <a:ext cx="398088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= O(f</a:t>
            </a:r>
            <a:r>
              <a:rPr lang="en-US" baseline="-25000" dirty="0" smtClean="0"/>
              <a:t>1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is above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 smtClean="0"/>
              <a:t>—an “upper bound”</a:t>
            </a:r>
          </a:p>
          <a:p>
            <a:r>
              <a:rPr lang="en-US" dirty="0" smtClean="0"/>
              <a:t>But also true: 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/>
              <a:t>O(f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move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above f</a:t>
            </a:r>
            <a:r>
              <a:rPr lang="en-US" baseline="-25000" dirty="0" smtClean="0"/>
              <a:t>1 </a:t>
            </a:r>
            <a:r>
              <a:rPr lang="en-US" dirty="0" smtClean="0"/>
              <a:t>by multiplying by </a:t>
            </a:r>
            <a:r>
              <a:rPr lang="en-US" b="1" dirty="0" smtClean="0">
                <a:solidFill>
                  <a:srgbClr val="FF3399"/>
                </a:solidFill>
              </a:rPr>
              <a:t>c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These two functions are both big-O of each other*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2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4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Rectangle 1"/>
          <p:cNvSpPr/>
          <p:nvPr>
            <p:custDataLst>
              <p:tags r:id="rId5"/>
            </p:custDataLst>
          </p:nvPr>
        </p:nvSpPr>
        <p:spPr>
          <a:xfrm>
            <a:off x="685800" y="968514"/>
            <a:ext cx="7809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O(g(n)),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≤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>
          <a:xfrm>
            <a:off x="856680" y="5849034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* Another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way of saying that is that they are big-</a:t>
            </a:r>
            <a:r>
              <a:rPr lang="el-GR" i="1" dirty="0">
                <a:solidFill>
                  <a:schemeClr val="bg1">
                    <a:lumMod val="50000"/>
                  </a:schemeClr>
                </a:solidFill>
              </a:rPr>
              <a:t>Θ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of each other (</a:t>
            </a:r>
            <a:r>
              <a:rPr lang="el-GR" i="1" dirty="0">
                <a:solidFill>
                  <a:schemeClr val="bg1">
                    <a:lumMod val="50000"/>
                  </a:schemeClr>
                </a:solidFill>
              </a:rPr>
              <a:t>Θ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is beyond the scope of this class)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6352920" y="5650920"/>
              <a:ext cx="998640" cy="834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45720" y="5643360"/>
                <a:ext cx="1011960" cy="84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234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O(f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Why or why not?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116440" y="40386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116440" y="24384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1189440" y="1107720"/>
              <a:ext cx="6621120" cy="30801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0080" y="1102320"/>
                <a:ext cx="6633000" cy="309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55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O(f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Why or why not?</a:t>
            </a:r>
          </a:p>
          <a:p>
            <a:pPr marL="525780" indent="-457200">
              <a:buFont typeface="+mj-lt"/>
              <a:buAutoNum type="alphaUcPeriod"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116440" y="40386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8116440" y="24384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1540080" y="1497960"/>
              <a:ext cx="6743880" cy="4500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30720" y="1495440"/>
                <a:ext cx="6761880" cy="451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27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Shortcuts for calculating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Big-O analysis starting with a function characterizing the growth in cost of the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3 log</a:t>
            </a:r>
            <a:r>
              <a:rPr lang="en-US" sz="3200" baseline="-33000" dirty="0"/>
              <a:t>2</a:t>
            </a:r>
            <a:r>
              <a:rPr lang="en-US" sz="3200" dirty="0"/>
              <a:t> </a:t>
            </a:r>
            <a:r>
              <a:rPr lang="en-US" sz="3200" i="1" dirty="0"/>
              <a:t>n</a:t>
            </a:r>
            <a:r>
              <a:rPr lang="en-US" sz="3200" dirty="0"/>
              <a:t>  +  4 </a:t>
            </a:r>
            <a:r>
              <a:rPr lang="en-US" sz="3200" i="1" dirty="0"/>
              <a:t>n</a:t>
            </a:r>
            <a:r>
              <a:rPr lang="en-US" sz="3200" dirty="0"/>
              <a:t> log</a:t>
            </a:r>
            <a:r>
              <a:rPr lang="en-US" sz="3200" baseline="-33000" dirty="0"/>
              <a:t>2</a:t>
            </a:r>
            <a:r>
              <a:rPr lang="en-US" sz="3200" dirty="0"/>
              <a:t> </a:t>
            </a:r>
            <a:r>
              <a:rPr lang="en-US" sz="3200" i="1" dirty="0"/>
              <a:t>n </a:t>
            </a:r>
            <a:r>
              <a:rPr lang="en-US" sz="3200" dirty="0"/>
              <a:t> +  </a:t>
            </a:r>
            <a:r>
              <a:rPr lang="en-US" sz="3200" i="1" dirty="0"/>
              <a:t>n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O(nlog</a:t>
            </a:r>
            <a:r>
              <a:rPr lang="en-US" baseline="-25000" dirty="0" smtClean="0"/>
              <a:t>2</a:t>
            </a:r>
            <a:r>
              <a:rPr lang="en-US" dirty="0" smtClean="0"/>
              <a:t>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679680" y="865800"/>
              <a:ext cx="7576920" cy="52707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0320" y="859680"/>
                <a:ext cx="7590960" cy="528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92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546 + 34n + 2n</a:t>
            </a:r>
            <a:r>
              <a:rPr lang="en-US" sz="3200" baseline="30000" dirty="0"/>
              <a:t>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123920" y="828000"/>
              <a:ext cx="5673240" cy="4150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4560" y="818640"/>
                <a:ext cx="5691960" cy="416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71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= 2</a:t>
            </a:r>
            <a:r>
              <a:rPr lang="en-US" sz="3200" i="1" baseline="33000" dirty="0"/>
              <a:t>n</a:t>
            </a:r>
            <a:r>
              <a:rPr lang="en-US" sz="3200" dirty="0"/>
              <a:t> + 14</a:t>
            </a:r>
            <a:r>
              <a:rPr lang="en-US" sz="3200" i="1" dirty="0"/>
              <a:t>n</a:t>
            </a:r>
            <a:r>
              <a:rPr lang="en-US" sz="3200" baseline="33000" dirty="0"/>
              <a:t>2</a:t>
            </a:r>
            <a:r>
              <a:rPr lang="en-US" sz="3200" dirty="0"/>
              <a:t> + </a:t>
            </a:r>
            <a:r>
              <a:rPr lang="en-US" sz="3200" dirty="0" smtClean="0"/>
              <a:t>4</a:t>
            </a:r>
            <a:r>
              <a:rPr lang="en-US" sz="3200" i="1" dirty="0" smtClean="0"/>
              <a:t>n</a:t>
            </a:r>
            <a:r>
              <a:rPr lang="en-US" sz="3200" baseline="33000" dirty="0" smtClean="0"/>
              <a:t>3</a:t>
            </a:r>
            <a:endParaRPr lang="en-US" sz="3200" baseline="30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111320" y="952560"/>
              <a:ext cx="5035680" cy="26611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01960" y="943200"/>
                <a:ext cx="5054400" cy="267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94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f(n</a:t>
            </a:r>
            <a:r>
              <a:rPr lang="en-US" sz="3200" dirty="0"/>
              <a:t>) </a:t>
            </a:r>
            <a:r>
              <a:rPr lang="en-US" sz="3200" dirty="0" smtClean="0"/>
              <a:t>= 100</a:t>
            </a:r>
            <a:endParaRPr lang="en-US" sz="3200" baseline="30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Which of the following is true?</a:t>
            </a:r>
          </a:p>
          <a:p>
            <a:endParaRPr lang="en-US" dirty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f(n) = O(n</a:t>
            </a:r>
            <a:r>
              <a:rPr lang="en-US" baseline="30000" dirty="0" smtClean="0"/>
              <a:t>100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488960" y="3386520"/>
              <a:ext cx="6928920" cy="21214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82120" y="3382200"/>
                <a:ext cx="6938280" cy="213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88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Formal introduction to Big 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Powers of two and exponential time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Traveling Salesman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3238052"/>
            <a:ext cx="7696200" cy="3086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F(0) = 0</a:t>
            </a:r>
          </a:p>
          <a:p>
            <a:r>
              <a:rPr lang="en-US" dirty="0" smtClean="0"/>
              <a:t>F(1) = 1</a:t>
            </a:r>
          </a:p>
          <a:p>
            <a:r>
              <a:rPr lang="en-US" dirty="0" smtClean="0"/>
              <a:t>F(n) = F(n-1) + F(n-2)     </a:t>
            </a:r>
            <a:r>
              <a:rPr lang="en-US" i="1" dirty="0" smtClean="0"/>
              <a:t>for all n &gt; 1</a:t>
            </a:r>
          </a:p>
          <a:p>
            <a:endParaRPr lang="en-US" i="1" dirty="0"/>
          </a:p>
          <a:p>
            <a:r>
              <a:rPr lang="en-US" dirty="0" smtClean="0"/>
              <a:t>Work is duplicated throughout the call tree</a:t>
            </a:r>
          </a:p>
          <a:p>
            <a:pPr lvl="1"/>
            <a:r>
              <a:rPr lang="en-US" dirty="0" smtClean="0"/>
              <a:t>F(2) is calculated 3 separate times when calculating F(5)!</a:t>
            </a:r>
          </a:p>
          <a:p>
            <a:pPr lvl="1"/>
            <a:r>
              <a:rPr lang="en-US" dirty="0" smtClean="0"/>
              <a:t>15 function calls in total for F(5)!</a:t>
            </a:r>
            <a:endParaRPr lang="en-US" dirty="0"/>
          </a:p>
        </p:txBody>
      </p:sp>
      <p:pic>
        <p:nvPicPr>
          <p:cNvPr id="6" name="Picture 2" descr="F(2)--and it's accompanying calls to F(1) and F(0)--is calculated 3 separate times when doing F(5).&#10;&#10;In all, F(5) generats 15 function calls (including F(5) itself)." title="Fibonacci call tre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647" y="762000"/>
            <a:ext cx="5005754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3886200" y="6477000"/>
            <a:ext cx="502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Image is in the public domain.</a:t>
            </a:r>
            <a:r>
              <a:rPr lang="en-US" sz="1100" dirty="0" smtClean="0">
                <a:hlinkClick r:id="rId7"/>
              </a:rPr>
              <a:t> http</a:t>
            </a:r>
            <a:r>
              <a:rPr lang="en-US" sz="1100" dirty="0">
                <a:hlinkClick r:id="rId7"/>
              </a:rPr>
              <a:t>://commons.wikimedia.org/wiki/File:Fibonacci_call_tree_5.gif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958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Extracting time cost from example code</a:t>
            </a:r>
          </a:p>
        </p:txBody>
      </p:sp>
    </p:spTree>
    <p:extLst>
      <p:ext uri="{BB962C8B-B14F-4D97-AF65-F5344CB8AC3E}">
        <p14:creationId xmlns:p14="http://schemas.microsoft.com/office/powerpoint/2010/main" val="3983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274" y="59520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 student has counted how many times we perform each line of code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533400" y="2362200"/>
            <a:ext cx="2819400" cy="3505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/>
              <a:t>Do you agree with the student’s count of 3n+5?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Yes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No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Other/ none/ more</a:t>
            </a:r>
            <a:endParaRPr lang="en-US" sz="2000" dirty="0"/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20824708"/>
              </p:ext>
            </p:extLst>
          </p:nvPr>
        </p:nvGraphicFramePr>
        <p:xfrm>
          <a:off x="3505200" y="1889760"/>
          <a:ext cx="5105400" cy="4281599"/>
        </p:xfrm>
        <a:graphic>
          <a:graphicData uri="http://schemas.openxmlformats.org/drawingml/2006/table">
            <a:tbl>
              <a:tblPr/>
              <a:tblGrid>
                <a:gridCol w="585867"/>
                <a:gridCol w="3766278"/>
                <a:gridCol w="753255"/>
              </a:tblGrid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Statements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Cost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float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findAvg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( Vector&lt;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&gt;&amp; grades ){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float sum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count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while ( count &lt;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 ) 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+ 1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sum += grades[count];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count++;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if (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 &gt; 0 )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sum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else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8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0.0f;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9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ALL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3n+5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567000" y="5158800"/>
              <a:ext cx="2494080" cy="1054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0880" y="5153760"/>
                <a:ext cx="2507400" cy="10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65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274" y="59520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 student has counted how many times we perform each line of code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533400" y="2362200"/>
            <a:ext cx="2819400" cy="3505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dirty="0" smtClean="0"/>
              <a:t>Do you agree with the student’s count of 3n+5?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Yes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No</a:t>
            </a:r>
          </a:p>
          <a:p>
            <a:pPr marL="525780" indent="-457200">
              <a:buFont typeface="+mj-lt"/>
              <a:buAutoNum type="alphaUcPeriod"/>
            </a:pPr>
            <a:r>
              <a:rPr lang="en-US" sz="2000" dirty="0" smtClean="0"/>
              <a:t>Other/ none/ more</a:t>
            </a:r>
            <a:endParaRPr lang="en-US" sz="2000" dirty="0"/>
          </a:p>
        </p:txBody>
      </p:sp>
      <p:graphicFrame>
        <p:nvGraphicFramePr>
          <p:cNvPr id="8" name="Group 6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8389043"/>
              </p:ext>
            </p:extLst>
          </p:nvPr>
        </p:nvGraphicFramePr>
        <p:xfrm>
          <a:off x="3505200" y="1889760"/>
          <a:ext cx="5105400" cy="4281599"/>
        </p:xfrm>
        <a:graphic>
          <a:graphicData uri="http://schemas.openxmlformats.org/drawingml/2006/table">
            <a:tbl>
              <a:tblPr/>
              <a:tblGrid>
                <a:gridCol w="585867"/>
                <a:gridCol w="3766278"/>
                <a:gridCol w="753255"/>
              </a:tblGrid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 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Statements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Cost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float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findAvg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( Vector&lt;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&gt;&amp; grades ){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float sum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count = 0;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while ( count &lt;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 ) {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+ 1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sum += grades[count];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count++;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if (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 &gt; 0 )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sum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grades.size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();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47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else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83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   return 0.0f;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}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DejaVu Sans" charset="0"/>
                        <a:cs typeface="DejaVu Sans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99"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6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ALL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DejaVu Sans" charset="0"/>
                          <a:cs typeface="DejaVu Sans" charset="0"/>
                        </a:rPr>
                        <a:t>3n+5</a:t>
                      </a:r>
                    </a:p>
                  </a:txBody>
                  <a:tcPr marR="45720" marT="0" marB="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600200" y="4724400"/>
            <a:ext cx="4953000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Do we really care about the +5? </a:t>
            </a:r>
          </a:p>
          <a:p>
            <a:r>
              <a:rPr lang="en-US" sz="2400" b="1" dirty="0" smtClean="0"/>
              <a:t>Or the 3 for that matter?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00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676400"/>
            <a:ext cx="72390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We </a:t>
            </a:r>
            <a:r>
              <a:rPr lang="en-US" dirty="0"/>
              <a:t>say a function f(n) is </a:t>
            </a:r>
            <a:r>
              <a:rPr lang="en-US" b="1" dirty="0">
                <a:solidFill>
                  <a:schemeClr val="accent1"/>
                </a:solidFill>
              </a:rPr>
              <a:t>“big-O”</a:t>
            </a:r>
            <a:r>
              <a:rPr lang="en-US" dirty="0"/>
              <a:t> of another function g(n), and write f(n) = </a:t>
            </a:r>
            <a:r>
              <a:rPr lang="en-US" b="1" dirty="0"/>
              <a:t>O</a:t>
            </a:r>
            <a:r>
              <a:rPr lang="en-US" dirty="0"/>
              <a:t>(g(n</a:t>
            </a:r>
            <a:r>
              <a:rPr lang="en-US" dirty="0" smtClean="0"/>
              <a:t>)) </a:t>
            </a:r>
            <a:r>
              <a:rPr lang="en-US" dirty="0"/>
              <a:t>(or f(n) ∈ </a:t>
            </a:r>
            <a:r>
              <a:rPr lang="en-US" b="1" dirty="0" smtClean="0"/>
              <a:t>O</a:t>
            </a:r>
            <a:r>
              <a:rPr lang="en-US" dirty="0" smtClean="0"/>
              <a:t>(g(n))), </a:t>
            </a:r>
            <a:r>
              <a:rPr lang="en-US" dirty="0"/>
              <a:t>if there are positive constants c and n</a:t>
            </a:r>
            <a:r>
              <a:rPr lang="en-US" baseline="-25000" dirty="0"/>
              <a:t>0</a:t>
            </a:r>
            <a:r>
              <a:rPr lang="en-US" dirty="0"/>
              <a:t> such </a:t>
            </a:r>
            <a:r>
              <a:rPr lang="en-US" dirty="0" smtClean="0"/>
              <a:t>that:</a:t>
            </a:r>
            <a:endParaRPr lang="en-US" dirty="0"/>
          </a:p>
          <a:p>
            <a:r>
              <a:rPr lang="en-US" dirty="0"/>
              <a:t>f(n) ≤</a:t>
            </a:r>
            <a:r>
              <a:rPr lang="en-US" dirty="0" smtClean="0"/>
              <a:t> </a:t>
            </a:r>
            <a:r>
              <a:rPr lang="en-US" dirty="0"/>
              <a:t>c g(n) for all n ≥</a:t>
            </a:r>
            <a:r>
              <a:rPr lang="en-US" dirty="0" smtClean="0"/>
              <a:t> n</a:t>
            </a:r>
            <a:r>
              <a:rPr lang="en-US" baseline="-25000" dirty="0" smtClean="0"/>
              <a:t>0</a:t>
            </a:r>
            <a:r>
              <a:rPr lang="en-US" dirty="0"/>
              <a:t>. 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i="1" smtClean="0">
                <a:solidFill>
                  <a:schemeClr val="accent1"/>
                </a:solidFill>
              </a:rPr>
              <a:t>This is really more detail than you need to know for this course, but for some students it may help to know what underlies our approach.</a:t>
            </a:r>
            <a:endParaRPr lang="en-US" i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7614720" y="1556640"/>
              <a:ext cx="994320" cy="966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07160" y="1552320"/>
                <a:ext cx="1006200" cy="97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238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676400"/>
            <a:ext cx="72390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We </a:t>
            </a:r>
            <a:r>
              <a:rPr lang="en-US" dirty="0"/>
              <a:t>say a function f(n) is </a:t>
            </a:r>
            <a:r>
              <a:rPr lang="en-US" b="1" dirty="0">
                <a:solidFill>
                  <a:schemeClr val="accent1"/>
                </a:solidFill>
              </a:rPr>
              <a:t>“big-O”</a:t>
            </a:r>
            <a:r>
              <a:rPr lang="en-US" dirty="0"/>
              <a:t> of another function g(n), and write f(n) = </a:t>
            </a:r>
            <a:r>
              <a:rPr lang="en-US" b="1" dirty="0"/>
              <a:t>O</a:t>
            </a:r>
            <a:r>
              <a:rPr lang="en-US" dirty="0"/>
              <a:t>(g(n</a:t>
            </a:r>
            <a:r>
              <a:rPr lang="en-US" dirty="0" smtClean="0"/>
              <a:t>)) </a:t>
            </a:r>
            <a:r>
              <a:rPr lang="en-US" dirty="0"/>
              <a:t>(or f(n) ∈ </a:t>
            </a:r>
            <a:r>
              <a:rPr lang="en-US" b="1" dirty="0" smtClean="0"/>
              <a:t>O</a:t>
            </a:r>
            <a:r>
              <a:rPr lang="en-US" dirty="0" smtClean="0"/>
              <a:t>(g(n))), </a:t>
            </a:r>
            <a:r>
              <a:rPr lang="en-US" dirty="0"/>
              <a:t>if there are positive constants c and n</a:t>
            </a:r>
            <a:r>
              <a:rPr lang="en-US" baseline="-25000" dirty="0"/>
              <a:t>0</a:t>
            </a:r>
            <a:r>
              <a:rPr lang="en-US" dirty="0"/>
              <a:t> such </a:t>
            </a:r>
            <a:r>
              <a:rPr lang="en-US" dirty="0" smtClean="0"/>
              <a:t>that:</a:t>
            </a:r>
            <a:endParaRPr lang="en-US" dirty="0"/>
          </a:p>
          <a:p>
            <a:r>
              <a:rPr lang="en-US" dirty="0"/>
              <a:t>f(n) ≤</a:t>
            </a:r>
            <a:r>
              <a:rPr lang="en-US" dirty="0" smtClean="0"/>
              <a:t> </a:t>
            </a:r>
            <a:r>
              <a:rPr lang="en-US" dirty="0"/>
              <a:t>c g(n) for all n ≥</a:t>
            </a:r>
            <a:r>
              <a:rPr lang="en-US" dirty="0" smtClean="0"/>
              <a:t> n</a:t>
            </a:r>
            <a:r>
              <a:rPr lang="en-US" baseline="-25000" dirty="0" smtClean="0"/>
              <a:t>0</a:t>
            </a:r>
            <a:r>
              <a:rPr lang="en-US" dirty="0"/>
              <a:t>. 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What you need to know:</a:t>
            </a:r>
          </a:p>
          <a:p>
            <a:r>
              <a:rPr lang="en-US" dirty="0" smtClean="0"/>
              <a:t>O(g(n)) describes an “upper bound”—the algorithm will perform no worse than g(n)</a:t>
            </a:r>
          </a:p>
          <a:p>
            <a:r>
              <a:rPr lang="en-US" dirty="0" smtClean="0"/>
              <a:t>We ignore constant factors in saying that</a:t>
            </a:r>
          </a:p>
          <a:p>
            <a:r>
              <a:rPr lang="en-US" dirty="0" smtClean="0"/>
              <a:t>We ignore behavior for “small” 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509760" y="3131640"/>
              <a:ext cx="5968800" cy="32169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0400" y="3122280"/>
                <a:ext cx="5987520" cy="323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91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/>
              <a:t>2</a:t>
            </a:r>
            <a:r>
              <a:rPr lang="en-US" dirty="0" smtClean="0"/>
              <a:t> is O(f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TRUE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FALSE</a:t>
            </a:r>
          </a:p>
          <a:p>
            <a:pPr marL="525780" indent="-457200">
              <a:buFont typeface="+mj-lt"/>
              <a:buAutoNum type="alphaUcPeriod"/>
            </a:pPr>
            <a:endParaRPr lang="en-US" dirty="0" smtClean="0"/>
          </a:p>
          <a:p>
            <a:pPr marL="525780" indent="-457200">
              <a:buFont typeface="+mj-lt"/>
              <a:buAutoNum type="alphaUcPeriod"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Why or why not?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/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Rectangle 9"/>
          <p:cNvSpPr/>
          <p:nvPr>
            <p:custDataLst>
              <p:tags r:id="rId4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5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715680" y="1101240"/>
              <a:ext cx="6693480" cy="51199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9200" y="1097280"/>
                <a:ext cx="6702480" cy="51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8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6885</TotalTime>
  <Words>828</Words>
  <Application>Microsoft Office PowerPoint</Application>
  <PresentationFormat>On-screen Show (4:3)</PresentationFormat>
  <Paragraphs>204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Century Gothic</vt:lpstr>
      <vt:lpstr>Courier New</vt:lpstr>
      <vt:lpstr>DejaVu Sans</vt:lpstr>
      <vt:lpstr>Helvetica Neue</vt:lpstr>
      <vt:lpstr>Times New Roman</vt:lpstr>
      <vt:lpstr>Wingdings 2</vt:lpstr>
      <vt:lpstr>Austin</vt:lpstr>
      <vt:lpstr>CS106X – Programming Abstractions in C++</vt:lpstr>
      <vt:lpstr>Today’s Topics:</vt:lpstr>
      <vt:lpstr>Big-O</vt:lpstr>
      <vt:lpstr>A student has counted how many times we perform each line of code</vt:lpstr>
      <vt:lpstr>A student has counted how many times we perform each line of code</vt:lpstr>
      <vt:lpstr>Big-O</vt:lpstr>
      <vt:lpstr>Big-O</vt:lpstr>
      <vt:lpstr>Big-O</vt:lpstr>
      <vt:lpstr>f2 is O(f1)</vt:lpstr>
      <vt:lpstr>f1 is O(f2)</vt:lpstr>
      <vt:lpstr>PowerPoint Presentation</vt:lpstr>
      <vt:lpstr>PowerPoint Presentation</vt:lpstr>
      <vt:lpstr>f3 is O(f1)</vt:lpstr>
      <vt:lpstr>f1 is O(f3)</vt:lpstr>
      <vt:lpstr>Shortcuts for calculating</vt:lpstr>
      <vt:lpstr>Let f(n) = 3 log2 n  +  4 n log2 n  +  n</vt:lpstr>
      <vt:lpstr>Let f(n) = 546 + 34n + 2n2</vt:lpstr>
      <vt:lpstr>Let f(n) = 2n + 14n2 + 4n3</vt:lpstr>
      <vt:lpstr>Let f(n) = 100</vt:lpstr>
      <vt:lpstr>Fibonacci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273</cp:revision>
  <dcterms:created xsi:type="dcterms:W3CDTF">2012-09-25T19:16:12Z</dcterms:created>
  <dcterms:modified xsi:type="dcterms:W3CDTF">2014-03-24T22:44:26Z</dcterms:modified>
</cp:coreProperties>
</file>