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ink/ink1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ink/ink2.xml" ContentType="application/inkml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ink/ink3.xml" ContentType="application/inkml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452" r:id="rId3"/>
    <p:sldId id="604" r:id="rId4"/>
    <p:sldId id="603" r:id="rId5"/>
    <p:sldId id="605" r:id="rId6"/>
    <p:sldId id="606" r:id="rId7"/>
    <p:sldId id="607" r:id="rId8"/>
    <p:sldId id="608" r:id="rId9"/>
    <p:sldId id="609" r:id="rId10"/>
    <p:sldId id="610" r:id="rId11"/>
    <p:sldId id="613" r:id="rId12"/>
    <p:sldId id="612" r:id="rId13"/>
    <p:sldId id="561" r:id="rId14"/>
    <p:sldId id="556" r:id="rId15"/>
    <p:sldId id="564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47" autoAdjust="0"/>
  </p:normalViewPr>
  <p:slideViewPr>
    <p:cSldViewPr>
      <p:cViewPr varScale="1">
        <p:scale>
          <a:sx n="66" d="100"/>
          <a:sy n="66" d="100"/>
        </p:scale>
        <p:origin x="6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7T21:27:32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6148 10937 20 0,'0'-17'10'0,"-6"56"3"0,0-34-10 15,-6-5 0-15,1 4 1 16,-7 5-1-16,6-4 0 16,-6 3 0-16,1 10 1 15,-1 4-2-15,0 0 0 16,1 0-1-16,-1 5 0 15,0 4 1-15,6 0 0 16,6 4-2-16,6 5 0 16,6 4-1-16,6 5 0 15,12-5 2-15,5-4 0 0,13-13-2 16,-1-10 1-16,0-8 1 16,6-9 0-16,1-18-1 15,-7-13 1-15,-6-4-1 16,-5-5 0-16,-7-13 0 15,-5 5 1-15,-12-1 0 16,-12 0 0-16,-6 1-2 16,-11-1 0-16,-7 13 1 15,-5 6 0-15,-1 7-1 16,7 6 1-16,5 8-8 16,7 13 1-16,-1 1-12 15,12-1 1-15,6 5 5 16,6-5 1-16</inkml:trace>
  <inkml:trace contextRef="#ctx0" brushRef="#br0" timeOffset="615.4855">6726 10893 29 0,'6'-18'14'0,"35"32"2"0,-29-10-15 16,0 5-2-16,0 4 1 16,0 5 0-16,-1 17 0 15,-5 1 0-15,-6-1 0 0,0 9 1 16,0 1 1 0,0-1-2-16,6-4 1 0,0-9-1 15,0-5 1-15,-6-4-2 16,6-13 0-16,0-18 3 15,0-9 0-15,0-12-1 16,5-15 1-16,-5-17-2 16,6-4 0-16,6-5 0 15,5-4 0-15,1 13 2 16,5 9 0-16,1 13-1 16,-1 5 0-16,1 13 2 15,-6 4 1-15,-7 14-3 16,1-1 0-16,-6 10 0 15,-6 3 0-15,-18 10-2 16,-6 9 0-16,-17 4 1 0,-7 4 0 16,1 9-1-16,0-8 1 15,0-1 0-15,5 5 0 16,7-9 1-16,5-5 0 16,12-4-1-16,6-4 0 15,12 0 3-15,12 4 1 16,6 0-4-16,5 5 0 15,6-1 2-15,7 1 0 16,5-5-2-16,0-4 0 16,0-5-1-16,1 0 1 15,-7-4-6-15,-6 0 0 16,-5 0 0-16,-13-1 0 16,1-3-8-16,-6-1 1 0,-12-4-9 15,6 14 1-15</inkml:trace>
  <inkml:trace contextRef="#ctx0" brushRef="#br0" timeOffset="4328.2109">6767 10982 11 0,'0'-5'5'0,"-5"5"8"0,5 0-6 0,0 0-1 16,0-4 1-16,0 4-1 15,0-5 0-15,0 1-4 16,0 4 0-16,0-9-2 16,0 9 0-16,-6 0 0 15,0 0 1-15,0-13-1 16,6 17 1-16,-6-8 2 16,6 4 0-16,0 0-2 15,0-5 1-15,0 5-1 0,12 5 1 16,5-1-5-1,7-8 0-15,0-1 4 0,5 5 0 16,-5-4-2-16,-12-1 1 16,-12 1-13-16,-6 0 1 15,-6-1-12-15,0 1 0 16</inkml:trace>
  <inkml:trace contextRef="#ctx0" brushRef="#br0" timeOffset="4895.3171">7416 10942 28 0,'0'13'14'0,"0"0"6"16,0 1-13-16,6 8-5 15,0 4 1-15,6 5-3 16,0 9 0-16,6 0 0 0,-1 0 1 15,1-5-2-15,-6 0 1 16,0-4-1-16,-7-9 0 16,-5 1-1-16,-5-15 0 15,-7-8-7-15,0-8 1 16,-6-10 2-16,6-4 1 16,1-14 3-16,5-3 1 15,6 3 1-15,6 1 0 16,11-1 3-16,7 5 0 15,5 5 3-15,1 4 0 16,5 13-2-16,1-4 1 16,-7 4-1-16,1 13 0 15,-7 5-5-15,-5 0 1 0,-12 4 1 16,-18 9 0-16,-6 0-3 16,-11 9 1-16,-1-4 0 15,1-5 0-15,-1 0-11 16,7-4 1-16,5-5-11 15,12-4 0-15</inkml:trace>
  <inkml:trace contextRef="#ctx0" brushRef="#br0" timeOffset="5106.2965">7918 11052 31 0,'-6'-17'15'0,"36"34"2"16,-25-8-17-16,1 13 3 15,0 0 0-15,-6 5-2 0,6 4 1 16,0 9-3-16,-6 0 1 16,6-1-1-16,0 6 1 15,6-10-2-15,5-4 0 16,7-9-14-16,5-13 1 16,7-14-2-16,-1-3 0 15</inkml:trace>
  <inkml:trace contextRef="#ctx0" brushRef="#br0" timeOffset="5287.2317">8313 11017 34 0,'-17'-9'17'0,"40"49"1"0,-11-22-17 0,6 8 0 16,-1 5 0-16,7 0 0 16,0 0 1-16,5 0-3 15,1 4 1-15,-1 5-4 16,1 4 0-16,-13-8-11 15,-5-5 1-15,-12-5-4 16,-18-8 0-16</inkml:trace>
  <inkml:trace contextRef="#ctx0" brushRef="#br0" timeOffset="5420.6933">8178 11344 36 0,'-24'-31'18'0,"36"18"1"15,0 9-18-15,-1-1 0 16,13-4 0-16,11 0-5 15,1 1 1-15,-1-1-18 0,12-4 0 16,6 4 8-16,1 0 0 16</inkml:trace>
  <inkml:trace contextRef="#ctx0" brushRef="#br0" timeOffset="5719.7672">8768 11402 35 0,'-12'4'17'0,"41"1"0"0,-17-5-18 15,0 0 4-15,6-9 1 16,-7-5-1-16,1-3 0 16,6-10-2-16,5-8 1 15,-5-1-3-15,0-3 1 0,5-6-2 16,-5 6 0-16,0 8 4 16,0 9 0-16,-1 8-2 15,-5 1 0-15,0 13 2 16,11 0 1-16,-5 13-2 15,0 1 0-15,0 12-1 16,-1 1 1-16,7-1-2 16,-6 1 1-16,-1-1-3 15,1 1 1-15,0-1-9 16,-7-4 0-16,-5 1-20 16,-12-6 0-16</inkml:trace>
  <inkml:trace contextRef="#ctx0" brushRef="#br0" timeOffset="6245.4846">8891 11287 36 0,'0'-5'18'0,"54"-4"0"0,-31 9-17 15,13 0-2-15,5-4 0 16,12 0-8-16,-6-1 1 16,0-12-9-16,6 3 1 15,-11 5 6-15,-7 1 0 16,-5 3 64-1,-119 10-54 1,207-5 4-16,-94 8 1 16,-7 1-3-16,1 5 1 15,-6-1 0-15,0 0 0 16,0 0 0-16,-1 1 1 16,1-6-4-16,0-8 1 0,-6-4-1 15,-6-14 1-15,6 1-1 16,-12-1 0-16,6-9 0 15,-12 5 1-15,0-4 1 16,6 12 0-16,0 1-3 16,6 4 1-16,6 14 0 15,12-1 1-15,12 9-2 16,5 5 1-16,6 0 0 16,6-5 1-16,1 0-2 15,-7-4 1-15,-6-4 0 16,-5-5 1-16,-7-5 1 15,-5-8 0-15,-6-14 3 16,-6 5 0-16,-6-13-8 16,-6 4 1-16,0-4 1 0,0 12 1 15,6 1-2-15,0 5 0 16,0 12-6-16,6 1 0 16,12-1-7-16,5 5 1 15,7 0-10-15,-1 5 1 16</inkml:trace>
  <inkml:trace contextRef="#ctx0" brushRef="#br0" timeOffset="6486.0679">10225 10920 37 0,'-12'-18'18'0,"24"13"2"0,-6 14-19 16,-6 5 0-16,6 8 1 0,-6 9 1 16,0 4 1-1,0 0-4-15,0-4 1 0,0 0-2 16,0 0 0-16,12 0 3 15,-1 0 1-15,13-9-3 16,5-4 1-16,7-5-1 16,5-8 0-16,6-5-1 15,1 4 0-15,-1 1-7 16,-6-10 1-16,0 1-4 16,-11-5 0-16,-1-4-15 15,-11-5 1-15</inkml:trace>
  <inkml:trace contextRef="#ctx0" brushRef="#br0" timeOffset="6656.2276">10237 10973 42 0,'-18'-14'21'0,"53"19"0"0,-17-5-20 16,12 0 1-16,5-5 0 15,6-8-5-15,7 4 0 16,-7 9-17-16,0 0 0 15,-11 9-1-15,-19 4 0 16</inkml:trace>
  <inkml:trace contextRef="#ctx0" brushRef="#br0" timeOffset="6787.6099">10325 11092 37 0,'18'-18'18'0,"53"32"0"0,-42-14-19 16,36-18-14-1,0 5 1-15,0-5-7 16,-12 5 0-16</inkml:trace>
  <inkml:trace contextRef="#ctx0" brushRef="#br0" timeOffset="7132.2477">10915 10990 31 0,'-6'-4'15'0,"12"44"4"16,-6-23-15-16,6 6-2 15,0-1 1-15,0 4 0 16,6 5 1-16,-6-4-4 15,5-5 0-15,1-9-1 16,-6 5 0-16,0-5 1 16,-6-4 0-16,-6-5-9 15,0-8 0-15,0-9-2 0,0-9 0 16,6-14 0-16,0-4 1 16,0 1 21-16,0 3 0 15,0 1-3-15,6 8 1 16,12 14-3-16,12 0 0 15,11 13 1-15,12 9 0 16,6-9-5-16,6 8 0 16,0 10-2-16,-12 4 1 15,-12 5 0-15,-17-1 1 16,-18 1-2-16,-24 8 0 16,-23 5 0-16,-12-9 0 0,-1 0-19 15,7-5 1-15,6 5-9 16,17-8 1-16</inkml:trace>
  <inkml:trace contextRef="#ctx0" brushRef="#br0" timeOffset="8047.8383">12243 11703 22 0,'23'8'11'0,"-5"-12"8"0,-12-5-12 16,0-17-1-16,0-1 0 15,0-4-4-15,5-9 0 16,1 0-3-16,0-8 0 15,0-1 0-15,0-13 0 16,-1-4 0-16,1 17 1 16,0 14 1-16,-6 8 1 15,-6 23 1-15,0 13 0 16,-6 8 0-16,-6 10 1 16,12 4-6-16,12 4 1 15,0 1 1-15,6-10 1 16,5-4 0-16,1-4 0 15,5-14-2-15,1-12 1 0,-1-10-1 16,1-9 0-16,-1-4-1 16,-5-4 1-16,-1 8 1 15,-5 5 1-15,-6 14 0 16,0 3 0-16,0 5-1 16,-7 9 0-16,7 13 0 15,0 0 0-15,6 14 1 16,-1-5 0-16,7-1-3 15,0-3 1-15,5-5-11 16,7-9 1-16,5-4-18 16,6-13 0-16</inkml:trace>
  <inkml:trace contextRef="#ctx0" brushRef="#br0" timeOffset="8287.9262">13258 11176 41 0,'-12'36'20'0,"0"-5"3"0,12-18-22 16,-12 4-2-16,6-3 1 16,6 3 0-16,0 6 1 15,0-6 0-15,18-3 0 16,-6 3-2-16,11-4 0 16,1-4 2-16,5-4 0 15,13-5-2-15,5-5 0 16,0 1-2-16,-6-5 0 15,1-4-8-15,-7-5 1 16,-11 5-19-16,-12 0 1 0</inkml:trace>
  <inkml:trace contextRef="#ctx0" brushRef="#br0" timeOffset="8454.2611">13175 11167 41 0,'-6'-22'20'0,"53"18"2"15,-23 13-22-15,5-18-1 16,13 4 1-16,5-8-3 16,6 4 0-16,6 0-15 15,-6 5 1-15,-6 4-3 16,-5-4 0-16</inkml:trace>
  <inkml:trace contextRef="#ctx0" brushRef="#br0" timeOffset="8994.1091">13387 11309 34 0,'-29'-5'17'0,"47"10"0"0,-7-5-17 16,13-5 5-16,5-8 1 15,19 0-7-15,-1-5 1 16,6 5 0-16,0-14 0 16,6 5-1-16,-6 0 0 15,-6 4 1-15,-11 5 1 16,-7 4-1-16,-5 9 0 15,-6 9 1-15,-1 0 0 16,-5 13 0-16,0-4 1 0,0 0 0 16,-1-1 1-16,1-3-2 15,0-1 0-15,0-4 1 16,-6-9 0-16,6-5-3 16,-7 1 0-16,-5-5 1 15,0-13 1-15,0-5-1 16,0 5 0-16,0 4 0 15,0 1 0-15,0-1-1 16,6 14 1-16,0 13 1 16,6 4 1-16,12 4-2 15,-1 1 1-15,7 0-1 16,5 0 1-16,6-14-1 16,1-4 0-16,5 4-1 0,0-8 0 15,-6 0 1-15,1-10 0 16,5-8-1-16,-12 4 0 15,1-4 0-15,-7 5 1 16,-5-1 1-16,-6 9 1 16,-7 9-2-16,-5 9 1 15,-6 9-1-15,12-1 1 16,0 10-2-16,11-5 1 16,1 5-30-16,6-1 1 15,-1 1 11-15,1-10 1 16</inkml:trace>
  <inkml:trace contextRef="#ctx0" brushRef="#br0" timeOffset="10119.5046">13983 11247 8 0,'0'-18'4'0,"6"5"3"0,0 9-4 0,-6-1 11 15,0 1 1-15,0-1-9 16,0 14 0-16,0-4 0 15,0-1 0-15,0 5-4 16,0 0 0-16,0 4-2 16,0 9 0-16,0 0 0 15,6 14 1-15,0-5 0 16,6 4 1-16,-1-4-2 16,-5 0 1-16,0-5-1 15,0-4 0-15,-6-4 0 16,6 0 0-16,6-5 1 15,-6-4 0-15,-6-9-2 0,0-4 1 16,0-10-1-16,0-3 1 16,0-6 2-16,0-7 0 15,-6-6-2-15,6 5 0 16,0 0 0-16,0-4 0 16,0 4 0-16,0 0 1 15,0 0-2-15,0 9 0 16,0 4 3-16,0 0 1 15,0 5-2-15,0 0 0 16,0 13 0-16,6-5 0 16,17 19-1-1,7 3 0-15,-1 1 0 16,1 0 1-16,-1 0-1 16,1-10 0-16,-1 6 1 15,-5-6 0-15,0-3-1 16,-1-1 1-16,1 1-1 15,-1-5 0-15,7-5 0 16,-1 1 0-16,1-5-1 16,5-9 1-16,-5-4 0 15,-1-9 1-15,-5 0-2 16,-6 0 1-16,-7 18 0 16,-5-5 1-16,0 5 1 15,-6 13 1-15,6 9-3 16,0 4 1-16,6 5 0 15,0 0 1-15,-1 4-2 0,7 0 0 16,0 4 1-16,-1 1 0 16,1-5-2-16,0 5 0 15,-6 4-1-15,-1-5 1 16,1 1-2-16,0-5 1 16,6 0-17-16,-6 0 1 15,-1 0-14-15,-5-13 1 16</inkml:trace>
  <inkml:trace contextRef="#ctx0" brushRef="#br0" timeOffset="11876.3664">6868 10937 17 0,'-24'-31'8'0,"12"18"7"0,12 4-9 16,0-4-4-16,6-9 0 15,0 4 1-15,6 5 0 16,0 0 2-16,0-1 1 15,-1 10-2-15,-11 4 0 16,-6 0-1-16,1 13 1 16,-1 9-4-16,-6 9 1 15,6 9 0-15,0-5 0 16,6 23-2-16,6-9 0 16,-6 4 2-16,12 0 0 0,-6 0-2 15,-6 0 0-15,6 0 1 16,-6 5 1-16,0-10-1 15,0-8 0-15,5-9 0 16,-10-9 1-16,5-4-1 16,0-9 1-16,0-14-1 15,-6-8 1-15,6-5-3 16,-6-4 1-16,0-9 2 16,0 0 0-16,0 0-1 15,6-9 0-15,0-4 0 16,0-4 0-16,6-6-1 15,6 1 0-15,5 9 1 16,7 4 1-16,6-4-1 16,-1 13 1-16,6-4 0 0,1 4 0 15,-1 9-2-15,7 8 0 16,-1 6 0-16,0 3 1 16,-5 14 1-16,-7 0 0 15,-5 4-1-15,-7 5 1 16,-5 8 0-16,0 1 1 15,-12-1-2-15,0 1 0 16,-12 8-1-16,-6-4 0 16,-5-4 2-16,-7-1 0 15,-5-8-1-15,0 0 0 16,-1-9 0-16,13-1 1 0,5 1-2 16,6-4 0-16,6-1 1 15,6-4 1-15,6 9 1 16,6 0 1-16,6 4-2 15,5 5 1-15,7-1-2 16,5 6 1-16,6-6 2 16,7 10 0-16,5-5-3 15,-6 0 0-15,6-4 0 16,-12-5 0-16,-5 0 0 16,-7-4 0-16,-5 0-5 15,-12 0 0-15,-7 0-42 16,-5 4 0-16</inkml:trace>
  <inkml:trace contextRef="#ctx0" brushRef="#br0" timeOffset="35131.0576">17110 5709 20 0,'30'-18'10'0,"-7"14"7"0,-17-1-11 0,0 1 1 15,-6-9 1-15,-6-1-5 16,-5 1 1-16,-1-5-1 16,-12-4 1-16,-11 0-4 15,-7 0 1-15,-17 9-1 16,-5 0 0-16,-7 8 3 16,-6 10 0-16,0 12-2 15,1 19 1-15,-7 8-3 16,6 13 1-16,7 5 0 15,5 18 0-15,6-1 0 16,17-3 1-16,13-6-1 0,17 1 1 16,24 0 4-1,17-9 0-15,19-9-6 0,16-4 1 16,19-10-2-16,11 1 0 16,19-9 1-16,-7-13 1 15,-6-18-1-15,0-13 1 16,-5-14 3-16,-13-8 0 15,-17-23-1-15,-12 5 0 16,-17-18-1-16,-19-17 0 16,-17-5-1-16,-17 9 1 15,-19 4-1-15,-5 5 1 16,-12 4-2-16,0 14 1 16,6 13-8-16,5 8 0 15,1 19-16-15,6 8 1 0,5 13 0 16,1 9 1-16</inkml:trace>
  <inkml:trace contextRef="#ctx0" brushRef="#br0" timeOffset="37413.9649">16668 6293 33 0,'6'0'16'0,"11"13"1"0,-17-13-17 15,0 0 3-15,6 9 0 16,-6-9 2-16,-6 9 0 15,1 0-6-15,-1-1 1 16,-6 6 0-16,0-1 0 16,0 5 1-16,-5 4 0 15,-1 4 1-15,-6 1 1 16,-11 4-2-16,-1 17 0 16,-5 1-1-16,0 4 0 15,0-9 0-15,-1 1 1 0,7-6-1 16,-1-3 1-1,1 4 1-15,-12-9 0 0,0 0 2 16,-6 0 0-16,-1-5-6 16,1 5 0-16,0-4 3 15,0-1 0-15,6-4-2 16,0 0 1-16,0-8 0 16,-7-1 1-16,7 5-1 15,6-5 1-15,6 5-2 16,5-1 1-16,6 1 0 15,1 0 1-15,5-5-1 16,0 9 0-16,1-4 0 16,-1-5 1-16,0 0-1 0,1 1 1 15,-1-1 1-15,-6 0 0 16,1 0-3 0,-13 1 1-16,1-6-1 0,-1 6 0 15,1-1 2-15,0 14 0 16,-1 4-2-16,1-5 0 15,-1 1 3-15,1-1 0 16,0 1 1-16,-1-5 0 16,7-5-2-16,-7 6 1 15,7-1-3-15,-1-9 1 16,1 9-1-16,-1 0 1 16,-5 0-1-16,5 0 1 15,1 9 0-15,-1 0 0 16,1-4 0-16,-1-1 0 0,1 1 0 15,-1-5 1-15,1 0 0 16,-1-4 0-16,1 4-3 16,-1 0 1-16,1 0 2 15,-6 0 0-15,5 1-2 16,6-1 1-16,1 0 0 16,-1 0 1-16,7-4-1 15,-1 4 0-15,0-5 0 16,-5 1 0-16,-1 0 3 15,0-5 1-15,1 0-5 16,-13 14 1-16,7-1 1 16,-1 1 1-16,1 4-4 15,5 0 0-15,1-9 2 16,-1 5 0-16,0 3 0 0,1 6 1 16,-7 4-1-16,-5-5 0 15,0 5 0-15,-1 4 0 16,1 5 0-16,-12 8 1 15,5-4-2-15,1 5 1 16,6-5 0-16,-1 9 1 16,1-5-1-16,-1 5 0 15,1 0-1-15,0-9 1 16,-1-4 0-16,7-9 0 16,-13 0 0-16,1-1 0 15,6-8 0-15,-7 0 1 16,-5 0-2-16,0-9 1 15,0 1 1-15,0-6 0 16,-1 5-2-16,1 0 0 0,0-8 2 16,0 3 0-16,0 1-2 15,-1 0 0-15,7-1 1 16,0 6 0-16,-1-1 0 16,1 4 0-16,-6 1 0 15,-6-1 0-15,6-8 1 16,-1 9 0-16,7-5-2 15,0-9 0-15,5 0 1 16,7 0 1-16,-1-4-1 16,1 0 0-16,5 0-1 15,1 0 1-15,-7-5 0 16,1 5 1-16,-7-13 0 16,7 13 0-16,-1-9-2 15,7 8 0-15,-1 1 1 0,6-4 1 16,1-1-2-16,-1 1 1 15,6 3 1-15,0-8 0 16,-5 5-1-16,-1 4 1 16,-6 0-3-16,-5 4 1 15,-1 4 1-15,-5-3 0 16,-18-1 0-16,0 0 1 16,-6 1-1-16,0-1 0 15,-18 0 0-15,-5-13 1 16,-13 0-2-16,-17 5 1 15,-12-5-1-15,-29-5 1 0,-7-8 0 16,-5 4 1-16,-6 5-2 16,0 4 1-16,-6 13 1 15,24-4 0-15,5 4-2 16,6 5 1-16,1-1 1 16,-7-3 0-16,-17 8-2 15,6-18 0-15,5 14 1 16,-11 0 0-16,0-5 0 15,0 4 1-15,23-3-2 16,7 8 0-16,5-9 1 16,0 9 0-16,0-4-1 15,-11 4 1-15,-1 5 0 16,0 4 0-16,7 8 2 16,-1 6 0-16,6 3-3 15,6-12 1-15,6-1-2 0,18 5 1 16,11 4 1-16,13-4 1 15,5 4-1-15,12-4 1 16,12 0-2-16,5 4 0 16,7-13 1-16,6 4 1 15,5 1-2-15,6-10 1 16,1 5 0-16,-1-9 0 16,6 0 0-16,0-8 0 15,-5-1 0-15,-1-9 0 16,-12 1 0-16,19-1 0 15,-7 1 1-15,12-5 0 16,-6 0-2-16,6-5 0 16,0 5 1-16,0-4 0 0,12-9 0 15,-6-5 1-15,0 0-2 16,6 5 1-16,0-5 0 16,0 1 0-16,0 12 0 15,-6-8 0-15,0 0 0 16,-6 8 0-16,0 1 0 15,-6-1 0-15,-5 10 0 16,-1 4 0-16,-6-1 0 16,1 6 1-16,-13-1-2 15,-5 5 0-15,-6-1 1 16,-12 10 1-16,6-1-1 16,6-3 0-16,5-1 0 15,7-5 1-15,11 1-2 0,7-5 1 16,11-4 0-16,12-4 1 15,11-5 0-15,1 0 0 16,6 0-3-16,-1 0 1 16,-5 0 1-16,0 8 0 15,-1 6 1-15,-5 8 0 16,0 0-1-16,0-4 0 16,5-1-1-16,1 1 0 15,0-5 2-15,5 1 1 16,-11-10-5-16,0 0 1 31,12 10-59-31,11-14 1 16</inkml:trace>
  <inkml:trace contextRef="#ctx0" brushRef="#br0" timeOffset="39186.5265">17217 8752 9 0,'5'5'4'0,"19"-5"12"0,-18 0-5 15,0 0-2-15,0-9 0 16,-6 9-6-16,0-14 0 15,-12 1-2-15,-6 9 1 16,-5 8-3-16,-13 5 1 16,-5-5 1-16,-6-4 1 15,-12 5-2-15,-6 8 0 16,0 5 0-16,-6 13 0 16,-6 13 1-16,1 18 0 0,-1 18 3 15,0 17 0-15,18 5-2 16,12-9 0-16,24-5 0 15,17-4 1-15,23-4 0 16,19-18 1-16,23-14-2 16,29-4 0-16,13-8-3 15,17-27 1-15,0-18-1 16,-6-13 0-16,-6-9 0 16,-12-18 1-16,-11-22 0 15,-24-4 1-15,-12-22-1 16,-29 0 1-16,-18 4-2 15,-18 9 0-15,-6 8-3 0,-11 23 1 16,0 5-21-16,5 12 1 16,12 10 3-16,1 17 0 15</inkml:trace>
  <inkml:trace contextRef="#ctx0" brushRef="#br0" timeOffset="41031.7032">16615 9562 9 0,'12'4'4'0,"17"5"2"0,-29-9-5 0,6 0 9 15,-6 0 0-15,6 0 2 16,-6 0 1-16,0 0-12 16,0 9 1-16,-6 4-2 15,0 0 0-15,-6 5 0 16,0 4 1-16,-5 13 1 16,-1 1 0-16,-6 4-1 15,-5-1 1-15,5 28 0 16,1-1 0-16,-7 5-1 15,1 4 1-15,-13-8-2 16,1 8 1-16,0 0-1 0,-6 0 0 16,-1 0 1-16,-5 5 1 15,0 8-2-15,6-8 0 16,0-9-1-16,0-5 1 16,-1 5 0-16,1 4 1 15,6-17-1-15,0-1 1 16,-1 1-1-16,-11 4 0 15,0 4-1-15,0 5 1 16,0-1 0-16,-6 6 1 16,0-6-2-16,-6 6 1 15,6-6 0-15,6-12 0 16,0 4 0-16,0 0 1 16,0-5-1-16,-1 10 1 0,-16 12-1 15,-25 5 0-15,-5 5-1 16,-18-1 1-16,-12 5 1 15,0-9 1-15,-11 5-2 16,-13-10 1-16,-17 10-2 16,6 4 1-16,0-1 2 15,-6 10 0-15,-6-9 0 16,0 0 0-16,12-9-2 16,-7-9 1-16,1-13-1 15,-17 5 1-15,5-14 0 16,6 0 0-16,-6 4-2 15,0-8 0-15,6-1 0 16,12-3 0-16,17-5 1 16,1 8 0-16,5 1-1 0,-5-9 1 15,5-5 1-15,0 5 0 16,7 0-2-16,-13-5 1 16,6-4 1-16,-5 0 0 15,11-9-2-15,18 5 1 16,12-5 1-16,12 0 1 15,5-4-4-15,12 4 1 16,7 0 1-16,-1 0 1 16,-6 0 1-16,12-4 1 31,-17 4-3-31,11-4 0 16,6 4 0-16,12-5 0 15,6 1-1-15,5 0 0 0,7-1 2 16,0 1 1-16,-1 0-2 15,1 4 1-15,-1 4-2 16,1-3 1-16,0 3 0 16,-1-4 0-16,1 0 0 15,-1 5 0-15,-5-5 0 16,6 0 1-16,-1-4-1 16,-5-5 1-16,6 5 0 15,-7-1 0-15,7-8-1 16,-1 5 0-16,1-6-1 15,0 1 0-15,5-9 0 16,7 0 1-16,-1-4 0 16,6-5 0-16,6-4-1 15,7-9 0-15,-1-9 1 0,6 0 0 16,6-5-1-16,-1 5 1 16,7 5 0-16,-6 4 1 15,0 0-1-15,0 4 0 16,0 5 0-16,-6 4 0 15,0-4 0-15,-6 4 1 16,-6 4 0-16,-11 5 1 16,-7 14-2-16,-5 8 0 15,-7 9 0-15,1 4 0 16,-6 14 0-16,0 4 1 16,5-5-1-16,1 1 1 15,-6-5-1-15,11 0 1 16,1-4-3-16,0-4 1 0,5 4 2 15,7-18 0-15,5 0 1 16,6-13 1-16,6 4 0 16,18-9 1-16,6 1-2 15,11-5 1-15,12-5-3 16,13 1 0-16,10-14-2 16,13 5 0-16,0 0-5 15,5-9 0-15,1-1-6 16,-6 6 0-16,-6-5-24 15,-1-18 1-15,-5-9 30 16,-23 9 1-16</inkml:trace>
  <inkml:trace contextRef="#ctx0" brushRef="#br0" timeOffset="233534.9513">7298 9517 14 0,'12'-13'7'0,"30"4"6"0,-31 5-8 15,7-1-1-15,6 1 1 16,-13-5 1-16,1 0 0 15,-6 5-2-15,-6 4 1 16,0 4-3-16,-6 10 1 16,0 3-2-16,0 1 1 0,1 0 0 15,-1-1 1-15,-6 1-4 16,0 0 0-16,0-1 2 16,0 1 1-16,1 13 0 15,-7 4 0-15,0 1-2 16,-5 4 1-16,-1-1 0 15,0-8 0-15,7 14 0 16,-1-6 1-16,6-3 0 16,0-5 1-16,1 4-4 15,-1 1 1-15,0-14 0 16,0 4 1-16,-5 5-1 16,-7-4 1-16,-6-1-1 15,-5-4 1-15,0 14 1 16,-1-14 1-16,1 4-3 0,-1-3 0 15,1-1 0-15,0 0 1 16,-1 0-1-16,1-4 1 16,-1 4-1-16,1-5 0 15,0-3 0-15,-7 3 1 16,-5 1-1-16,0 0 0 16,0-5-1-16,0-4 1 15,5 4 1-15,-5-4 0 16,0 0-1-16,-6 0 1 15,0 0-1-15,5 4 0 16,1-4-1-16,0 4 1 16,0 0 0-16,6-4 0 15,-1 4-1-15,7-4 0 0,-1 0 2 16,1 0 0-16,0 0-1 16,-13 0 0-16,7 4 0 15,0-4 1-15,5 4-1 16,-11-4 0-16,6 4-1 15,-6 5 1-15,11-5 0 16,-5-4 1-16,0-9-3 16,11 13 1-16,1-17 3 15,5 13 0-15,6-5-2 16,1-13 0-16,5 0-2 16,6 0 1-16,0 1 1 15,6-1 1-15,0 0-2 16,12-4 1-16,0-1-1 15,0 1 1-15,-1-5-1 0,1 1 1 16,-6 3 0-16,-6 6 0 16,0 3 0-16,-6 1 0 15,-6-1 0-15,1 5 0 16,-7 0-1-16,0 5 1 16,-5-1 1-16,-1 5 0 15,-6 4-2-15,1 1 1 16,-1 3 1-16,1 14 0 15,5-4-1-15,7-1 0 16,5-4 0-16,6 5 0 16,12-9 1-16,11-1 0 15,7-3 0-15,6-6 1 0,11 1-2 16,0 0 0-16,6-9 1 16,-5 9 1-16,-1 0-4 15,0-9 1-15,-5 4-5 16,5 5 0-16,-6-9-17 15,7 0 1-15,-1 0-6 16,18 0 1-16</inkml:trace>
  <inkml:trace contextRef="#ctx0" brushRef="#br0" timeOffset="235742.7177">7859 9526 2 0,'0'9'1'0,"18"-9"1"16,-18 0 0-16,6-4 8 15,-1-5 0-15,-5 4-1 16,0 1 0-16,0 0-6 15,-5-1 0-15,-1 1-2 16,-12-5 1-16,-6 9-2 16,-5 0 1-16,-1-5 2 15,-5 14 0-15,0 5 0 0,-1 3 1 16,1 5-3-16,5 5 1 16,7 4-1-16,5 0 0 15,6 4-1-15,6-4 1 16,6-4 0-16,12-10 1 15,6-3-2-15,5-10 1 16,13-13-1-16,-1-17 0 16,1-5-1-16,-1-5 0 15,-6 1 1-15,-5-14 0 16,0-13 0-16,-7 5 1 16,-5-1-3-16,0 1 1 0,0 8 2 15,5 5 0-15,-5 9-2 16,0 8 0-16,0 9 1 15,-12 5 1-15,0 9 3 16,-6 13 1-16,-6 8-4 16,0 14 1-16,1 5-2 15,5 8 0-15,6 0 0 16,6 0 0-16,5-4-1 16,1 0 0-16,6 4 2 15,5-13 1-15,1-4-3 16,0-10 1-16,-1-3 0 15,1-10 1-15,-1 0-1 16,7-4 0-16,-1-4 0 16,-5-5 0-16,0-9-1 15,-7-4 1-15,1-4 0 16,-6 13 0-16,-6-10 0 0,6 10 0 16,-12 0 0-16,-12 13 1 15,6 4 1-15,0 14 1 16,0 0-3-16,0-1 0 15,6 1 1-15,0 4 0 16,0-9-2-16,6 5 1 16,0-5 0-16,6 1 1 15,5-5-7-15,-5-5 0 16,6 0-6-16,0-4 0 16,-1-4-3-16,1 0 0 15,0-1 1-15,-1 1 0 0</inkml:trace>
  <inkml:trace contextRef="#ctx0" brushRef="#br0" timeOffset="236117.9043">8667 9102 18 0,'-12'0'9'0,"7"-23"2"0,5 23-8 15,-6 5 1-15,0 4 0 16,0 13 1-16,0-4 0 15,0 13 1-15,0 8 0 16,0 10-4-16,-6 4 1 16,1-9-2-16,5 5 0 15,0 0-2-15,0 4 0 16,0-9 2-16,6-4 0 16,6-5-11-16,6-8 1 15,5-5-20-15,7-9 0 16</inkml:trace>
  <inkml:trace contextRef="#ctx0" brushRef="#br0" timeOffset="236513.4335">8880 9575 16 0,'-12'-9'8'0,"47"13"-2"15,-17 1-9-15,0-1 11 16,-1-4 1-16,1 5-2 16,0-5 1-16,-1 0-5 15,7 0 1-15,0-5-3 16,5 1 0-16,-11-5-2 16,0-4 1-16,-7-5 0 0,-11 5 0 15,-6 0 1-15,1 4 0 16,-7 9-1-16,-6 4 0 15,0 5 4-15,-5 4 1 16,5 1-6-16,6 3 0 16,0 5 2-16,7 0 0 15,5 1-2-15,5-6 1 16,7 1 0-16,0-9 1 16,6-5-11-16,5-4 1 15,1-4-17-15,5-5 0 16,1-4 23-16,5-1 1 15</inkml:trace>
  <inkml:trace contextRef="#ctx0" brushRef="#br0" timeOffset="236808.5936">9428 9168 16 0,'-11'-27'8'0,"46"14"0"0,-23 13-8 0,0 9 5 15,-1 0 1-15,1-5-1 16,0 10 1-16,-6 8 1 16,0 4 0-16,-6 10-5 15,0-1 1-15,0 5-3 16,0 4 1-16,0-4 0 0,-6-5 0 16,6 9-2-1,0-4 0-15,0-4 1 0,0-1 0 16,6-4-1-16,0-4 1 15,0-5-9-15,-1-5 0 16,1-3-12-16,-6-14 0 16,6 0 15-16,6-5 1 15</inkml:trace>
  <inkml:trace contextRef="#ctx0" brushRef="#br0" timeOffset="237123.4077">9458 9460 11 0,'-36'13'5'0,"13"-39"6"15,23 30-6-15,0 0 1 16,0-4 1-16,0 0-3 15,0-4 1-15,0 4 0 16,0 0 0-16,12-4-1 16,-1-1 0-16,7 5-4 15,12 0 1-15,-1-4-1 16,7-5 1-16,-1 9-8 16,0-9 0-16,7 5-9 15,-7-1 0-15,-5 5 2 16,-1 0 1-16</inkml:trace>
  <inkml:trace contextRef="#ctx0" brushRef="#br0" timeOffset="237424.3484">9865 9500 23 0,'-18'17'11'0,"30"1"5"0,0-18-13 16,6 0-1-16,11 0 0 15,-5 0-2-15,5-4 1 16,1-1-2-16,-1-4 1 15,1-4 1-15,-7 0 0 16,-5-5-1-16,0 0 0 16,-12 10 0-16,-6-1 1 0,-12 4 0 15,-6 14 0-15,-6 9 2 16,-5 8 0-16,-1 1 0 16,1 0 0-16,11-5-1 15,6 0 0-15,12-9-2 16,12-4 0-16,12 0-2 15,17-9 0-15,6-5-13 16,6 1 1-16,7-1-8 16,-7 1 1-16</inkml:trace>
  <inkml:trace contextRef="#ctx0" brushRef="#br0" timeOffset="237752.2014">10921 9305 23 0,'0'-4'11'0,"12"48"8"0,-12-35-11 15,6 13-2-15,0 0 0 16,0 5-2-16,0 8 0 0,5 0-3 16,1-4 0-16,0 5-2 15,0 8 0-15,0-4 2 16,-7-1 0-16,1-3-7 16,0-5 1-16,0-9-9 15,-6-9 0-15,0-13-7 16,-6-9 0-16</inkml:trace>
  <inkml:trace contextRef="#ctx0" brushRef="#br0" timeOffset="237980.8009">10939 9283 16 0,'23'-27'8'0,"66"-12"4"16,-65 43-9-16,5 0 1 15,1 1 0-15,-1-1 4 16,-5 14 1-16,-13 4-3 0,1 13 0 15,-18-8-6-15,-5 4 0 16,-19 0 0-16,-11 0 0 16,-1-5-1-16,1 1 0 15,6-9-2-15,11-5 1 16,12 0-11-16,6-17 0 16,18-1-8-16,18-12 1 15</inkml:trace>
  <inkml:trace contextRef="#ctx0" brushRef="#br0" timeOffset="238174.4188">11517 9040 34 0,'-18'-14'17'0,"36"50"2"0,-12-10-17 0,0 14 2 15,0 13 1-15,-6 0-2 16,0 0 0-16,0 5-3 15,0-5 1-15,0-4-4 16,6-1 0-16,-6-8-38 16,0-5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101.51724" units="1/cm"/>
          <inkml:channelProperty channel="Y" name="resolution" value="63.52941" units="1/cm"/>
          <inkml:channelProperty channel="T" name="resolution" value="1" units="1/dev"/>
        </inkml:channelProperties>
      </inkml:inkSource>
      <inkml:timestamp xml:id="ts0" timeString="2014-02-07T21:39:12.5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15107 14016 0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26.19775" units="1/cm"/>
          <inkml:channelProperty channel="Y" name="resolution" value="434.78262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2-07T21:58:16.4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5507 8552 8 0,'0'7'4'0,"-16"-3"-2"16,16-8-4-16,-5 8-4 16,5-8 1-16</inkml:trace>
  <inkml:trace contextRef="#ctx0" brushRef="#br0" timeOffset="1561.5492">5647 8474 12 0,'11'-4'6'0,"-1"11"5"0,-10-7-7 16,0 0 0-16,5 0 1 16,0 8-1-16,-5-8 1 15,0 0-1-15,0 0 0 0,0 0-2 16,0 0 0-16,0 0 1 15,0 0 1-15,0 0-1 16,0 0 0-16,0 8-3 16,0-8 1-16,0 8 0 15,0 0 1-15,0-8 1 16,0 0 1-16,0 0-2 16,0 0 0-16,0 0-1 15,0 0 1-15,0 0 1 16,6 7 0-16,4-7-3 15,0-3 0-15,-4 6 5 16,4-6 0-16,0 10-7 0,1-7 1 16,-1 4 4-16,1-4 1 15,-1 0-5-15,0-4 1 16,1 8 2-16,-1-4 1 16,1 0-2-16,-1 0 0 15,0 0-1-15,1-4 0 16,10 0 1-16,-6 1 1 15,1-5-3-15,-1 4 0 16,6-4 1-16,0 0 0 16,-5 4 2-16,-1 8 0 15,1-4-2-15,-1 0 1 16,11 0 0-16,0-8 0 16,0 1-1-16,11-5 0 0,4 0 0 15,1 4 1-15,5 1-1 16,0-9 1-16,-1 4-2 15,1-3 1-15,0-1 0 16,-6 1 0-16,-4 3 0 16,-1 0 1-16,1 1-1 15,-6-1 1-15,0 0 0 16,0 0 1-16,11 5-2 16,-6-1 0-16,6-4-1 15,-1 0 0-15,6 1 2 16,0-1 1-16,5 0-2 15,5 1 1-15,0-1-2 16,1 0 1-16,4 1 0 16,0-1 0-16,16 0-1 15,0 4 1-15,0-3 1 16,6-1 1-16,-1-4-3 0,-5 1 1 16,-5-1 1-16,-6 5 0 15,-4-5-1-15,-6 0 0 16,0 9 2-16,-5-9 0 15,5 4-5-15,-5 1 1 16,-5-5 3-16,0 12 1 16,-11 0-3-16,1 0 1 15,-6 0 1-15,-5 4 1 16,-5-4-2-16,-1 4 1 16,-4 0 0-16,-6-3 0 15,1-5-2-15,-1 4 0 31,1 4 0-31,-1 0 1 0,-10 0 0 16,0 0 0-16,5-4 0 16,-5 4 1-16,0-4-1 15,0 4 1-15,0 0-1 16,0 0 0-16,0 0 0 16,0 0 0-16,0 0 1 15,0 0 0-15,5 8-1 16,-5-8 1-16,6-4-2 15,-6 4 1-15,5-4-1 16,-5 4 1-16,5-4 1 16,0 4 0-16,-5 0-2 15,11 4 0-15,-6-8 0 16,-5 4 1-16,0 0 0 16,0 0 1-16,0 0-1 0,0 0 1 15,0 0 0-15,5 4 0 16,-5-4-2-16,0 0 1 15,0 0-1-15,0 0 1 16,0 0 0-16,0 0 1 16,0 0-2-16,0 0 1 15,0 0 0-15,0 0 1 16,0-4-1-16,-5 8 0 16,5-4-1-16,0 0 0 15,0-4 3-15,0 4 0 16,0 0-3-16,0 0 0 0,0 0 1 15,-5 4 0-15,5-4 0 16,-6 0 0-16,1 0 0 16,0 4 1-16,0-8-2 15,0 8 1-15,-1-4 0 16,1 4 0-16,-5 0-1 16,5-4 1-16,-1 4 1 15,1 0 0-15,0-4-2 16,-5 0 1-16,4 0 0 15,-4 3 0-15,5-6 0 16,0 3 0-16,-1 3-1 16,1-3 0-16,0 4-2 15,0 0 1-15,0-4-16 16,-1-4 0-16,1 0-19 16,10-3 1-16,6-17 21 0,-1-11 0 15</inkml:trace>
  <inkml:trace contextRef="#ctx0" brushRef="#br0" timeOffset="5299.9511">5330 3410 20 0,'-21'-12'10'0,"6"20"5"15,9-4-9-15,1-8-4 16,-5-4 0-16,-1 0 0 0,1 0 0 16,-6-3-1-16,1 3 1 15,-6 4 0-15,-10 8 1 16,-6 4 0-16,-9 7 0 16,-6 5-1-16,-6 3 1 15,-14 16 1-15,4 4 0 16,0 4-2-16,6 3 1 15,10 9-1-15,5 11 0 16,6 4-2-16,9 12 0 16,12 7 0-16,9-7 1 15,11 0 1-15,16-8 0 16,31 0 1-16,15-16 1 16,21-7-6-16,21-24 1 15,16-15 1-15,15-12 1 0,5-16-1 16,-10-15 1-16,-5-20-1 15,-16-12 0-15,-15-15 0 16,-21-23 0-16,-21-20 0 16,-21-4 0-16,-26 0-6 15,-26-11 0-15,-20 22-5 16,-11 17 0-16,-5 11-25 16,5 23 1-16</inkml:trace>
  <inkml:trace contextRef="#ctx0" brushRef="#br0" timeOffset="6980.7102">8949 5491 29 0,'-16'-8'14'0,"16"20"5"0,0-12-15 16,-5-4-3-16,-5-4 0 15,-6-15-1-15,-10 4 0 16,-10 7 0-16,-21 0 1 15,-6-3 0-15,-15 11 1 16,-15-8 2-16,-1 8 1 16,-5 4-5-16,-15 12 0 15,-6 11 1-15,-20 1 1 16,5 15-1-16,-1 7 1 16,6 1 2-16,11 4 0 15,4-4-2-15,17 7 1 0,20 9-5 16,15-5 1-16,22 1 2 15,20-5 1-15,10 8-2 16,11 13 0-16,11 6 0 16,4 9 0-16,1 11 0 15,0 40 0-15,-1 22 0 16,1 32 1-16,-1 24 1 16,-4 7 1-16,-1 4-3 15,6-12 0-15,-1-23 0 16,11-8 0-16,-5-27 0 15,0-16 0-15,-5-27 0 16,-6-15 1-16,0-5-2 16,1-23 1-16,-1-12 0 15,16-19 0-15,5-8 1 0,11-15 0 16,26-8-2-16,10-24 0 16,15-8 0-16,11 1 1 15,5-4 0-15,11 7 1 16,20 4-2-16,-4 1 1 15,4 3 1-15,16 4 0 16,16 4-1-16,15 4 0 16,5 0-1-16,26 7 1 15,16 1 0-15,-15 8 0 16,-1 7 0-16,-10 24 0 16,-15-9 0-16,-22 9 1 15,-15 4-1-15,-10-9 0 16,-6 1 0-16,-20-8 1 0,-16-15 3 15,-5-5 0-15,-16-15-4 16,-10-16 0-16,-6-11 2 16,-10-20 0-16,-5-27-2 15,-10-24 0-15,5-30 0 16,-6-32 1-16,11-43-5 16,5-16 1-16,6-38-1 15,-6-12 0-15,-5-16 1 16,-5 1 0-16,-11 22 5 15,-10 17 0-15,-15 26-2 16,-11 28 1-16,-21 19-1 16,-21 28 1-16,-25 11-1 15,-22 20 0-15,-36 0-1 16,-51 16 1-16,-32 26-5 16,-57 9 1-16,-47 27 0 0,-42 11 1 15,-20 16 0-15,-1 0 1 16,22-4-30-16,25 12 0 15,58-15 22-15,15 7 1 16</inkml:trace>
  <inkml:trace contextRef="#ctx0" brushRef="#br0" timeOffset="11903.7102">10420 8088 20 0,'0'0'10'0,"16"0"6"16,-11 0-11-16,6 0-3 16,-1-4 0-16,11 4 1 15,-6-4 1-15,1 4-2 16,5 0 1-16,0-4 2 15,-1 0 0-15,6 4-3 16,6 0 0-16,9-4-1 0,16-4 1 16,11-3-1-16,15-1 1 15,16-11-1-15,21 3 0 16,-1 1-2-16,6-9 0 16,0-7 1-16,-1 0 0 15,-9 8 1-15,-11-12 0 16,-16 15 0-16,-15 5 0 15,-11-1 1-15,-15 5 0 16,-10-1 1-16,-6 5 1 16,-10-1-3-16,-11 8 1 15,-10 4-2-15,-5 0 0 16,-6 0 0-16,-4 4 0 16,-6-4 0-16,0 12 1 0,0-9-2 15,1-3 1-15,-1 4 0 16,0 0 0-16,0 0 1 15,6-4 1-15,4-4-3 16,6-4 0-16,10 5 1 16,0-9 0-16,6 4 2 15,4 0 0-15,1 4-4 16,5-3 0-16,0-1 1 16,5-8 1-16,5 4 0 15,0 5 1-15,5-5-2 16,6-7 1-16,5 3-4 15,0 0 0-15,-1 5 2 16,-4-1 0-16,-6 0 0 16,1 1 0-16,-11 3-4 15,-11 4 1-15,-4 4-34 0,-11 4 1 16</inkml:trace>
  <inkml:trace contextRef="#ctx0" brushRef="#br0" timeOffset="15731.9827">12615 5881 23 0,'0'-8'11'0,"20"4"3"0,-14 4-12 16,-1-3-2-16,0-1 1 16,-5 4-1-16,0-4 0 15,0 4 2-15,0 0 0 16,0-4 2-16,-5 4 0 16,5 0 1-16,0 0 0 15,0 0-4-15,0 0 0 16,0 0 1-16,0 0 0 15,0 0-1-15,0 8 1 16,0 3-2-16,0 5 1 16,-5 7 0-16,-1 5 1 0,1 7 0 15,0 15 0-15,-5 13-2 16,4 3 0-16,1 16-1 16,-5 11 1-16,-1 17 1 15,1 10 0-15,0 9-1 16,-6 8 0-16,0-5 2 15,-4 5 0-15,-6-9-1 16,-6 1 1-16,1 3-3 16,5-19 1-16,0 8 2 15,5-8 0-15,11 8-3 16,5 4 1-16,5-4 0 16,0-16 1-16,5-4-3 15,0-15 1-15,0-12 3 16,1-11 1-16,-6-5-2 0,-6-3 0 15,1-12 0-15,-5-12 1 16,-6 0-1-16,6-8 1 16,5-3-1-16,-1-5 1 15,1-7-2-15,5 4 0 16,0-8-1-16,0 4 1 16,0-8 1-16,0 0 1 15,5-4-2-15,1 0 0 16,-1 0 0-16,10-4 0 15,6 0 0-15,10-3 1 16,16-1-2-16,26 0 1 16,10 4 1-16,16 8 0 0,10 0-2 15,6 8 1-15,9 8 0 16,6 3 0-16,11-7-1 16,-1 0 1-16,6-5 2 15,5-3 1-15,15-8-2 16,11-7 1-16,-1-9-1 15,6 5 1-15,6-5-4 16,-1 5 1-16,-16 3 1 16,-9 4 1-16,-6 12-2 15,-11 4 0-15,-15 3 1 16,-15 1 0-16,-17 0 0 16,-9 0 1-16,-11-5-1 15,-11 1 0-15,-9-8-3 16,-12 0 1-16,6-4 2 0,-10-7 0 15,-6-9 1-15,-4-7 0 16,-12-8-1-16,-4-8 1 16,-6-8-1-16,-4-19 1 15,-1 0 0-15,0-24 0 16,0-15-2-16,0-16 1 16,6-7-1-16,-1-20 1 15,1-12-1-15,-1-8 0 16,6-3 0-16,-1-8 0 15,1 7 0-15,5 1 0 16,5 19 1-16,0 12 0 16,0 19-2-16,0 4 0 15,-6 16 1-15,1 11 1 0,-5 13-1 16,-6 6 1-16,-5 21 1 16,-10 3 0-16,-5 8 0 15,-21 8 1-15,-16 12-2 16,-26-4 0-16,-21 7 1 15,-20 16 1-15,-42-4-2 16,-21 4 1-16,-26 20-2 16,-31 0 1-16,-5-1 0 15,-5 1 0-15,-6-4 0 16,11-5 1-16,10-14-2 16,6-5 1-16,15 0 0 15,26-3 1-15,10-5-11 16,21-7 1-16,27-4-12 15,14 7 0-15,27 1-8 0,16-4 0 16</inkml:trace>
  <inkml:trace contextRef="#ctx0" brushRef="#br0" timeOffset="17503.925">8585 4345 14 0,'5'-4'7'0,"11"4"7"0,-16 0-8 16,5 0-4-16,5 0 1 15,-4 4-1-15,4-4 1 16,0 4-2-16,11 4 1 16,5-4 1-16,16 0 0 15,25-4-2-15,22-4 0 0,25-4-2 16,6 0 1-1,30-11-25 1,-35 7 1-16,-37 16 18 16,-31 4 1-16</inkml:trace>
  <inkml:trace contextRef="#ctx0" brushRef="#br0" timeOffset="19816.1844">15916 7760 33 0,'-20'0'16'0,"4"-4"3"15,11 4-16-15,-6 0 0 16,-4-4 1-16,-6-7-4 16,-5 3 1-16,-5-8-1 0,-11 5 0 15,1-1 4-15,-6 4 0 16,-10 0-2-16,-1 4 0 15,-9 4-2-15,-6 12 1 16,-5 11-1-16,0 9 0 16,-10-5-1-16,4 16 1 15,6 4 1-15,0 7 0 16,6 12 0-16,-1 20 0 16,5-4-1-16,1 16 1 15,20-1-1-15,16-7 1 16,25-8 1-16,22-1 0 15,26-3-1-15,25-4 0 16,27-11 0-16,15-13 1 0,11-14 1 16,4-21 0-16,6-7-1 15,-5-20 1-15,10-15-3 16,-15-8 0-16,-11-24 0 16,-10-15 0-16,-16-23-1 15,-20-1 1-15,-11-11 0 16,-21-4 0-16,-21 12 0 15,-15-4 0-15,-16 11-1 16,-15 12 1-16,-21 16-2 16,-21 4 1-16,-11 11 2 15,-4 12 0-15,-6 23-2 16,-5 16 0-16,-16 12-1 16,-5 23 0-16,1 12 1 15,4 11 0-15,6 16 2 0,15 20 0 16,16 15-2-16,20-4 1 15,32-7-1-15,26 11 1 16,26-15 1-16,25-5 1 16,27-3 0-16,26-28 0 15,15-15 0-15,6-19 1 16,5-24-1-16,10-20 1 16,16-19-1-16,-11-27 0 15,-10-32-3-15,-15-11 0 16,-27-4-5-16,-20-19 1 15,-27 7-4-15,-25 12 1 16,-27 27 7-16,-25 32 0 0,-37 19 1 16,-31 31 1-16,-21 27-2 15,-25 20 1-15,-1 8-4 16,5 7 1-16,37 4-36 16,31 9 0-16,36-21 34 15,32-15 1-15</inkml:trace>
  <inkml:trace contextRef="#ctx0" brushRef="#br0" timeOffset="23013.6751">10732 3222 27 0,'-15'-23'13'0,"-6"62"2"0,16-35-14 16,-6-4 0-16,-4 0 1 15,-6 4-2-15,-10-4 0 16,-6 4 0-16,-4 4 0 0,-16 3-1 16,-6 1 1-16,-20 4 0 15,-26-5 1-15,-6 1 0 16,-9-4 1-16,-6-1-1 15,-11 1 1-15,-15-8-3 16,-15 0 1-16,-1 0 1 16,-15-8 1-16,-11 1-2 15,-10-1 0-15,-5-4-1 16,-21 1 1-16,0 7-1 16,5-4 0-16,-5 8 0 15,6 0 1-15,9 0 1 16,-4 0 1-16,-1 4-2 15,11 7 1-15,-11 1-3 16,-15 8 1-16,-10 11 1 0,-27 12 1 16,0 7 0-16,6 1 1 15,5 4-3-15,31-5 0 16,31-3 2-16,26-8 0 16,27-8-2-16,20-11 1 15,5-9-1-15,21-3 1 16,15-4 5-16,11-4 1 15,6 0-4-15,4 0 0 16,6 0 0-16,10 0 0 16,-6 0-1-16,1 12 0 15,16-4-3-15,4 3 1 16,6 9 2-16,5 7 0 0,0 12-2 16,0 8 1-16,10 11-1 15,-15 9 1-15,0 11 1 16,0 11 0-16,-6 9-2 15,6 3 1-15,10 0-1 16,16-15 1-16,16-8-1 16,15-16 0-16,10-7 1 15,21-16 0-15,11-8 1 16,15-15 0-16,16-8-2 16,26-8 0-16,10-8 3 15,10-12 0-15,22 1-1 16,20-1 0-16,5-3-1 15,16 3 0-15,16-7-2 16,5-8 1-16,-6 23 0 16,6-7 1-16,0-1 0 0,-21 5 0 15,10 3 1-15,1-3 0 16,9-9 2-16,17 1 1 16,9-8-3-16,1-1 0 15,21-3-1-15,-6 0 1 16,-5-4-1-16,6 8 0 15,-11 4-1-15,-11-1 1 16,1-3 0-16,-16 0 1 16,-5-4-1-16,-16 8 1 15,0-12 0-15,-26 8 0 16,-15 7-2-16,-6-3 0 16,-10 11 1-16,-15 5 1 0,-27 3-2 15,-15 0 1-15,-16 4-1 16,-21 0 1-16,-10-4 0 15,-10 1 1-15,-6-9 0 16,-4 0 1-16,-6-3 0 16,0-1 1-16,-6-3-4 15,1-4 1-15,0-4-1 16,-11-8 1-16,1-4-1 16,-6-8 1-16,-5-4 2 15,-5-3 0-15,-11-12-3 16,-15-4 1-16,-11 0 0 15,-10 3 1-15,-5 5-5 16,-5 4 0-16,-6 7-11 16,11 1 1-16,15 7-20 15,27-15 0-15</inkml:trace>
  <inkml:trace contextRef="#ctx0" brushRef="#br0" timeOffset="26286.6146">14648 7920 37 0,'0'0'18'0,"-11"4"4"0,11-4-19 0,-5-4-4 16,-5-8 1-16,-6 4 0 15,-5-15 0-15,-5 0 0 16,-5-5 0-16,-16-11 3 16,-10-7 0-16,-16-21 0 15,-10-3 1-15,0 0-2 16,-11-4 1-16,-10-20-4 15,-10 1 0-15,-11-16 2 16,0 0 1-16,1-8-3 16,-6 0 0-16,-6 0 1 15,-14-12 0-15,4 0 0 16,6-7 0-16,-1 7 0 16,-10-23 0-16,-15-8 0 15,15 4 0-15,-5 12 0 0,-5 4 0 16,-11 11 0-16,11 16 0 15,11 0 0-15,4 24 0 16,6-1 0-16,4 8 1 16,12-8-2-16,14 8 1 15,17 8-2-15,15-4 1 16,15-3 2-16,11 10 1 16,6-7-4-16,4 20 0 15,0 3 2-15,1 5 1 16,-6 15-2-16,11 7 1 15,-6 5 0-15,6 7 0 0,-1 5 0 16,6 3 0-16,10 4 0 16,6 0 1-16,4 0 0 15,6 0 1-15,5 4-3 16,5 8 0-16,0-4 1 16,6 19 1-16,-1-3-1 15,6 15 0-15,-1 4 0 16,11 4 0-16,11 4 0 15,10-1 1-15,5 1-2 16,15 0 1-16,11 4-1 16,5-1 1-16,6 5 0 15,-1 3 1-15,1 5-1 16,-1 3 1-16,0 0-2 16,11 8 1-16,10 4 0 15,1 4 1-15,9 0-1 0,1 4 0 16,15 7 0-16,5-3 1 15,6-8-2-15,-11 4 1 16,-10-8 0-16,-6-4 0 16,-4-4 0-16,-1 8 0 15,-10-8 1-15,-5-4 0 16,0 0 1-16,-6 1 0 16,6-5-3-16,-5-7 1 15,10-5 1-15,5-3 0 16,-5 4 0-16,-5-8 1 15,-11 4-5-15,-10-5 1 16,-5-3 3-16,-5-4 0 0,-11 1 0 16,0-1 0-16,11 8 0 15,-6-5 1-15,0-2-2 16,1-1 1-16,-6 4-3 16,0-4 1-16,-10 0 3 15,-6 8 0-15,-4 7-2 16,-1-3 0-16,-10-4-1 15,0 12 0-15,-5-12 1 16,0-5 1-16,0-2 0 16,-1-5 0-16,1-4-1 15,0-4 0-15,-5 1-1 16,-1-5 1-16,1 1 1 16,-1-5 1-16,-4 5 0 15,-1-5 0-15,-5 1-1 16,1 0 0-16,4-1-2 0,0 5 0 15,1 3 0-15,-1 4 1 16,6 5-1-16,-1 3 1 16,1-4 0-16,10 4 0 15,0 0 0-15,-10 4 0 16,4 0 0-16,-4-16 1 16,0 5-1-16,-6-5 0 15,0-3 1-15,1-5 1 16,-6 1-4-16,-5-5 1 15,5-3 1-15,-10 0 1 16,0-4-1-16,-6 0 1 16,-4 4-2-16,-6-16 0 0,-5-4 0 15,-5 0 1-15,-6-11 0 16,-4-4 0-16,-11-12 0 16,-16 0 1-16,1-8 0 15,-1-8 0-15,-10-3-2 16,0-8 0-16,0-1 1 15,0 1 0-15,0-8-1 16,-5 0 0-16,0 8 2 16,-16-12 0-16,11-4-2 15,-11-4 1-15,0 4 0 16,0 0 1-16,-10-7-1 16,0-1 0-16,-6-7 0 15,1-9 1-15,5-7-2 16,10 4 1-16,5 16-1 0,-4-20 1 15,-6 19 0-15,-11 0 0 16,-10-11 0-16,1 16 0 16,-1 7 0-16,-5 0 0 15,5-12 2-15,0-3 0 16,16-8-3-16,5-12 1 16,11 4 0-16,4 3 1 15,1 9-2-15,-11 15 1 16,-10 12 0-16,-11 16 0 15,-5 3-1-15,6 12 1 16,4 8-5-16,11 0 1 16,16 4-6-16,10 4 0 15,16 3-10-15,15 1 1 0,21-1-5 16,15-7 0-16</inkml:trace>
  <inkml:trace contextRef="#ctx0" brushRef="#br0" timeOffset="73728.4664">15147 8392 29 0,'-5'-43'14'0,"5"19"7"0,0 32-15 15,0-8-2-15,5-4 1 16,-5 4-6-16,0 0 1 15,0 8 1-15,0 0 1 16,0 7 1-16,0 1 1 16,0-12 1-16,0 8 0 15,5-5 2-15,5 1 1 16,6-8-7-16,15-4 0 16,16 0-1-16,5 1 1 15,16-9-1-15,20 4 1 0,6 0 0 16,10-11 0-16,5 7-1 15,5 0 1-15,11 5-1 16,15-9 1-16,1-7 0 16,-1-1 1-16,-5-7-3 15,11-4 0-15,-11 8 1 16,-5 3 1-16,-16 5-1 16,-20 7 0-16,-16 0 1 15,-16 5 1-15,-15 3 1 16,-10 0 1-16,-6 0-4 15,-10 0 1-15,-6 4 1 16,-4-4 0-16,-6 0-2 16,0 0 0-16,-5 4 2 15,-5 0 1-15,0 0-3 0,-6-4 0 16,-4 4 2-16,-1 0 0 16,0 0-2-16,1 4 0 15,-1 0 0-15,1 0 0 16,-1 4 0-16,6-4 0 15,-1-4-1-15,1 0 1 16,-1 0 0-16,1 0 1 16,5-4-1-16,0 0 0 15,-1-4-2-15,1-3 1 16,0-9 0-16,0-7 1 16,-6-4-3-16,-4-5 0 15,-6-3 1-15,-10 4 1 0,-11-7 1 16,6 6 0-16,-1-6 0 15,11 6 1-15,6 1-2 16,9 8 1-16,6 4 0 16,21 3 1-16,4 1-2 15,12-1 0-15,4 5 1 16,11-1 0-16,10 12 0 16,11-4 0-16,4 4 0 15,12 1 0-15,-6 3 0 16,15 11 0-16,-10-3 0 15,-15 8 0-15,-16-1 0 16,-10 9 1-16,-11 3 2 16,-16 8 0-16,-15 4-1 0,-26 12 1 15,-5-1-2-15,-10-3 0 16,-6 4-2-16,0-4 1 16,-5-1-6-16,5 5 1 15,0-8-11-15,11-8 1 16,5-8-17-16,20-15 0 15,22-24 12-15,4-35 1 16</inkml:trace>
  <inkml:trace contextRef="#ctx0" brushRef="#br0" timeOffset="74119.1119">18334 6938 46 0,'0'15'23'0,"11"32"2"16,-6-31-23-16,0 19 2 16,0 8 0-16,6 27-4 15,-1 35 0-15,0 39 0 0,6 16 1 16,0 19-2-16,4-3 1 16,-4-9-1-16,-6-30 1 15,1-12-7-15,-11-24 0 16,0-15-5-16,-5-16 1 15,-6-19-9-15,-4-20 1 16,-6-43 6-16,0-46 0 16</inkml:trace>
  <inkml:trace contextRef="#ctx0" brushRef="#br0" timeOffset="74765.2105">18256 6536 47 0,'-10'0'23'16,"46"20"5"-16,-15-17-25 0,15 1-2 15,16-8 1-15,26 4-2 16,21-3 0-16,21-9-1 16,20-8 1-16,16-3 1 15,31-12 1-15,0 0-2 16,21 0 1-16,16 0-1 15,-6-4 0-15,1 7-1 16,-6 13 0-16,-5 7 2 16,-26 8 0-16,-5 4 0 15,-16 8 1-15,-15 8 0 0,-16-5 1 16,-21 5-2-16,-16 4 0 16,-15 3-2-16,-10 12 0 15,-11 16 1-15,-10 15 1 16,-11 24-1-16,-10 30 0 15,-5 21-1-15,-5 15 1 16,-1 23 0-16,1 16 1 16,-6 0-1-16,1-16 0 15,4-3 0-15,1-17 1 16,5-14-1-16,-1-17 0 16,1-7 1-16,0-19 0 15,0-21-1-15,-11-14 1 16,1-13 1-16,-6-11 1 0,-5-8-3 15,-11-7 0-15,-15-13 0 16,-10-7 0-16,-16-8-2 16,-36-4 1-16,-22-4-1 15,-30-11 1-15,-21-5 1 16,-21-11 1-16,-42 4-2 16,-20 0 1-16,-16 4 0 15,0 3 0-15,5 13 1 16,11-1 0-16,10 0-4 15,26 20 1-15,21-4-2 16,20 0 0-16,22-4-16 16,25 4 1-16,37-8-15 15,26-12 0-15</inkml:trace>
  <inkml:trace contextRef="#ctx0" brushRef="#br0" timeOffset="81235.8491">6063 8212 14 0,'-10'4'7'0,"-6"-4"5"16,11 0-6-16,0 0-4 15,0-4 1-15,-1-3-2 16,1 3 1-16,5-4-2 16,0 4 1-16,0 0 0 15,0-4 1-15,0 0-2 16,0 5 1-16,0-1 1 15,0 0 0-15,0 0 0 16,0 0 1-16,5 0-2 16,1 0 0-16,4 0 1 15,6-4 0-15,10 1-1 0,10-1 0 16,6 0-1-16,10 4 0 16,5-4 0-16,5-3 0 15,6 3 2-15,5-4 0 16,-1 1-2-16,11-5 1 15,1 0-1-15,-1 16 1 16,5-4-1-16,1 1 0 16,-1 6 0-16,0 1 1 15,6 4 0-15,15-4 1 16,0 0-3-16,11-4 1 16,-6-4 0-16,-4 0 1 15,-6-4-3-15,-6 1 1 16,1 3 1-16,-16 4 1 0,-5 0 1 15,-10-4 0-15,-6 0 0 16,-4-4 0-16,4 0-2 16,0 4 0-16,-10 0-1 15,-5 1 1-15,0-9 0 16,-5 8 1-16,-1-8 0 16,-4 4 0-16,-6 5 0 15,-5 3 1-15,0 0-1 16,5 0 1-16,5 3-2 15,1 5 0-15,-1 0-1 16,11 4 1-16,0-1-1 16,-1 1 1-16,-4 0 2 15,0-4 0-15,-11 3-2 0,-5 1 0 16,-5-4 2-16,-1-4 0 16,-4 0-2-16,0 0 1 15,-1-1 0-15,6-3 1 16,0 0-4-16,-6 0 1 15,1 0 2-15,0 0 1 16,4 0-4-16,-9 0 1 16,-1 0 4-16,1 0 0 15,-6 0-4-15,0 0 1 16,0-3 1-16,0 3 1 16,1-4-2-16,-1 0 0 15,5 0 0-15,-5 0 1 0,1 0-2 16,-1 0 0-16,-5-4 2 15,0 8 1-15,0-4-1 16,0 1 0-16,0-1 1 16,0 0 0-16,0 0-2 15,5 0 0-15,0 0 0 16,0 0 0-16,1-4 0 16,-6 4 1-16,5 1-1 15,-5-1 0-15,0 0 1 16,0 4 1-16,5-4-3 15,0-4 1-15,0-4 0 16,6 1 0-16,-1-5 1 16,1 4 1-16,4-3-3 15,-4 7 0-15,9 0 1 16,1 4 0-16,5-7-1 0,5 3 0 16,6-12 2-16,4 1 0 15,1 3-2-15,15 1 0 16,0 3 0-16,6-4 1 15,-1 5 1-15,1 3 0 16,15-4-1-16,0 4 1 16,5 1-1-16,-5-9 0 15,10 0 0-15,1 12 0 16,4-19-1-16,6 15 0 16,15-7 1-16,1 7 1 15,-1-4-2-15,1 1 1 0,-6 3 1 16,0 12 0-16,-5-4-2 15,5-4 0-15,0 4 2 16,0-8 0-16,1 8-2 16,-1 0 1-16,5 8-1 15,11-4 0-15,0 3 2 16,0 9 0-16,-1-4-2 16,-9 3 1-16,4 9 1 15,1-5 0-15,-6 5-2 16,-4-9 0-16,-6 5 1 15,0-1 1-15,-6 1-1 16,-9-1 0-16,4-3 0 16,-15-5 0-16,-5 5 0 15,-5-4 1-15,-6 3 0 0,-5-7 0 16,-10-4-1-16,-5 4 1 16,-6-4-1-16,0 0 1 15,-4-4-1-15,-1 3 0 16,-5-6 0-16,0 3 0 15,-5 0 1-15,-1-4 0 16,1 8-2-16,-5-8 1 16,-1 4 0-16,-4 4 1 31,4-8 0-31,-4 0 1 16,-6 4-2-16,5-4 1 15,-4 4-2-15,4 0 1 16,0-4-1-16,-4 0 1 15,-6 4 1-15,0 0 1 0,5 0-2 16,0-4 1-16,-5 4-2 16,0 0 1-16,0-4-2 15,0 0 1-15,0-3 2 16,0 3 1-16,5 0-3 16,-5-4 1-16,0 0 0 15,0 4 0-15,0-3-1 16,0-1 1-16,5-8 0 15,1 4 0-15,-1 5 0 16,0-1 0-16,5-4 0 16,1-11 0-16,-1 7 0 15,6 1 0-15,5-9-1 16,-1 5 1-16,1 3-1 0,0-3 0 16,5-1 1-16,5 1 1 15,0-1 0-15,1 1 0 16,4-1-2-16,11-3 0 15,0-1 0-15,-6 1 1 16,1 0-1-16,-1 7 1 16,1 0 0-16,-6 1 0 15,1 3-1-15,4-3 1 16,-9 3 0-16,9 0 1 16,1-3-2-16,5 11 1 15,-1-4-1-15,1-4 1 16,5 4 0-16,5-3 1 15,1 7-2-15,-1-8 1 0,0 8 0 16,-5 0 0-16,5 0 0 16,-5 0 1-16,11-3-1 15,-6 3 1-15,0 4-2 16,0-4 1-16,6 0 0 16,4 0 0-16,1 4-1 15,-1 0 1-15,6-4 1 16,0 4 0-16,0-4-2 15,10 4 1-15,-16 4 0 16,1-8 0-16,-6 0 0 16,1 0 0-16,-1 4 0 15,1 8 1-15,-6-4-2 16,5-8 1-16,6 4 0 16,-1 4 0-16,6-4 0 15,-5 0 0-15,-6 0 1 0,1 4 0 16,-11 0-2-16,0-4 0 15,-11 0 1-15,1 4 0 16,5 0 0-16,-6 4 0 16,1 3 0-16,5-3 1 15,-1 4-1-15,6-1 0 16,11 1-1-16,-1 4 1 16,1-1 0-16,-6 1 1 15,0 0-1-15,0 3 1 16,0-3-2-16,-10-5 0 15,-5 1 1-15,-6 0 0 16,-5-1 0-16,-5-3 1 0,0 0-1 16,-5 0 1-16,0-4-1 15,0 0 0-15,-6-4-1 16,1 3 1-16,0 1 0 16,-6-4 0-16,0 4 0 15,1 0 0-15,-11-4-7 16,0 0 0-16,5-4-7 15,-5 0 0-15,0-7-27 16,0-13 0-16</inkml:trace>
  <inkml:trace contextRef="#ctx0" brushRef="#br0" timeOffset="83893.4654">19920 7752 23 0,'0'-19'11'0,"42"7"2"0,-27 12-11 16,6-4 0-16,0 4 1 0,0-4-1 16,-1 4 0-16,1 0 2 15,-5 12 0-15,-1 0-2 16,1 3 1-16,0 5 1 15,-6 7 0-15,6 12-4 16,-1 12 1-16,6 15-2 16,5 20 1-16,-5 7 0 15,0 5 1-15,-6-8-1 16,1 3 1-16,-11-15 0 16,0-8 0-16,-5-11 0 15,5-13 0-15,-5-3-1 16,0-15 1-16,-5-13 0 15,0-15 0-15,-5-11-1 16,-1-17 0-16,-4-26-3 0,-1-17 1 16,0-6 2-16,1-9 1 15,4-8-2-15,1 12 1 16,5 0 0-16,0 1 0 16,-1 7-1-16,1 7 0 15,-5 5 1-15,-1 15 1 16,-9 8 0-16,-6 16 0 15,-16 3-1-15,0 5 0 16,-10-1 2-16,-10 12 0 16,-16 4-2-16,-10 0 1 15,-6 4 0-15,-5 0 1 16,0-8-3-16,-5 4 1 0,0-4-1 16,-15 8 1-16,-1 0 0 15,6 8 1-15,0-5-3 16,4 9 1-16,12 4-3 15,4-9 0-15,6 5-2 16,4-12 0-16,17-4-3 16,15 4 1-16,5-8-17 15,21-4 0-15</inkml:trace>
  <inkml:trace contextRef="#ctx0" brushRef="#br0" timeOffset="84733.9819">18969 7807 39 0,'-11'-16'19'0,"16"32"3"0,1-4-19 15,-6-1-3-15,0 1 0 16,-6 11-1-16,1-7 1 16,-5 11 1-16,-1 4 0 15,-9-3-2-15,-6-1 1 0,5 8 1 16,0-11 1-16,5-9-1 15,16 1 0-15,11-1-1 16,4 1 1-16,6-1-1 16,5 1 0-16,5 0 1 15,6-1 0-15,4-3 1 16,1 0 0-16,0 3-2 16,-1 1 1-16,-5-1-4 15,1-3 1-15,-11-4-6 16,-11 0 1-16,-4-8-6 15,-11-4 1-15,-5-8-13 16,-1-7 0-16</inkml:trace>
  <inkml:trace contextRef="#ctx0" brushRef="#br0" timeOffset="84975.2059">19114 7928 38 0,'-10'-16'19'0,"10"12"1"0,0 4-19 16,5 12-1-16,0 0 0 16,0-1 0-16,1 5 1 15,-1 7-2-15,-5 9 0 16,0 14 1-16,0 1 1 16,0 8-2-16,0-1 1 15,0-7-7-15,0-8 0 16,0-4-14-16,5-4 1 0,0-7 9 15,0-17 1-15</inkml:trace>
  <inkml:trace contextRef="#ctx0" brushRef="#br0" timeOffset="85304.6946">19296 8064 33 0,'10'0'16'0,"-10"12"3"16,6-4-17-16,-1-1-2 15,0 5 1-15,0 8 1 16,-5-1 0-16,11 12-3 16,-1-3 1-16,6 15 0 15,-1 3 0-15,11-3 3 16,0 0 1-16,0-4-3 0,5-12 0 16,6 1-1-16,4-9 0 15,-4-19 0-15,-6-4 0 16,-5-11 2-16,0-13 0 15,-10-15-2-15,-6-11 1 16,-10-1-5-16,-16-3 0 16,-10 11-1-16,-15 16 1 15,-6 11 0-15,-10 20 1 16,-11 20-2-16,6 7 1 16,5 16-23-16,15 12 0 15</inkml:trace>
  <inkml:trace contextRef="#ctx0" brushRef="#br0" timeOffset="103636.7321">20232 7456 30 0,'-5'4'15'0,"31"0"5"16,-16-4-15-16,6 0-3 16,-1 0 1-16,1-4-3 15,0 0 0-15,4 4-1 0,1 0 1 16,-5 4 1-16,-1 0 0 15,1 4 4-15,0-4 0 16,-1-1-4-16,-4 5 0 16,-1-4 1-16,6 4 0 15,-1-4-2-15,1 0 0 16,10 0 1-16,0 3 1 16,10 5-2-16,6-4 1 15,15 0 0-15,11 0 0 16,15 7 0-16,5-3 1 15,11 0-2-15,26 3 0 16,10 5 2-16,5-5 1 0,1-7-4 16,-1 0 1-16,-5 0 0 15,-5-1 0-15,-10 5 0 16,-27-8 1-16,-20 0-1 16,-16 8 0-16,-20-9 0 15,-11 1 1-15,-16 4 0 16,-10 0 0-16,-10 4 0 15,-11-5 0-15,-10 1-2 16,-16-4 1-16,-5 4 0 16,-5-4 0-16,-11 4-2 15,-10 7 1-15,-15-3 0 16,-17-4 1-16,-9 3-2 16,-6-3 0-16,0-4 0 15,-5-8 1-15,-10 0-1 0,0-3 1 16,4-5 1-16,6-4 0 15,11-3-2-15,15 3 1 16,10 4-11-16,27-3 1 16,15-1-24-16,20 5 1 15</inkml:trace>
  <inkml:trace contextRef="#ctx0" brushRef="#br0" timeOffset="190308.4939">18324 3425 16 0,'-11'-27'8'0,"37"15"0"0,-20 12-7 16,4 0-1-16,-5-8 0 15,0 4 0-15,-5 1 0 16,0 3 6-16,-5 0 0 16,5 3 2-16,0 1 0 15,0-4-1-15,0 8 0 16,0 0-3-16,0 4 0 0,0-5 0 16,-5 5 0-16,0 0-2 15,0 0 1-15,-1 3-1 16,1 1 0-16,-5-1-1 15,5 9 0-15,-1-1-2 16,1 4 0-16,0 8 3 16,0 8 1-16,5 8-2 15,0 19 1-15,10 12 0 16,6 0 1-16,10 0-4 16,-5-8 0-16,10-8 0 15,-5 0 1-15,5-11 1 16,-5 0 0-16,5-13 1 15,0-6 0-15,1-1-2 16,-6-16 1-16,0-3-1 0,-6-5 1 16,-4-3-3-16,0-4 0 15,-6-8-9-15,0 0 1 16,-4-7-12-16,-6 3 1 16,5-8-4-16,-5 1 1 15</inkml:trace>
  <inkml:trace contextRef="#ctx0" brushRef="#br0" timeOffset="190653.7596">19119 3335 31 0,'6'12'15'0,"35"-20"5"16,-25 8-15-16,4 0-2 16,6 8 0-16,6 16-2 15,4 7 0-15,0 23-1 16,-4 17 0-16,-1 14 0 15,-10 17 0-15,-16 3 0 16,-5-4 1-16,-11-3-2 16,-9-9 1-16,-1-11-10 15,0-7 1-15,0-9-21 0,6-11 1 16</inkml:trace>
  <inkml:trace contextRef="#ctx0" brushRef="#br0" timeOffset="191225.1213">19899 3819 55 0,'-5'0'27'0,"15"27"-1"0,-4-19-28 16,4 4-10-16,6-1 1 0,-1-3-30 15,6 0 0-15</inkml:trace>
  <inkml:trace contextRef="#ctx0" brushRef="#br0" timeOffset="191420.2609">19842 4384 53 0,'-10'35'26'0,"46"74"1"16,-26-81-27-16,1 18-4 15,-1 1 1-15,-5-4-12 16,-5 4 0-16,0 7-19 0,-5 5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356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image" Target="../media/image5.emf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customXml" Target="../ink/ink3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9" Type="http://schemas.openxmlformats.org/officeDocument/2006/relationships/tags" Target="../tags/tag92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34" Type="http://schemas.openxmlformats.org/officeDocument/2006/relationships/tags" Target="../tags/tag87.xml"/><Relationship Id="rId42" Type="http://schemas.openxmlformats.org/officeDocument/2006/relationships/tags" Target="../tags/tag95.xml"/><Relationship Id="rId47" Type="http://schemas.openxmlformats.org/officeDocument/2006/relationships/tags" Target="../tags/tag100.xml"/><Relationship Id="rId50" Type="http://schemas.openxmlformats.org/officeDocument/2006/relationships/tags" Target="../tags/tag103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tags" Target="../tags/tag86.xml"/><Relationship Id="rId38" Type="http://schemas.openxmlformats.org/officeDocument/2006/relationships/tags" Target="../tags/tag91.xml"/><Relationship Id="rId46" Type="http://schemas.openxmlformats.org/officeDocument/2006/relationships/tags" Target="../tags/tag99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tags" Target="../tags/tag82.xml"/><Relationship Id="rId41" Type="http://schemas.openxmlformats.org/officeDocument/2006/relationships/tags" Target="../tags/tag94.xml"/><Relationship Id="rId54" Type="http://schemas.openxmlformats.org/officeDocument/2006/relationships/notesSlide" Target="../notesSlides/notesSlide1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tags" Target="../tags/tag85.xml"/><Relationship Id="rId37" Type="http://schemas.openxmlformats.org/officeDocument/2006/relationships/tags" Target="../tags/tag90.xml"/><Relationship Id="rId40" Type="http://schemas.openxmlformats.org/officeDocument/2006/relationships/tags" Target="../tags/tag93.xml"/><Relationship Id="rId45" Type="http://schemas.openxmlformats.org/officeDocument/2006/relationships/tags" Target="../tags/tag98.xml"/><Relationship Id="rId53" Type="http://schemas.openxmlformats.org/officeDocument/2006/relationships/slideLayout" Target="../slideLayouts/slideLayout7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36" Type="http://schemas.openxmlformats.org/officeDocument/2006/relationships/tags" Target="../tags/tag89.xml"/><Relationship Id="rId49" Type="http://schemas.openxmlformats.org/officeDocument/2006/relationships/tags" Target="../tags/tag102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tags" Target="../tags/tag84.xml"/><Relationship Id="rId44" Type="http://schemas.openxmlformats.org/officeDocument/2006/relationships/tags" Target="../tags/tag97.xml"/><Relationship Id="rId52" Type="http://schemas.openxmlformats.org/officeDocument/2006/relationships/tags" Target="../tags/tag105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tags" Target="../tags/tag83.xml"/><Relationship Id="rId35" Type="http://schemas.openxmlformats.org/officeDocument/2006/relationships/tags" Target="../tags/tag88.xml"/><Relationship Id="rId43" Type="http://schemas.openxmlformats.org/officeDocument/2006/relationships/tags" Target="../tags/tag96.xml"/><Relationship Id="rId48" Type="http://schemas.openxmlformats.org/officeDocument/2006/relationships/tags" Target="../tags/tag101.xml"/><Relationship Id="rId8" Type="http://schemas.openxmlformats.org/officeDocument/2006/relationships/tags" Target="../tags/tag61.xml"/><Relationship Id="rId51" Type="http://schemas.openxmlformats.org/officeDocument/2006/relationships/tags" Target="../tags/tag10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13" Type="http://schemas.openxmlformats.org/officeDocument/2006/relationships/tags" Target="../tags/tag118.xml"/><Relationship Id="rId18" Type="http://schemas.openxmlformats.org/officeDocument/2006/relationships/tags" Target="../tags/tag123.xml"/><Relationship Id="rId26" Type="http://schemas.openxmlformats.org/officeDocument/2006/relationships/tags" Target="../tags/tag131.xml"/><Relationship Id="rId39" Type="http://schemas.openxmlformats.org/officeDocument/2006/relationships/tags" Target="../tags/tag144.xml"/><Relationship Id="rId3" Type="http://schemas.openxmlformats.org/officeDocument/2006/relationships/tags" Target="../tags/tag108.xml"/><Relationship Id="rId21" Type="http://schemas.openxmlformats.org/officeDocument/2006/relationships/tags" Target="../tags/tag126.xml"/><Relationship Id="rId34" Type="http://schemas.openxmlformats.org/officeDocument/2006/relationships/tags" Target="../tags/tag139.xml"/><Relationship Id="rId42" Type="http://schemas.openxmlformats.org/officeDocument/2006/relationships/slideLayout" Target="../slideLayouts/slideLayout7.xml"/><Relationship Id="rId7" Type="http://schemas.openxmlformats.org/officeDocument/2006/relationships/tags" Target="../tags/tag112.xml"/><Relationship Id="rId12" Type="http://schemas.openxmlformats.org/officeDocument/2006/relationships/tags" Target="../tags/tag117.xml"/><Relationship Id="rId17" Type="http://schemas.openxmlformats.org/officeDocument/2006/relationships/tags" Target="../tags/tag122.xml"/><Relationship Id="rId25" Type="http://schemas.openxmlformats.org/officeDocument/2006/relationships/tags" Target="../tags/tag130.xml"/><Relationship Id="rId33" Type="http://schemas.openxmlformats.org/officeDocument/2006/relationships/tags" Target="../tags/tag138.xml"/><Relationship Id="rId38" Type="http://schemas.openxmlformats.org/officeDocument/2006/relationships/tags" Target="../tags/tag143.xml"/><Relationship Id="rId2" Type="http://schemas.openxmlformats.org/officeDocument/2006/relationships/tags" Target="../tags/tag107.xml"/><Relationship Id="rId16" Type="http://schemas.openxmlformats.org/officeDocument/2006/relationships/tags" Target="../tags/tag121.xml"/><Relationship Id="rId20" Type="http://schemas.openxmlformats.org/officeDocument/2006/relationships/tags" Target="../tags/tag125.xml"/><Relationship Id="rId29" Type="http://schemas.openxmlformats.org/officeDocument/2006/relationships/tags" Target="../tags/tag134.xml"/><Relationship Id="rId41" Type="http://schemas.openxmlformats.org/officeDocument/2006/relationships/tags" Target="../tags/tag146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11" Type="http://schemas.openxmlformats.org/officeDocument/2006/relationships/tags" Target="../tags/tag116.xml"/><Relationship Id="rId24" Type="http://schemas.openxmlformats.org/officeDocument/2006/relationships/tags" Target="../tags/tag129.xml"/><Relationship Id="rId32" Type="http://schemas.openxmlformats.org/officeDocument/2006/relationships/tags" Target="../tags/tag137.xml"/><Relationship Id="rId37" Type="http://schemas.openxmlformats.org/officeDocument/2006/relationships/tags" Target="../tags/tag142.xml"/><Relationship Id="rId40" Type="http://schemas.openxmlformats.org/officeDocument/2006/relationships/tags" Target="../tags/tag145.xml"/><Relationship Id="rId5" Type="http://schemas.openxmlformats.org/officeDocument/2006/relationships/tags" Target="../tags/tag110.xml"/><Relationship Id="rId15" Type="http://schemas.openxmlformats.org/officeDocument/2006/relationships/tags" Target="../tags/tag120.xml"/><Relationship Id="rId23" Type="http://schemas.openxmlformats.org/officeDocument/2006/relationships/tags" Target="../tags/tag128.xml"/><Relationship Id="rId28" Type="http://schemas.openxmlformats.org/officeDocument/2006/relationships/tags" Target="../tags/tag133.xml"/><Relationship Id="rId36" Type="http://schemas.openxmlformats.org/officeDocument/2006/relationships/tags" Target="../tags/tag141.xml"/><Relationship Id="rId10" Type="http://schemas.openxmlformats.org/officeDocument/2006/relationships/tags" Target="../tags/tag115.xml"/><Relationship Id="rId19" Type="http://schemas.openxmlformats.org/officeDocument/2006/relationships/tags" Target="../tags/tag124.xml"/><Relationship Id="rId31" Type="http://schemas.openxmlformats.org/officeDocument/2006/relationships/tags" Target="../tags/tag136.xml"/><Relationship Id="rId4" Type="http://schemas.openxmlformats.org/officeDocument/2006/relationships/tags" Target="../tags/tag109.xml"/><Relationship Id="rId9" Type="http://schemas.openxmlformats.org/officeDocument/2006/relationships/tags" Target="../tags/tag114.xml"/><Relationship Id="rId14" Type="http://schemas.openxmlformats.org/officeDocument/2006/relationships/tags" Target="../tags/tag119.xml"/><Relationship Id="rId22" Type="http://schemas.openxmlformats.org/officeDocument/2006/relationships/tags" Target="../tags/tag127.xml"/><Relationship Id="rId27" Type="http://schemas.openxmlformats.org/officeDocument/2006/relationships/tags" Target="../tags/tag132.xml"/><Relationship Id="rId30" Type="http://schemas.openxmlformats.org/officeDocument/2006/relationships/tags" Target="../tags/tag135.xml"/><Relationship Id="rId35" Type="http://schemas.openxmlformats.org/officeDocument/2006/relationships/tags" Target="../tags/tag1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3.emf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customXml" Target="../ink/ink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CS106X – </a:t>
            </a:r>
            <a:r>
              <a:rPr lang="en-US" sz="2700" dirty="0" smtClean="0"/>
              <a:t>Programming Abstractions in C++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Cynthia Bailey Lee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09625" y="2590800"/>
            <a:ext cx="3000375" cy="2277547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C++ Peer Instruction Materials by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Bailey Lee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-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ShareAlike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5" name="Picture 4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617524"/>
            <a:ext cx="1524000" cy="53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#2: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Array is fast to access an element, but slow to insert or remove one in the middle</a:t>
            </a:r>
          </a:p>
          <a:p>
            <a:r>
              <a:rPr lang="en-US" dirty="0" smtClean="0"/>
              <a:t>Linked list is a structure designed to help with this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Quick note: accessing a member variable in a C++ object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Let’s say you have a pointer to a </a:t>
            </a:r>
            <a:r>
              <a:rPr lang="en-US" dirty="0" err="1" smtClean="0"/>
              <a:t>ListNode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* head;</a:t>
            </a:r>
          </a:p>
          <a:p>
            <a:r>
              <a:rPr lang="en-US" dirty="0" smtClean="0"/>
              <a:t>You want to access the next </a:t>
            </a:r>
            <a:r>
              <a:rPr lang="en-US" dirty="0" err="1" smtClean="0"/>
              <a:t>ListNode</a:t>
            </a:r>
            <a:r>
              <a:rPr lang="en-US" dirty="0" smtClean="0"/>
              <a:t> after that: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theNextOne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head.next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b="1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theNextOne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(*head).next;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b="1" dirty="0" err="1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theNextOne</a:t>
            </a:r>
            <a:r>
              <a:rPr lang="en-US" b="1" dirty="0" smtClean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head-&gt;next;</a:t>
            </a:r>
          </a:p>
        </p:txBody>
      </p:sp>
    </p:spTree>
    <p:extLst>
      <p:ext uri="{BB962C8B-B14F-4D97-AF65-F5344CB8AC3E}">
        <p14:creationId xmlns:p14="http://schemas.microsoft.com/office/powerpoint/2010/main" val="6380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027664"/>
            <a:ext cx="81534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FIRST RULE OF LINKED LISTS CLUB: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4000" dirty="0" smtClean="0"/>
              <a:t>DRAW A PICTURE OF LINKED LISTS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endParaRPr lang="en-US" sz="4000" dirty="0" smtClean="0"/>
          </a:p>
          <a:p>
            <a:pPr marL="68580" indent="0" algn="ctr">
              <a:buNone/>
            </a:pPr>
            <a:r>
              <a:rPr lang="en-US" dirty="0" smtClean="0"/>
              <a:t>Seriously. </a:t>
            </a:r>
            <a:r>
              <a:rPr lang="en-US" i="1" dirty="0" smtClean="0"/>
              <a:t>Seriously</a:t>
            </a:r>
            <a:r>
              <a:rPr lang="en-US" dirty="0" smtClean="0"/>
              <a:t>. Do no attempt to code linked lists without pictures.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996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76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Draw a picture!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13956" y="1219200"/>
            <a:ext cx="7668044" cy="54483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head-&gt;next-&gt;next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head-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&gt;next-&gt;next-&gt;data = 40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Before:</a:t>
            </a:r>
            <a:endParaRPr lang="en-US" dirty="0">
              <a:solidFill>
                <a:srgbClr val="0070C0"/>
              </a:solidFill>
            </a:endParaRPr>
          </a:p>
          <a:p>
            <a:pPr marL="525780" indent="-457200">
              <a:buFont typeface="+mj-lt"/>
              <a:buAutoNum type="alphaU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25780" indent="-45720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After:</a:t>
            </a:r>
          </a:p>
          <a:p>
            <a:pPr marL="525780" indent="-457200">
              <a:buFont typeface="+mj-lt"/>
              <a:buAutoNum type="alphaUcPeriod"/>
            </a:pPr>
            <a:endParaRPr lang="en-US" dirty="0">
              <a:solidFill>
                <a:srgbClr val="0070C0"/>
              </a:solidFill>
            </a:endParaRPr>
          </a:p>
          <a:p>
            <a:pPr marL="525780" indent="-45720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After:</a:t>
            </a:r>
          </a:p>
          <a:p>
            <a:pPr marL="525780" indent="-457200">
              <a:buFont typeface="+mj-lt"/>
              <a:buAutoNum type="alphaUcPeriod"/>
            </a:pPr>
            <a:endParaRPr lang="en-US" sz="1800" dirty="0"/>
          </a:p>
          <a:p>
            <a:pPr marL="525780" indent="-457200">
              <a:buFont typeface="+mj-lt"/>
              <a:buAutoNum type="alphaUcPeriod"/>
            </a:pPr>
            <a:endParaRPr lang="en-US" sz="1800" dirty="0" smtClean="0"/>
          </a:p>
          <a:p>
            <a:pPr marL="525780" indent="-457200">
              <a:buFont typeface="+mj-lt"/>
              <a:buAutoNum type="alphaUcPeriod"/>
            </a:pPr>
            <a:endParaRPr lang="en-US" dirty="0" smtClean="0"/>
          </a:p>
          <a:p>
            <a:pPr marL="525780" indent="-45720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Using “next” that is NULL gives error 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>
                <a:solidFill>
                  <a:srgbClr val="0070C0"/>
                </a:solidFill>
              </a:rPr>
              <a:t>Other/none/more than one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Group 4" descr="Data in 1st node: 10&#10;Data in 2nd node: 20" title="Linked list with two nodes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93337212"/>
              </p:ext>
            </p:extLst>
          </p:nvPr>
        </p:nvGraphicFramePr>
        <p:xfrm>
          <a:off x="2695864" y="2392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15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12051959"/>
              </p:ext>
            </p:extLst>
          </p:nvPr>
        </p:nvGraphicFramePr>
        <p:xfrm>
          <a:off x="4524664" y="23926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3762664" y="280416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2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96069" y="2674371"/>
            <a:ext cx="7377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latin typeface="Tahoma" panose="020B0604030504040204" pitchFamily="34" charset="0"/>
              </a:rPr>
              <a:t>h</a:t>
            </a:r>
            <a:r>
              <a:rPr lang="en-US" sz="2000" dirty="0" smtClean="0">
                <a:latin typeface="Tahoma" panose="020B0604030504040204" pitchFamily="34" charset="0"/>
              </a:rPr>
              <a:t>ead</a:t>
            </a:r>
          </a:p>
        </p:txBody>
      </p:sp>
      <p:sp>
        <p:nvSpPr>
          <p:cNvPr id="8" name="Line 2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365664" y="2727960"/>
            <a:ext cx="320171" cy="1188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4" descr="Data in 1st node: 10&#10;Data in 2nd node: 40&#10;Data in 3rd node: 20" title="Linked list with 3 nodes"/>
          <p:cNvGraphicFramePr>
            <a:graphicFrameLocks noGrp="1"/>
          </p:cNvGraphicFramePr>
          <p:nvPr>
            <p:custDataLst>
              <p:tags r:id="rId8"/>
            </p:custDataLst>
            <p:extLst/>
          </p:nvPr>
        </p:nvGraphicFramePr>
        <p:xfrm>
          <a:off x="2685835" y="36118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15"/>
          <p:cNvGraphicFramePr>
            <a:graphicFrameLocks noGrp="1"/>
          </p:cNvGraphicFramePr>
          <p:nvPr>
            <p:custDataLst>
              <p:tags r:id="rId9"/>
            </p:custDataLst>
            <p:extLst/>
          </p:nvPr>
        </p:nvGraphicFramePr>
        <p:xfrm>
          <a:off x="4514635" y="36118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" name="Line 26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752635" y="402336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52600" y="3753168"/>
            <a:ext cx="7377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 smtClean="0">
                <a:latin typeface="Tahoma" panose="020B0604030504040204" pitchFamily="34" charset="0"/>
              </a:rPr>
              <a:t>head</a:t>
            </a:r>
            <a:endParaRPr lang="en-US" sz="2000" dirty="0">
              <a:latin typeface="Tahoma" panose="020B0604030504040204" pitchFamily="34" charset="0"/>
            </a:endParaRPr>
          </a:p>
        </p:txBody>
      </p:sp>
      <p:sp>
        <p:nvSpPr>
          <p:cNvPr id="13" name="Line 2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365664" y="3954780"/>
            <a:ext cx="294771" cy="304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4" name="Group 15"/>
          <p:cNvGraphicFramePr>
            <a:graphicFrameLocks noGrp="1"/>
          </p:cNvGraphicFramePr>
          <p:nvPr>
            <p:custDataLst>
              <p:tags r:id="rId13"/>
            </p:custDataLst>
            <p:extLst/>
          </p:nvPr>
        </p:nvGraphicFramePr>
        <p:xfrm>
          <a:off x="6400800" y="362712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" name="Line 2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5556034" y="4023360"/>
            <a:ext cx="768565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1" name="Group 4" descr="Data in 1st node: 10&#10;Data in 2nd node: 20&#10;Data in 3rd node: 40" title="Linked list with 3 nodes"/>
          <p:cNvGraphicFramePr>
            <a:graphicFrameLocks noGrp="1"/>
          </p:cNvGraphicFramePr>
          <p:nvPr>
            <p:custDataLst>
              <p:tags r:id="rId15"/>
            </p:custDataLst>
            <p:extLst/>
          </p:nvPr>
        </p:nvGraphicFramePr>
        <p:xfrm>
          <a:off x="2685835" y="47548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Group 15"/>
          <p:cNvGraphicFramePr>
            <a:graphicFrameLocks noGrp="1"/>
          </p:cNvGraphicFramePr>
          <p:nvPr>
            <p:custDataLst>
              <p:tags r:id="rId16"/>
            </p:custDataLst>
            <p:extLst/>
          </p:nvPr>
        </p:nvGraphicFramePr>
        <p:xfrm>
          <a:off x="4514635" y="475488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3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752635" y="516636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2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52600" y="4896168"/>
            <a:ext cx="7377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 smtClean="0">
                <a:latin typeface="Tahoma" panose="020B0604030504040204" pitchFamily="34" charset="0"/>
              </a:rPr>
              <a:t>head</a:t>
            </a:r>
            <a:endParaRPr lang="en-US" sz="2000" dirty="0">
              <a:latin typeface="Tahoma" panose="020B0604030504040204" pitchFamily="34" charset="0"/>
            </a:endParaRPr>
          </a:p>
        </p:txBody>
      </p:sp>
      <p:sp>
        <p:nvSpPr>
          <p:cNvPr id="25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381035" y="5059680"/>
            <a:ext cx="294771" cy="3048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" name="Group 15"/>
          <p:cNvGraphicFramePr>
            <a:graphicFrameLocks noGrp="1"/>
          </p:cNvGraphicFramePr>
          <p:nvPr>
            <p:custDataLst>
              <p:tags r:id="rId20"/>
            </p:custDataLst>
            <p:extLst/>
          </p:nvPr>
        </p:nvGraphicFramePr>
        <p:xfrm>
          <a:off x="6400800" y="4770120"/>
          <a:ext cx="1346200" cy="792480"/>
        </p:xfrm>
        <a:graphic>
          <a:graphicData uri="http://schemas.openxmlformats.org/drawingml/2006/table">
            <a:tbl>
              <a:tblPr/>
              <a:tblGrid>
                <a:gridCol w="676275"/>
                <a:gridCol w="669925"/>
              </a:tblGrid>
              <a:tr h="266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next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7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346075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7397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030288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1376363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18335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2907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27479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2051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7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86400" y="5166360"/>
            <a:ext cx="838199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7" name="Ink 16"/>
              <p14:cNvContentPartPr/>
              <p14:nvPr>
                <p:custDataLst>
                  <p:tags r:id="rId22"/>
                </p:custDataLst>
              </p14:nvPr>
            </p14:nvContentPartPr>
            <p14:xfrm>
              <a:off x="907920" y="1076040"/>
              <a:ext cx="7156440" cy="2286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00720" y="1073520"/>
                <a:ext cx="7172280" cy="229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hape 91"/>
          <p:cNvCxnSpPr>
            <a:endCxn id="92" idx="0"/>
          </p:cNvCxnSpPr>
          <p:nvPr>
            <p:custDataLst>
              <p:tags r:id="rId1"/>
            </p:custDataLst>
          </p:nvPr>
        </p:nvCxnSpPr>
        <p:spPr>
          <a:xfrm>
            <a:off x="1149074" y="2126700"/>
            <a:ext cx="285600" cy="495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93" name="Shape 93" descr="We point head poiner to the new node, and the new node's next pointer points to the old head." title="Adding new node to the head of list"/>
          <p:cNvGrpSpPr/>
          <p:nvPr>
            <p:custDataLst>
              <p:tags r:id="rId2"/>
            </p:custDataLst>
          </p:nvPr>
        </p:nvGrpSpPr>
        <p:grpSpPr>
          <a:xfrm>
            <a:off x="824025" y="2622000"/>
            <a:ext cx="1221299" cy="578400"/>
            <a:chOff x="452200" y="1738250"/>
            <a:chExt cx="1221299" cy="578400"/>
          </a:xfrm>
        </p:grpSpPr>
        <p:sp>
          <p:nvSpPr>
            <p:cNvPr id="92" name="Shape 92"/>
            <p:cNvSpPr/>
            <p:nvPr>
              <p:custDataLst>
                <p:tags r:id="rId51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94" name="Shape 94"/>
            <p:cNvCxnSpPr>
              <a:stCxn id="92" idx="0"/>
              <a:endCxn id="92" idx="2"/>
            </p:cNvCxnSpPr>
            <p:nvPr>
              <p:custDataLst>
                <p:tags r:id="rId52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95" name="Shape 95"/>
          <p:cNvSpPr txBox="1"/>
          <p:nvPr>
            <p:custDataLst>
              <p:tags r:id="rId3"/>
            </p:custDataLst>
          </p:nvPr>
        </p:nvSpPr>
        <p:spPr>
          <a:xfrm>
            <a:off x="2393200" y="13716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z="3000" dirty="0" smtClean="0"/>
              <a:t>Add to front</a:t>
            </a:r>
            <a:endParaRPr lang="en-GB" sz="3000" dirty="0"/>
          </a:p>
        </p:txBody>
      </p:sp>
      <p:sp>
        <p:nvSpPr>
          <p:cNvPr id="96" name="Shape 96" descr="We replace the last node's null next pointer with a pointer to a new node (and its next pointer is null).&#10;" title="Adding to the end of the list"/>
          <p:cNvSpPr/>
          <p:nvPr>
            <p:custDataLst>
              <p:tags r:id="rId4"/>
            </p:custDataLst>
          </p:nvPr>
        </p:nvSpPr>
        <p:spPr>
          <a:xfrm>
            <a:off x="2369750" y="3978175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>
            <p:custDataLst>
              <p:tags r:id="rId5"/>
            </p:custDataLst>
          </p:nvPr>
        </p:nvSpPr>
        <p:spPr>
          <a:xfrm>
            <a:off x="4215225" y="3978175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>
            <p:custDataLst>
              <p:tags r:id="rId6"/>
            </p:custDataLst>
          </p:nvPr>
        </p:nvSpPr>
        <p:spPr>
          <a:xfrm>
            <a:off x="6060825" y="3978175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99" name="Shape 99"/>
          <p:cNvCxnSpPr>
            <a:endCxn id="97" idx="1"/>
          </p:cNvCxnSpPr>
          <p:nvPr>
            <p:custDataLst>
              <p:tags r:id="rId7"/>
            </p:custDataLst>
          </p:nvPr>
        </p:nvCxnSpPr>
        <p:spPr>
          <a:xfrm>
            <a:off x="3276600" y="4267374"/>
            <a:ext cx="938625" cy="1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0" name="Shape 100"/>
          <p:cNvCxnSpPr/>
          <p:nvPr>
            <p:custDataLst>
              <p:tags r:id="rId8"/>
            </p:custDataLst>
          </p:nvPr>
        </p:nvCxnSpPr>
        <p:spPr>
          <a:xfrm>
            <a:off x="5181600" y="4267374"/>
            <a:ext cx="879225" cy="1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1" name="Shape 101"/>
          <p:cNvSpPr txBox="1"/>
          <p:nvPr>
            <p:custDataLst>
              <p:tags r:id="rId9"/>
            </p:custDataLst>
          </p:nvPr>
        </p:nvSpPr>
        <p:spPr>
          <a:xfrm>
            <a:off x="457200" y="336382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head</a:t>
            </a:r>
            <a:endParaRPr lang="en-GB" sz="3000" dirty="0"/>
          </a:p>
        </p:txBody>
      </p:sp>
      <p:cxnSp>
        <p:nvCxnSpPr>
          <p:cNvPr id="102" name="Shape 102"/>
          <p:cNvCxnSpPr>
            <a:endCxn id="96" idx="1"/>
          </p:cNvCxnSpPr>
          <p:nvPr>
            <p:custDataLst>
              <p:tags r:id="rId10"/>
            </p:custDataLst>
          </p:nvPr>
        </p:nvCxnSpPr>
        <p:spPr>
          <a:xfrm>
            <a:off x="1230049" y="3837775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>
            <a:stCxn id="96" idx="0"/>
            <a:endCxn id="96" idx="2"/>
          </p:cNvCxnSpPr>
          <p:nvPr>
            <p:custDataLst>
              <p:tags r:id="rId11"/>
            </p:custDataLst>
          </p:nvPr>
        </p:nvCxnSpPr>
        <p:spPr>
          <a:xfrm>
            <a:off x="2980399" y="39781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>
            <a:stCxn id="97" idx="0"/>
            <a:endCxn id="97" idx="2"/>
          </p:cNvCxnSpPr>
          <p:nvPr>
            <p:custDataLst>
              <p:tags r:id="rId12"/>
            </p:custDataLst>
          </p:nvPr>
        </p:nvCxnSpPr>
        <p:spPr>
          <a:xfrm>
            <a:off x="4825874" y="39781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5" name="Shape 105"/>
          <p:cNvCxnSpPr>
            <a:stCxn id="98" idx="0"/>
            <a:endCxn id="98" idx="2"/>
          </p:cNvCxnSpPr>
          <p:nvPr>
            <p:custDataLst>
              <p:tags r:id="rId13"/>
            </p:custDataLst>
          </p:nvPr>
        </p:nvCxnSpPr>
        <p:spPr>
          <a:xfrm>
            <a:off x="6671474" y="39781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06" name="Shape 106"/>
          <p:cNvGrpSpPr/>
          <p:nvPr>
            <p:custDataLst>
              <p:tags r:id="rId14"/>
            </p:custDataLst>
          </p:nvPr>
        </p:nvGrpSpPr>
        <p:grpSpPr>
          <a:xfrm>
            <a:off x="7704600" y="3978175"/>
            <a:ext cx="1221299" cy="578400"/>
            <a:chOff x="452200" y="1738250"/>
            <a:chExt cx="1221299" cy="578400"/>
          </a:xfrm>
        </p:grpSpPr>
        <p:sp>
          <p:nvSpPr>
            <p:cNvPr id="107" name="Shape 107"/>
            <p:cNvSpPr/>
            <p:nvPr>
              <p:custDataLst>
                <p:tags r:id="rId49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8" name="Shape 108"/>
            <p:cNvCxnSpPr>
              <a:stCxn id="107" idx="0"/>
              <a:endCxn id="107" idx="2"/>
            </p:cNvCxnSpPr>
            <p:nvPr>
              <p:custDataLst>
                <p:tags r:id="rId50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09" name="Shape 109"/>
          <p:cNvCxnSpPr>
            <a:endCxn id="107" idx="1"/>
          </p:cNvCxnSpPr>
          <p:nvPr>
            <p:custDataLst>
              <p:tags r:id="rId15"/>
            </p:custDataLst>
          </p:nvPr>
        </p:nvCxnSpPr>
        <p:spPr>
          <a:xfrm>
            <a:off x="7010400" y="4267374"/>
            <a:ext cx="694200" cy="1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10" name="Shape 110"/>
          <p:cNvGrpSpPr/>
          <p:nvPr>
            <p:custDataLst>
              <p:tags r:id="rId16"/>
            </p:custDataLst>
          </p:nvPr>
        </p:nvGrpSpPr>
        <p:grpSpPr>
          <a:xfrm>
            <a:off x="473575" y="1581950"/>
            <a:ext cx="7222625" cy="1389850"/>
            <a:chOff x="101750" y="671450"/>
            <a:chExt cx="7222625" cy="1389850"/>
          </a:xfrm>
        </p:grpSpPr>
        <p:grpSp>
          <p:nvGrpSpPr>
            <p:cNvPr id="111" name="Shape 111"/>
            <p:cNvGrpSpPr/>
            <p:nvPr/>
          </p:nvGrpSpPr>
          <p:grpSpPr>
            <a:xfrm>
              <a:off x="101750" y="671450"/>
              <a:ext cx="6824924" cy="1389850"/>
              <a:chOff x="101750" y="671450"/>
              <a:chExt cx="6824924" cy="1389850"/>
            </a:xfrm>
          </p:grpSpPr>
          <p:sp>
            <p:nvSpPr>
              <p:cNvPr id="112" name="Shape 112"/>
              <p:cNvSpPr/>
              <p:nvPr>
                <p:custDataLst>
                  <p:tags r:id="rId38"/>
                </p:custDataLst>
              </p:nvPr>
            </p:nvSpPr>
            <p:spPr>
              <a:xfrm>
                <a:off x="2014300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hape 113"/>
              <p:cNvSpPr/>
              <p:nvPr>
                <p:custDataLst>
                  <p:tags r:id="rId39"/>
                </p:custDataLst>
              </p:nvPr>
            </p:nvSpPr>
            <p:spPr>
              <a:xfrm>
                <a:off x="38597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Shape 114"/>
              <p:cNvSpPr/>
              <p:nvPr>
                <p:custDataLst>
                  <p:tags r:id="rId40"/>
                </p:custDataLst>
              </p:nvPr>
            </p:nvSpPr>
            <p:spPr>
              <a:xfrm>
                <a:off x="57053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115" name="Shape 115"/>
              <p:cNvCxnSpPr>
                <a:endCxn id="113" idx="1"/>
              </p:cNvCxnSpPr>
              <p:nvPr>
                <p:custDataLst>
                  <p:tags r:id="rId41"/>
                </p:custDataLst>
              </p:nvPr>
            </p:nvCxnSpPr>
            <p:spPr>
              <a:xfrm>
                <a:off x="3057175" y="1574999"/>
                <a:ext cx="802600" cy="1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6" name="Shape 116"/>
              <p:cNvCxnSpPr/>
              <p:nvPr>
                <p:custDataLst>
                  <p:tags r:id="rId42"/>
                </p:custDataLst>
              </p:nvPr>
            </p:nvCxnSpPr>
            <p:spPr>
              <a:xfrm>
                <a:off x="4809775" y="1574999"/>
                <a:ext cx="895600" cy="1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17" name="Shape 117"/>
              <p:cNvSpPr txBox="1"/>
              <p:nvPr>
                <p:custDataLst>
                  <p:tags r:id="rId43"/>
                </p:custDataLst>
              </p:nvPr>
            </p:nvSpPr>
            <p:spPr>
              <a:xfrm>
                <a:off x="101750" y="671450"/>
                <a:ext cx="3657600" cy="457200"/>
              </a:xfrm>
              <a:prstGeom prst="rect">
                <a:avLst/>
              </a:prstGeom>
              <a:noFill/>
            </p:spPr>
            <p:txBody>
              <a:bodyPr lIns="91425" tIns="91425" rIns="91425" bIns="91425" anchor="t" anchorCtr="0">
                <a:noAutofit/>
              </a:bodyPr>
              <a:lstStyle/>
              <a:p>
                <a:pPr>
                  <a:buNone/>
                </a:pPr>
                <a:r>
                  <a:rPr lang="en-GB" sz="3000" dirty="0" smtClean="0"/>
                  <a:t>head</a:t>
                </a:r>
                <a:endParaRPr lang="en-GB" sz="3000" dirty="0"/>
              </a:p>
            </p:txBody>
          </p:sp>
          <p:cxnSp>
            <p:nvCxnSpPr>
              <p:cNvPr id="118" name="Shape 118"/>
              <p:cNvCxnSpPr>
                <a:endCxn id="112" idx="1"/>
              </p:cNvCxnSpPr>
              <p:nvPr>
                <p:custDataLst>
                  <p:tags r:id="rId44"/>
                </p:custDataLst>
              </p:nvPr>
            </p:nvCxnSpPr>
            <p:spPr>
              <a:xfrm>
                <a:off x="874599" y="1145400"/>
                <a:ext cx="1139700" cy="429599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9" name="Shape 119"/>
              <p:cNvCxnSpPr>
                <a:endCxn id="112" idx="1"/>
              </p:cNvCxnSpPr>
              <p:nvPr>
                <p:custDataLst>
                  <p:tags r:id="rId45"/>
                </p:custDataLst>
              </p:nvPr>
            </p:nvCxnSpPr>
            <p:spPr>
              <a:xfrm flipV="1">
                <a:off x="1462100" y="1575000"/>
                <a:ext cx="552200" cy="486300"/>
              </a:xfrm>
              <a:prstGeom prst="straightConnector1">
                <a:avLst/>
              </a:prstGeom>
              <a:noFill/>
              <a:ln w="28575" cap="flat">
                <a:solidFill>
                  <a:srgbClr val="FF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0" name="Shape 120"/>
              <p:cNvCxnSpPr>
                <a:stCxn id="112" idx="0"/>
                <a:endCxn id="112" idx="2"/>
              </p:cNvCxnSpPr>
              <p:nvPr>
                <p:custDataLst>
                  <p:tags r:id="rId46"/>
                </p:custDataLst>
              </p:nvPr>
            </p:nvCxnSpPr>
            <p:spPr>
              <a:xfrm>
                <a:off x="2624949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1" name="Shape 121"/>
              <p:cNvCxnSpPr>
                <a:stCxn id="113" idx="0"/>
                <a:endCxn id="113" idx="2"/>
              </p:cNvCxnSpPr>
              <p:nvPr>
                <p:custDataLst>
                  <p:tags r:id="rId47"/>
                </p:custDataLst>
              </p:nvPr>
            </p:nvCxnSpPr>
            <p:spPr>
              <a:xfrm>
                <a:off x="44704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2" name="Shape 122"/>
              <p:cNvCxnSpPr>
                <a:stCxn id="114" idx="0"/>
                <a:endCxn id="114" idx="2"/>
              </p:cNvCxnSpPr>
              <p:nvPr>
                <p:custDataLst>
                  <p:tags r:id="rId48"/>
                </p:custDataLst>
              </p:nvPr>
            </p:nvCxnSpPr>
            <p:spPr>
              <a:xfrm>
                <a:off x="63160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23" name="Shape 123"/>
            <p:cNvSpPr txBox="1"/>
            <p:nvPr>
              <p:custDataLst>
                <p:tags r:id="rId37"/>
              </p:custDataLst>
            </p:nvPr>
          </p:nvSpPr>
          <p:spPr>
            <a:xfrm>
              <a:off x="6257575" y="1390575"/>
              <a:ext cx="10668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buNone/>
              </a:pPr>
              <a:r>
                <a:rPr lang="en-GB" dirty="0"/>
                <a:t>NULL</a:t>
              </a:r>
            </a:p>
          </p:txBody>
        </p:sp>
      </p:grpSp>
      <p:sp>
        <p:nvSpPr>
          <p:cNvPr id="124" name="Shape 124"/>
          <p:cNvSpPr txBox="1"/>
          <p:nvPr>
            <p:custDataLst>
              <p:tags r:id="rId17"/>
            </p:custDataLst>
          </p:nvPr>
        </p:nvSpPr>
        <p:spPr>
          <a:xfrm>
            <a:off x="8287100" y="4066400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125" name="Shape 125"/>
          <p:cNvSpPr txBox="1"/>
          <p:nvPr>
            <p:custDataLst>
              <p:tags r:id="rId18"/>
            </p:custDataLst>
          </p:nvPr>
        </p:nvSpPr>
        <p:spPr>
          <a:xfrm>
            <a:off x="2282875" y="31242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Add to the end</a:t>
            </a:r>
            <a:endParaRPr lang="en-GB" sz="3000" dirty="0"/>
          </a:p>
        </p:txBody>
      </p:sp>
      <p:sp>
        <p:nvSpPr>
          <p:cNvPr id="55" name="Title 1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533400" y="7620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Different cases of add</a:t>
            </a:r>
            <a:endParaRPr lang="en-US" sz="3200" dirty="0"/>
          </a:p>
        </p:txBody>
      </p:sp>
      <p:sp>
        <p:nvSpPr>
          <p:cNvPr id="56" name="Shape 96" descr="previous node's next pointer points to new node, new node's next pointer points to what used to be previous' next.&#10;" title="Adding to the middle"/>
          <p:cNvSpPr/>
          <p:nvPr>
            <p:custDataLst>
              <p:tags r:id="rId20"/>
            </p:custDataLst>
          </p:nvPr>
        </p:nvSpPr>
        <p:spPr>
          <a:xfrm>
            <a:off x="2369750" y="55176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7" name="Shape 97"/>
          <p:cNvSpPr/>
          <p:nvPr>
            <p:custDataLst>
              <p:tags r:id="rId21"/>
            </p:custDataLst>
          </p:nvPr>
        </p:nvSpPr>
        <p:spPr>
          <a:xfrm>
            <a:off x="4215225" y="55176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8" name="Shape 98"/>
          <p:cNvSpPr/>
          <p:nvPr>
            <p:custDataLst>
              <p:tags r:id="rId22"/>
            </p:custDataLst>
          </p:nvPr>
        </p:nvSpPr>
        <p:spPr>
          <a:xfrm>
            <a:off x="7676451" y="5517599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1" name="Shape 101"/>
          <p:cNvSpPr txBox="1"/>
          <p:nvPr>
            <p:custDataLst>
              <p:tags r:id="rId23"/>
            </p:custDataLst>
          </p:nvPr>
        </p:nvSpPr>
        <p:spPr>
          <a:xfrm>
            <a:off x="457200" y="49032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head</a:t>
            </a:r>
            <a:endParaRPr lang="en-GB" sz="3000" dirty="0"/>
          </a:p>
        </p:txBody>
      </p:sp>
      <p:cxnSp>
        <p:nvCxnSpPr>
          <p:cNvPr id="62" name="Shape 102"/>
          <p:cNvCxnSpPr>
            <a:endCxn id="56" idx="1"/>
          </p:cNvCxnSpPr>
          <p:nvPr>
            <p:custDataLst>
              <p:tags r:id="rId24"/>
            </p:custDataLst>
          </p:nvPr>
        </p:nvCxnSpPr>
        <p:spPr>
          <a:xfrm>
            <a:off x="1230049" y="5377200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3" name="Shape 103"/>
          <p:cNvCxnSpPr>
            <a:stCxn id="56" idx="0"/>
            <a:endCxn id="56" idx="2"/>
          </p:cNvCxnSpPr>
          <p:nvPr>
            <p:custDataLst>
              <p:tags r:id="rId25"/>
            </p:custDataLst>
          </p:nvPr>
        </p:nvCxnSpPr>
        <p:spPr>
          <a:xfrm>
            <a:off x="2980399" y="55176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4" name="Shape 104"/>
          <p:cNvCxnSpPr>
            <a:stCxn id="57" idx="0"/>
            <a:endCxn id="57" idx="2"/>
          </p:cNvCxnSpPr>
          <p:nvPr>
            <p:custDataLst>
              <p:tags r:id="rId26"/>
            </p:custDataLst>
          </p:nvPr>
        </p:nvCxnSpPr>
        <p:spPr>
          <a:xfrm>
            <a:off x="4825874" y="55176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5" name="Shape 105"/>
          <p:cNvCxnSpPr>
            <a:stCxn id="58" idx="0"/>
            <a:endCxn id="58" idx="2"/>
          </p:cNvCxnSpPr>
          <p:nvPr>
            <p:custDataLst>
              <p:tags r:id="rId27"/>
            </p:custDataLst>
          </p:nvPr>
        </p:nvCxnSpPr>
        <p:spPr>
          <a:xfrm>
            <a:off x="8287101" y="5517599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66" name="Shape 106"/>
          <p:cNvGrpSpPr/>
          <p:nvPr>
            <p:custDataLst>
              <p:tags r:id="rId28"/>
            </p:custDataLst>
          </p:nvPr>
        </p:nvGrpSpPr>
        <p:grpSpPr>
          <a:xfrm>
            <a:off x="6049491" y="5517600"/>
            <a:ext cx="1221299" cy="578400"/>
            <a:chOff x="452200" y="1738250"/>
            <a:chExt cx="1221299" cy="578400"/>
          </a:xfrm>
        </p:grpSpPr>
        <p:sp>
          <p:nvSpPr>
            <p:cNvPr id="67" name="Shape 107"/>
            <p:cNvSpPr/>
            <p:nvPr>
              <p:custDataLst>
                <p:tags r:id="rId35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68" name="Shape 108"/>
            <p:cNvCxnSpPr>
              <a:stCxn id="67" idx="0"/>
              <a:endCxn id="67" idx="2"/>
            </p:cNvCxnSpPr>
            <p:nvPr>
              <p:custDataLst>
                <p:tags r:id="rId36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70" name="Shape 124"/>
          <p:cNvSpPr txBox="1"/>
          <p:nvPr>
            <p:custDataLst>
              <p:tags r:id="rId29"/>
            </p:custDataLst>
          </p:nvPr>
        </p:nvSpPr>
        <p:spPr>
          <a:xfrm>
            <a:off x="8287100" y="5605825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 smtClean="0"/>
              <a:t>NULL</a:t>
            </a:r>
            <a:endParaRPr lang="en-GB" dirty="0"/>
          </a:p>
        </p:txBody>
      </p:sp>
      <p:sp>
        <p:nvSpPr>
          <p:cNvPr id="71" name="Shape 125"/>
          <p:cNvSpPr txBox="1"/>
          <p:nvPr>
            <p:custDataLst>
              <p:tags r:id="rId30"/>
            </p:custDataLst>
          </p:nvPr>
        </p:nvSpPr>
        <p:spPr>
          <a:xfrm>
            <a:off x="2282875" y="4663625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Add to the middle</a:t>
            </a:r>
            <a:endParaRPr lang="en-GB" sz="3000" dirty="0"/>
          </a:p>
        </p:txBody>
      </p:sp>
      <p:cxnSp>
        <p:nvCxnSpPr>
          <p:cNvPr id="72" name="Shape 99"/>
          <p:cNvCxnSpPr/>
          <p:nvPr>
            <p:custDataLst>
              <p:tags r:id="rId31"/>
            </p:custDataLst>
          </p:nvPr>
        </p:nvCxnSpPr>
        <p:spPr>
          <a:xfrm>
            <a:off x="3276600" y="5791199"/>
            <a:ext cx="938625" cy="1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100"/>
          <p:cNvCxnSpPr/>
          <p:nvPr>
            <p:custDataLst>
              <p:tags r:id="rId32"/>
            </p:custDataLst>
          </p:nvPr>
        </p:nvCxnSpPr>
        <p:spPr>
          <a:xfrm>
            <a:off x="5181600" y="5791199"/>
            <a:ext cx="879225" cy="1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109"/>
          <p:cNvCxnSpPr/>
          <p:nvPr>
            <p:custDataLst>
              <p:tags r:id="rId33"/>
            </p:custDataLst>
          </p:nvPr>
        </p:nvCxnSpPr>
        <p:spPr>
          <a:xfrm>
            <a:off x="7010400" y="5791199"/>
            <a:ext cx="694200" cy="1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54" name="Shape 123"/>
          <p:cNvSpPr txBox="1"/>
          <p:nvPr>
            <p:custDataLst>
              <p:tags r:id="rId34"/>
            </p:custDataLst>
          </p:nvPr>
        </p:nvSpPr>
        <p:spPr>
          <a:xfrm>
            <a:off x="6623726" y="4038250"/>
            <a:ext cx="10668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trike="sngStrike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548366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6"/>
          <p:cNvSpPr txBox="1"/>
          <p:nvPr>
            <p:custDataLst>
              <p:tags r:id="rId1"/>
            </p:custDataLst>
          </p:nvPr>
        </p:nvSpPr>
        <p:spPr>
          <a:xfrm>
            <a:off x="2469400" y="15240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Remove from the front</a:t>
            </a:r>
            <a:endParaRPr lang="en-GB" sz="3000" dirty="0"/>
          </a:p>
        </p:txBody>
      </p:sp>
      <p:cxnSp>
        <p:nvCxnSpPr>
          <p:cNvPr id="3" name="Shape 127"/>
          <p:cNvCxnSpPr>
            <a:stCxn id="13" idx="0"/>
            <a:endCxn id="13" idx="2"/>
          </p:cNvCxnSpPr>
          <p:nvPr>
            <p:custDataLst>
              <p:tags r:id="rId2"/>
            </p:custDataLst>
          </p:nvPr>
        </p:nvCxnSpPr>
        <p:spPr>
          <a:xfrm>
            <a:off x="6782850" y="23573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" name="Shape 130"/>
          <p:cNvSpPr txBox="1"/>
          <p:nvPr>
            <p:custDataLst>
              <p:tags r:id="rId3"/>
            </p:custDataLst>
          </p:nvPr>
        </p:nvSpPr>
        <p:spPr>
          <a:xfrm>
            <a:off x="6724400" y="2417975"/>
            <a:ext cx="12192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/>
              <a:t>NULL</a:t>
            </a:r>
          </a:p>
        </p:txBody>
      </p:sp>
      <p:cxnSp>
        <p:nvCxnSpPr>
          <p:cNvPr id="7" name="Shape 132"/>
          <p:cNvCxnSpPr/>
          <p:nvPr>
            <p:custDataLst>
              <p:tags r:id="rId4"/>
            </p:custDataLst>
          </p:nvPr>
        </p:nvCxnSpPr>
        <p:spPr>
          <a:xfrm>
            <a:off x="1448851" y="2382463"/>
            <a:ext cx="1141949" cy="266173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9" name="Shape 134"/>
          <p:cNvCxnSpPr/>
          <p:nvPr>
            <p:custDataLst>
              <p:tags r:id="rId5"/>
            </p:custDataLst>
          </p:nvPr>
        </p:nvCxnSpPr>
        <p:spPr>
          <a:xfrm>
            <a:off x="5317625" y="2642125"/>
            <a:ext cx="835775" cy="4450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Shape 136"/>
          <p:cNvSpPr/>
          <p:nvPr>
            <p:custDataLst>
              <p:tags r:id="rId6"/>
            </p:custDataLst>
          </p:nvPr>
        </p:nvSpPr>
        <p:spPr>
          <a:xfrm>
            <a:off x="4417501" y="2359436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" name="Shape 137" descr="Remove from the front of the list by reassigning head to head-&gt;next" title="Remove from front"/>
          <p:cNvSpPr/>
          <p:nvPr>
            <p:custDataLst>
              <p:tags r:id="rId7"/>
            </p:custDataLst>
          </p:nvPr>
        </p:nvSpPr>
        <p:spPr>
          <a:xfrm>
            <a:off x="2569507" y="2352925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" name="Shape 128"/>
          <p:cNvSpPr/>
          <p:nvPr>
            <p:custDataLst>
              <p:tags r:id="rId8"/>
            </p:custDataLst>
          </p:nvPr>
        </p:nvSpPr>
        <p:spPr>
          <a:xfrm>
            <a:off x="6172200" y="2357375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" name="Shape 138"/>
          <p:cNvSpPr txBox="1"/>
          <p:nvPr>
            <p:custDataLst>
              <p:tags r:id="rId9"/>
            </p:custDataLst>
          </p:nvPr>
        </p:nvSpPr>
        <p:spPr>
          <a:xfrm>
            <a:off x="702175" y="1743025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head</a:t>
            </a:r>
            <a:endParaRPr lang="en-GB" sz="3000" dirty="0"/>
          </a:p>
        </p:txBody>
      </p:sp>
      <p:cxnSp>
        <p:nvCxnSpPr>
          <p:cNvPr id="16" name="Shape 140"/>
          <p:cNvCxnSpPr>
            <a:stCxn id="11" idx="0"/>
            <a:endCxn id="11" idx="2"/>
          </p:cNvCxnSpPr>
          <p:nvPr>
            <p:custDataLst>
              <p:tags r:id="rId10"/>
            </p:custDataLst>
          </p:nvPr>
        </p:nvCxnSpPr>
        <p:spPr>
          <a:xfrm>
            <a:off x="5028151" y="2359436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" name="Shape 141"/>
          <p:cNvCxnSpPr>
            <a:stCxn id="12" idx="0"/>
            <a:endCxn id="12" idx="2"/>
          </p:cNvCxnSpPr>
          <p:nvPr>
            <p:custDataLst>
              <p:tags r:id="rId11"/>
            </p:custDataLst>
          </p:nvPr>
        </p:nvCxnSpPr>
        <p:spPr>
          <a:xfrm>
            <a:off x="3180157" y="235292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sp>
        <p:nvSpPr>
          <p:cNvPr id="18" name="Shape 142"/>
          <p:cNvSpPr/>
          <p:nvPr>
            <p:custDataLst>
              <p:tags r:id="rId12"/>
            </p:custDataLst>
          </p:nvPr>
        </p:nvSpPr>
        <p:spPr>
          <a:xfrm rot="263535">
            <a:off x="1461457" y="1790352"/>
            <a:ext cx="3002006" cy="682300"/>
          </a:xfrm>
          <a:custGeom>
            <a:avLst/>
            <a:gdLst/>
            <a:ahLst/>
            <a:cxnLst/>
            <a:rect l="0" t="0" r="0" b="0"/>
            <a:pathLst>
              <a:path w="96636" h="27292" extrusionOk="0">
                <a:moveTo>
                  <a:pt x="0" y="26512"/>
                </a:moveTo>
                <a:cubicBezTo>
                  <a:pt x="8442" y="22096"/>
                  <a:pt x="34550" y="-114"/>
                  <a:pt x="50656" y="16"/>
                </a:cubicBezTo>
                <a:cubicBezTo>
                  <a:pt x="66762" y="146"/>
                  <a:pt x="88972" y="22746"/>
                  <a:pt x="96636" y="27292"/>
                </a:cubicBezTo>
              </a:path>
            </a:pathLst>
          </a:cu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sp>
      <p:sp>
        <p:nvSpPr>
          <p:cNvPr id="23" name="Title 1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747656" y="914400"/>
            <a:ext cx="70247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Special cases of remove</a:t>
            </a:r>
            <a:endParaRPr lang="en-US" sz="3200" dirty="0"/>
          </a:p>
        </p:txBody>
      </p:sp>
      <p:sp>
        <p:nvSpPr>
          <p:cNvPr id="24" name="Shape 126"/>
          <p:cNvSpPr txBox="1"/>
          <p:nvPr>
            <p:custDataLst>
              <p:tags r:id="rId14"/>
            </p:custDataLst>
          </p:nvPr>
        </p:nvSpPr>
        <p:spPr>
          <a:xfrm>
            <a:off x="2453025" y="32004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Remove in the middle</a:t>
            </a:r>
            <a:endParaRPr lang="en-GB" sz="3000" dirty="0"/>
          </a:p>
        </p:txBody>
      </p:sp>
      <p:cxnSp>
        <p:nvCxnSpPr>
          <p:cNvPr id="25" name="Shape 127"/>
          <p:cNvCxnSpPr>
            <a:stCxn id="35" idx="0"/>
            <a:endCxn id="35" idx="2"/>
          </p:cNvCxnSpPr>
          <p:nvPr>
            <p:custDataLst>
              <p:tags r:id="rId15"/>
            </p:custDataLst>
          </p:nvPr>
        </p:nvCxnSpPr>
        <p:spPr>
          <a:xfrm>
            <a:off x="6900074" y="40698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26" name="Shape 129"/>
          <p:cNvGrpSpPr/>
          <p:nvPr>
            <p:custDataLst>
              <p:tags r:id="rId16"/>
            </p:custDataLst>
          </p:nvPr>
        </p:nvGrpSpPr>
        <p:grpSpPr>
          <a:xfrm>
            <a:off x="685800" y="3455450"/>
            <a:ext cx="7375025" cy="1192750"/>
            <a:chOff x="254150" y="5324425"/>
            <a:chExt cx="7375025" cy="1192750"/>
          </a:xfrm>
        </p:grpSpPr>
        <p:sp>
          <p:nvSpPr>
            <p:cNvPr id="27" name="Shape 130"/>
            <p:cNvSpPr txBox="1"/>
            <p:nvPr>
              <p:custDataLst>
                <p:tags r:id="rId31"/>
              </p:custDataLst>
            </p:nvPr>
          </p:nvSpPr>
          <p:spPr>
            <a:xfrm>
              <a:off x="6409975" y="5999375"/>
              <a:ext cx="12192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 dirty="0"/>
                <a:t>NULL</a:t>
              </a:r>
            </a:p>
          </p:txBody>
        </p:sp>
        <p:grpSp>
          <p:nvGrpSpPr>
            <p:cNvPr id="28" name="Shape 131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29" name="Shape 132"/>
              <p:cNvCxnSpPr/>
              <p:nvPr>
                <p:custDataLst>
                  <p:tags r:id="rId32"/>
                </p:custDataLst>
              </p:nvPr>
            </p:nvCxnSpPr>
            <p:spPr>
              <a:xfrm>
                <a:off x="3133375" y="6211093"/>
                <a:ext cx="878799" cy="16882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30" name="Shape 133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31" name="Shape 134"/>
                <p:cNvCxnSpPr/>
                <p:nvPr>
                  <p:custDataLst>
                    <p:tags r:id="rId33"/>
                  </p:custDataLst>
                </p:nvPr>
              </p:nvCxnSpPr>
              <p:spPr>
                <a:xfrm>
                  <a:off x="4657375" y="6227974"/>
                  <a:ext cx="1048000" cy="1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32" name="Shape 135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33" name="Shape 136" descr="previous node's next = previous node's next-&gt;next" title="Remove in the middle"/>
                  <p:cNvSpPr/>
                  <p:nvPr>
                    <p:custDataLst>
                      <p:tags r:id="rId34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4" name="Shape 137"/>
                  <p:cNvSpPr/>
                  <p:nvPr>
                    <p:custDataLst>
                      <p:tags r:id="rId35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5" name="Shape 128"/>
                  <p:cNvSpPr/>
                  <p:nvPr>
                    <p:custDataLst>
                      <p:tags r:id="rId36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36" name="Shape 138"/>
                  <p:cNvSpPr txBox="1"/>
                  <p:nvPr>
                    <p:custDataLst>
                      <p:tags r:id="rId37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 dirty="0" smtClean="0"/>
                      <a:t>head</a:t>
                    </a:r>
                    <a:endParaRPr lang="en-GB" sz="3000" dirty="0"/>
                  </a:p>
                </p:txBody>
              </p:sp>
              <p:cxnSp>
                <p:nvCxnSpPr>
                  <p:cNvPr id="37" name="Shape 139"/>
                  <p:cNvCxnSpPr>
                    <a:endCxn id="33" idx="1"/>
                  </p:cNvCxnSpPr>
                  <p:nvPr>
                    <p:custDataLst>
                      <p:tags r:id="rId38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38" name="Shape 140"/>
                  <p:cNvCxnSpPr>
                    <a:stCxn id="33" idx="0"/>
                    <a:endCxn id="33" idx="2"/>
                  </p:cNvCxnSpPr>
                  <p:nvPr>
                    <p:custDataLst>
                      <p:tags r:id="rId39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39" name="Shape 141"/>
                  <p:cNvCxnSpPr>
                    <a:stCxn id="34" idx="0"/>
                    <a:endCxn id="34" idx="2"/>
                  </p:cNvCxnSpPr>
                  <p:nvPr>
                    <p:custDataLst>
                      <p:tags r:id="rId40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40" name="Shape 142"/>
                  <p:cNvSpPr/>
                  <p:nvPr>
                    <p:custDataLst>
                      <p:tags r:id="rId41"/>
                    </p:custDataLst>
                  </p:nvPr>
                </p:nvSpPr>
                <p:spPr>
                  <a:xfrm>
                    <a:off x="2980974" y="5528793"/>
                    <a:ext cx="2666926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  <p:cxnSp>
        <p:nvCxnSpPr>
          <p:cNvPr id="62" name="Shape 134"/>
          <p:cNvCxnSpPr>
            <a:endCxn id="11" idx="1"/>
          </p:cNvCxnSpPr>
          <p:nvPr>
            <p:custDataLst>
              <p:tags r:id="rId17"/>
            </p:custDataLst>
          </p:nvPr>
        </p:nvCxnSpPr>
        <p:spPr>
          <a:xfrm flipV="1">
            <a:off x="3485481" y="2648636"/>
            <a:ext cx="932020" cy="24586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4" name="Shape 127"/>
          <p:cNvCxnSpPr>
            <a:stCxn id="70" idx="0"/>
            <a:endCxn id="70" idx="2"/>
          </p:cNvCxnSpPr>
          <p:nvPr>
            <p:custDataLst>
              <p:tags r:id="rId18"/>
            </p:custDataLst>
          </p:nvPr>
        </p:nvCxnSpPr>
        <p:spPr>
          <a:xfrm>
            <a:off x="4782850" y="5746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" name="Shape 130"/>
          <p:cNvSpPr txBox="1"/>
          <p:nvPr>
            <p:custDataLst>
              <p:tags r:id="rId19"/>
            </p:custDataLst>
          </p:nvPr>
        </p:nvSpPr>
        <p:spPr>
          <a:xfrm>
            <a:off x="4724400" y="5806800"/>
            <a:ext cx="12192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  <p:cxnSp>
        <p:nvCxnSpPr>
          <p:cNvPr id="66" name="Shape 132"/>
          <p:cNvCxnSpPr>
            <a:endCxn id="68" idx="1"/>
          </p:cNvCxnSpPr>
          <p:nvPr>
            <p:custDataLst>
              <p:tags r:id="rId20"/>
            </p:custDataLst>
          </p:nvPr>
        </p:nvCxnSpPr>
        <p:spPr>
          <a:xfrm>
            <a:off x="1456401" y="5769227"/>
            <a:ext cx="1141949" cy="266173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67" name="Shape 134"/>
          <p:cNvCxnSpPr/>
          <p:nvPr>
            <p:custDataLst>
              <p:tags r:id="rId21"/>
            </p:custDataLst>
          </p:nvPr>
        </p:nvCxnSpPr>
        <p:spPr>
          <a:xfrm flipV="1">
            <a:off x="5081155" y="6035400"/>
            <a:ext cx="1055870" cy="8645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68" name="Shape 136" descr="Previous node's next is null" title="remove from end"/>
          <p:cNvSpPr/>
          <p:nvPr>
            <p:custDataLst>
              <p:tags r:id="rId22"/>
            </p:custDataLst>
          </p:nvPr>
        </p:nvSpPr>
        <p:spPr>
          <a:xfrm>
            <a:off x="2598350" y="5746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9" name="Shape 137"/>
          <p:cNvSpPr/>
          <p:nvPr>
            <p:custDataLst>
              <p:tags r:id="rId23"/>
            </p:custDataLst>
          </p:nvPr>
        </p:nvSpPr>
        <p:spPr>
          <a:xfrm>
            <a:off x="6170101" y="5746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" name="Shape 128"/>
          <p:cNvSpPr/>
          <p:nvPr>
            <p:custDataLst>
              <p:tags r:id="rId24"/>
            </p:custDataLst>
          </p:nvPr>
        </p:nvSpPr>
        <p:spPr>
          <a:xfrm>
            <a:off x="4172200" y="5746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" name="Shape 138"/>
          <p:cNvSpPr txBox="1"/>
          <p:nvPr>
            <p:custDataLst>
              <p:tags r:id="rId25"/>
            </p:custDataLst>
          </p:nvPr>
        </p:nvSpPr>
        <p:spPr>
          <a:xfrm>
            <a:off x="685800" y="51318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head</a:t>
            </a:r>
            <a:endParaRPr lang="en-GB" sz="3000" dirty="0"/>
          </a:p>
        </p:txBody>
      </p:sp>
      <p:cxnSp>
        <p:nvCxnSpPr>
          <p:cNvPr id="72" name="Shape 140"/>
          <p:cNvCxnSpPr>
            <a:stCxn id="68" idx="0"/>
            <a:endCxn id="68" idx="2"/>
          </p:cNvCxnSpPr>
          <p:nvPr>
            <p:custDataLst>
              <p:tags r:id="rId26"/>
            </p:custDataLst>
          </p:nvPr>
        </p:nvCxnSpPr>
        <p:spPr>
          <a:xfrm>
            <a:off x="3208999" y="5746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3" name="Shape 141"/>
          <p:cNvCxnSpPr>
            <a:stCxn id="69" idx="0"/>
            <a:endCxn id="69" idx="2"/>
          </p:cNvCxnSpPr>
          <p:nvPr>
            <p:custDataLst>
              <p:tags r:id="rId27"/>
            </p:custDataLst>
          </p:nvPr>
        </p:nvCxnSpPr>
        <p:spPr>
          <a:xfrm>
            <a:off x="6780751" y="5746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dot"/>
            <a:round/>
            <a:headEnd type="none" w="lg" len="lg"/>
            <a:tailEnd type="none" w="lg" len="lg"/>
          </a:ln>
        </p:spPr>
      </p:cxnSp>
      <p:cxnSp>
        <p:nvCxnSpPr>
          <p:cNvPr id="75" name="Shape 134"/>
          <p:cNvCxnSpPr/>
          <p:nvPr>
            <p:custDataLst>
              <p:tags r:id="rId28"/>
            </p:custDataLst>
          </p:nvPr>
        </p:nvCxnSpPr>
        <p:spPr>
          <a:xfrm flipV="1">
            <a:off x="3469106" y="6055825"/>
            <a:ext cx="686719" cy="6221"/>
          </a:xfrm>
          <a:prstGeom prst="straightConnector1">
            <a:avLst/>
          </a:prstGeom>
          <a:ln>
            <a:headEnd type="non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Shape 126"/>
          <p:cNvSpPr txBox="1"/>
          <p:nvPr>
            <p:custDataLst>
              <p:tags r:id="rId29"/>
            </p:custDataLst>
          </p:nvPr>
        </p:nvSpPr>
        <p:spPr>
          <a:xfrm>
            <a:off x="2438400" y="50292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 smtClean="0"/>
              <a:t>Remove from the end</a:t>
            </a:r>
            <a:endParaRPr lang="en-GB" sz="3000" dirty="0"/>
          </a:p>
        </p:txBody>
      </p:sp>
      <p:sp>
        <p:nvSpPr>
          <p:cNvPr id="78" name="Shape 130"/>
          <p:cNvSpPr txBox="1"/>
          <p:nvPr>
            <p:custDataLst>
              <p:tags r:id="rId30"/>
            </p:custDataLst>
          </p:nvPr>
        </p:nvSpPr>
        <p:spPr>
          <a:xfrm>
            <a:off x="6781800" y="5791200"/>
            <a:ext cx="12192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/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1662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4890" y="570464"/>
            <a:ext cx="7024744" cy="1143000"/>
          </a:xfrm>
        </p:spPr>
        <p:txBody>
          <a:bodyPr/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14892" y="2018852"/>
            <a:ext cx="3147508" cy="3696148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Pointers and new/delete (finish from Wed.)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Making your own C++ class</a:t>
            </a:r>
          </a:p>
          <a:p>
            <a:pPr marL="754380" lvl="1" indent="-457200"/>
            <a:r>
              <a:rPr lang="en-US" dirty="0" smtClean="0">
                <a:solidFill>
                  <a:schemeClr val="tx1"/>
                </a:solidFill>
              </a:rPr>
              <a:t>Implement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to manage dynamic memory in a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Pointers and new/delete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Finish up the example from Wednesday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296373" cy="44958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p1 = new </a:t>
            </a:r>
            <a:r>
              <a:rPr lang="en-US" b="1" u="sng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;//0x12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*p1 = 5;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p2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;//0x4 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*p2 = 7;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p3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;//0x20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*p3 = 8675309; // important phone #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*p1 = *p2;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p1 &lt;&lt; “ “ &lt;&lt; *p1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= p2;</a:t>
            </a:r>
          </a:p>
          <a:p>
            <a:pPr marL="6858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 &lt;&lt; “ “ &lt;&lt; *p1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p1;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 = p3;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p1;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p2;</a:t>
            </a:r>
          </a:p>
          <a:p>
            <a:pPr marL="68580" indent="0">
              <a:buNone/>
            </a:pP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*p3 &lt;&lt; </a:t>
            </a:r>
            <a:r>
              <a:rPr lang="en-US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//print important phone #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296373" cy="41910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p1 = new </a:t>
            </a:r>
            <a:r>
              <a:rPr lang="en-US" b="1" u="sng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;//0x12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*p1 = 5;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p2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;//0x4 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*p2 = 7;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p3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;//0x20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*p3 = 8675309; // important phone #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*p1 = *p2;</a:t>
            </a:r>
          </a:p>
          <a:p>
            <a:pPr marL="6858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&lt;&lt; p1 &lt;&lt; “ “ &lt;&lt; *p1 &lt;&lt;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= p2;</a:t>
            </a:r>
          </a:p>
          <a:p>
            <a:pPr marL="6858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p1 &lt;&lt; “ “ &lt;&lt; *p1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p1;</a:t>
            </a:r>
          </a:p>
          <a:p>
            <a:pPr marL="6858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 = p3;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 p2;</a:t>
            </a:r>
          </a:p>
          <a:p>
            <a:pPr marL="68580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*p3 &lt;&lt; </a:t>
            </a:r>
            <a:r>
              <a:rPr lang="en-U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//print important phone #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Line Callout 1 4"/>
          <p:cNvSpPr/>
          <p:nvPr>
            <p:custDataLst>
              <p:tags r:id="rId3"/>
            </p:custDataLst>
          </p:nvPr>
        </p:nvSpPr>
        <p:spPr>
          <a:xfrm>
            <a:off x="5867400" y="1380565"/>
            <a:ext cx="2743200" cy="2658036"/>
          </a:xfrm>
          <a:prstGeom prst="borderCallout1">
            <a:avLst>
              <a:gd name="adj1" fmla="val 77025"/>
              <a:gd name="adj2" fmla="val 495"/>
              <a:gd name="adj3" fmla="val 137021"/>
              <a:gd name="adj4" fmla="val -909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These last four lines…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Looks good!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Didn’t do enough deleting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Did too much deleting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Accessed memory after deleting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Other/none/more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1788480" y="1988280"/>
              <a:ext cx="4490640" cy="34894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80200" y="1981080"/>
                <a:ext cx="4506840" cy="35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34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Making your own class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IntVector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2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making a class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We will do a simplified Vector implementation</a:t>
            </a:r>
          </a:p>
          <a:p>
            <a:r>
              <a:rPr lang="en-US" dirty="0" smtClean="0"/>
              <a:t>Stanford library Vector uses </a:t>
            </a:r>
            <a:r>
              <a:rPr lang="en-US" b="1" dirty="0" smtClean="0"/>
              <a:t>template</a:t>
            </a:r>
            <a:r>
              <a:rPr lang="en-US" i="1" dirty="0" smtClean="0"/>
              <a:t> </a:t>
            </a:r>
            <a:r>
              <a:rPr lang="en-US" dirty="0" smtClean="0"/>
              <a:t>that can hold any type</a:t>
            </a:r>
          </a:p>
          <a:p>
            <a:pPr lvl="1"/>
            <a:r>
              <a:rPr lang="en-US" dirty="0" smtClean="0"/>
              <a:t>Vector</a:t>
            </a:r>
            <a:r>
              <a:rPr lang="en-US" b="1" dirty="0" smtClean="0">
                <a:solidFill>
                  <a:schemeClr val="accent1"/>
                </a:solidFill>
              </a:rPr>
              <a:t>&lt;</a:t>
            </a:r>
            <a:r>
              <a:rPr lang="en-US" dirty="0" err="1" smtClean="0"/>
              <a:t>bool</a:t>
            </a:r>
            <a:r>
              <a:rPr lang="en-US" b="1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, Vector</a:t>
            </a:r>
            <a:r>
              <a:rPr lang="en-US" b="1" dirty="0" smtClean="0">
                <a:solidFill>
                  <a:schemeClr val="accent1"/>
                </a:solidFill>
              </a:rPr>
              <a:t>&lt;</a:t>
            </a:r>
            <a:r>
              <a:rPr lang="en-US" dirty="0" smtClean="0"/>
              <a:t>Vector</a:t>
            </a:r>
            <a:r>
              <a:rPr lang="en-US" b="1" dirty="0" smtClean="0">
                <a:solidFill>
                  <a:schemeClr val="accent1"/>
                </a:solidFill>
              </a:rPr>
              <a:t>&lt;</a:t>
            </a:r>
            <a:r>
              <a:rPr lang="en-US" dirty="0" smtClean="0"/>
              <a:t>char</a:t>
            </a:r>
            <a:r>
              <a:rPr lang="en-US" b="1" dirty="0" smtClean="0">
                <a:solidFill>
                  <a:schemeClr val="accent1"/>
                </a:solidFill>
              </a:rPr>
              <a:t>&gt;&gt;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For simplicity, ours will only hold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i="1" dirty="0" smtClean="0"/>
              <a:t>Don’t worry, we’ll learn templates later!</a:t>
            </a:r>
          </a:p>
        </p:txBody>
      </p:sp>
    </p:spTree>
    <p:extLst>
      <p:ext uri="{BB962C8B-B14F-4D97-AF65-F5344CB8AC3E}">
        <p14:creationId xmlns:p14="http://schemas.microsoft.com/office/powerpoint/2010/main" val="10709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 smtClean="0"/>
              <a:t>DESIGN! 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1336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Client expectations: </a:t>
            </a:r>
            <a:r>
              <a:rPr lang="en-US" dirty="0" smtClean="0"/>
              <a:t>What does an </a:t>
            </a:r>
            <a:r>
              <a:rPr lang="en-US" dirty="0" err="1" smtClean="0"/>
              <a:t>int</a:t>
            </a:r>
            <a:r>
              <a:rPr lang="en-US" dirty="0" smtClean="0"/>
              <a:t> Vector need to do?</a:t>
            </a:r>
          </a:p>
          <a:p>
            <a:pPr lvl="1"/>
            <a:r>
              <a:rPr lang="en-US" dirty="0" smtClean="0"/>
              <a:t>Hold </a:t>
            </a:r>
            <a:r>
              <a:rPr lang="en-US" dirty="0" err="1" smtClean="0"/>
              <a:t>ints</a:t>
            </a:r>
            <a:endParaRPr lang="en-US" dirty="0" smtClean="0"/>
          </a:p>
          <a:p>
            <a:pPr lvl="1"/>
            <a:r>
              <a:rPr lang="en-US" dirty="0"/>
              <a:t>Know how many </a:t>
            </a:r>
            <a:r>
              <a:rPr lang="en-US" dirty="0" err="1"/>
              <a:t>ints</a:t>
            </a:r>
            <a:r>
              <a:rPr lang="en-US" dirty="0"/>
              <a:t> it is holding</a:t>
            </a:r>
          </a:p>
          <a:p>
            <a:pPr lvl="1"/>
            <a:r>
              <a:rPr lang="en-US" dirty="0" smtClean="0"/>
              <a:t>Quickly return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Quickly change the value of an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Grow/shrink by adding/removing </a:t>
            </a:r>
            <a:r>
              <a:rPr lang="en-US" dirty="0" err="1" smtClean="0"/>
              <a:t>ints</a:t>
            </a:r>
            <a:r>
              <a:rPr lang="en-US" dirty="0" smtClean="0"/>
              <a:t> at any index</a:t>
            </a:r>
            <a:endParaRPr lang="en-US" dirty="0"/>
          </a:p>
          <a:p>
            <a:r>
              <a:rPr lang="en-US" b="1" dirty="0" smtClean="0"/>
              <a:t>All this becomes the .h file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5438520" y="5045760"/>
              <a:ext cx="360" cy="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29160" y="50364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32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Implementation #1: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We will just use an array</a:t>
            </a:r>
          </a:p>
          <a:p>
            <a:r>
              <a:rPr lang="en-US" dirty="0" smtClean="0"/>
              <a:t>We need it to change size sometimes</a:t>
            </a:r>
          </a:p>
          <a:p>
            <a:endParaRPr lang="en-US" dirty="0"/>
          </a:p>
          <a:p>
            <a:r>
              <a:rPr lang="en-US" dirty="0" smtClean="0"/>
              <a:t>THANK YOU, DYNAMIC MEMORY!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10038</TotalTime>
  <Words>637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Calibri</vt:lpstr>
      <vt:lpstr>Century Gothic</vt:lpstr>
      <vt:lpstr>Consolas</vt:lpstr>
      <vt:lpstr>Courier New</vt:lpstr>
      <vt:lpstr>Helvetica Neue</vt:lpstr>
      <vt:lpstr>Tahoma</vt:lpstr>
      <vt:lpstr>Wingdings 2</vt:lpstr>
      <vt:lpstr>Austin</vt:lpstr>
      <vt:lpstr>CS106X – Programming Abstractions in C++</vt:lpstr>
      <vt:lpstr>Today’s Topics:</vt:lpstr>
      <vt:lpstr>Pointers and new/delete</vt:lpstr>
      <vt:lpstr>Dynamic memory allocation</vt:lpstr>
      <vt:lpstr>Dynamic memory allocation</vt:lpstr>
      <vt:lpstr>Making your own class</vt:lpstr>
      <vt:lpstr>Practice making a class</vt:lpstr>
      <vt:lpstr>DESIGN! It matters</vt:lpstr>
      <vt:lpstr>Implementation #1: Array</vt:lpstr>
      <vt:lpstr>Implementation #2: Linked List</vt:lpstr>
      <vt:lpstr>Quick note: accessing a member variable in a C++ object</vt:lpstr>
      <vt:lpstr>FIRST RULE OF LINKED LISTS CLUB:</vt:lpstr>
      <vt:lpstr>Draw a picture!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356</cp:revision>
  <dcterms:created xsi:type="dcterms:W3CDTF">2012-09-25T19:16:12Z</dcterms:created>
  <dcterms:modified xsi:type="dcterms:W3CDTF">2014-03-24T22:49:33Z</dcterms:modified>
</cp:coreProperties>
</file>