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notesSlides/notesSlide1.xml" ContentType="application/vnd.openxmlformats-officedocument.presentationml.notesSlide+xml"/>
  <Override PartName="/ppt/ink/ink1.xml" ContentType="application/inkml+xml"/>
  <Override PartName="/ppt/ink/ink2.xml" ContentType="application/inkml+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notesSlides/notesSlide2.xml" ContentType="application/vnd.openxmlformats-officedocument.presentationml.notesSlide+xml"/>
  <Override PartName="/ppt/ink/ink3.xml" ContentType="application/inkml+xml"/>
  <Override PartName="/ppt/ink/ink4.xml" ContentType="application/inkml+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notesSlides/notesSlide3.xml" ContentType="application/vnd.openxmlformats-officedocument.presentationml.notesSlide+xml"/>
  <Override PartName="/ppt/ink/ink5.xml" ContentType="application/inkml+xml"/>
  <Override PartName="/ppt/ink/ink6.xml" ContentType="application/inkml+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notesSlides/notesSlide4.xml" ContentType="application/vnd.openxmlformats-officedocument.presentationml.notesSlide+xml"/>
  <Override PartName="/ppt/ink/ink7.xml" ContentType="application/inkml+xml"/>
  <Override PartName="/ppt/ink/ink8.xml" ContentType="application/inkml+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notesSlides/notesSlide5.xml" ContentType="application/vnd.openxmlformats-officedocument.presentationml.notesSlide+xml"/>
  <Override PartName="/ppt/ink/ink9.xml" ContentType="application/inkml+xml"/>
  <Override PartName="/ppt/ink/ink10.xml" ContentType="application/inkml+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ink/ink11.xml" ContentType="application/inkml+xml"/>
  <Override PartName="/ppt/tags/tag68.xml" ContentType="application/vnd.openxmlformats-officedocument.presentationml.tags+xml"/>
  <Override PartName="/ppt/tags/tag69.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ink/ink12.xml" ContentType="application/inkml+xml"/>
  <Override PartName="/ppt/tags/tag79.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29"/>
  </p:notesMasterIdLst>
  <p:handoutMasterIdLst>
    <p:handoutMasterId r:id="rId30"/>
  </p:handoutMasterIdLst>
  <p:sldIdLst>
    <p:sldId id="256" r:id="rId2"/>
    <p:sldId id="686" r:id="rId3"/>
    <p:sldId id="687" r:id="rId4"/>
    <p:sldId id="688" r:id="rId5"/>
    <p:sldId id="718" r:id="rId6"/>
    <p:sldId id="690" r:id="rId7"/>
    <p:sldId id="691" r:id="rId8"/>
    <p:sldId id="692" r:id="rId9"/>
    <p:sldId id="694" r:id="rId10"/>
    <p:sldId id="701" r:id="rId11"/>
    <p:sldId id="720" r:id="rId12"/>
    <p:sldId id="704" r:id="rId13"/>
    <p:sldId id="706" r:id="rId14"/>
    <p:sldId id="707" r:id="rId15"/>
    <p:sldId id="716" r:id="rId16"/>
    <p:sldId id="709" r:id="rId17"/>
    <p:sldId id="721" r:id="rId18"/>
    <p:sldId id="710" r:id="rId19"/>
    <p:sldId id="711" r:id="rId20"/>
    <p:sldId id="712" r:id="rId21"/>
    <p:sldId id="713" r:id="rId22"/>
    <p:sldId id="714" r:id="rId23"/>
    <p:sldId id="715" r:id="rId24"/>
    <p:sldId id="723" r:id="rId25"/>
    <p:sldId id="724" r:id="rId26"/>
    <p:sldId id="725" r:id="rId27"/>
    <p:sldId id="722" r:id="rId28"/>
  </p:sldIdLst>
  <p:sldSz cx="9144000" cy="6858000" type="screen4x3"/>
  <p:notesSz cx="6881813" cy="9296400"/>
  <p:custDataLst>
    <p:tags r:id="rId31"/>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FF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921" autoAdjust="0"/>
    <p:restoredTop sz="93948" autoAdjust="0"/>
  </p:normalViewPr>
  <p:slideViewPr>
    <p:cSldViewPr>
      <p:cViewPr varScale="1">
        <p:scale>
          <a:sx n="66" d="100"/>
          <a:sy n="66" d="100"/>
        </p:scale>
        <p:origin x="600" y="48"/>
      </p:cViewPr>
      <p:guideLst>
        <p:guide orient="horz" pos="2160"/>
        <p:guide pos="2880"/>
      </p:guideLst>
    </p:cSldViewPr>
  </p:slideViewPr>
  <p:notesTextViewPr>
    <p:cViewPr>
      <p:scale>
        <a:sx n="3" d="2"/>
        <a:sy n="3" d="2"/>
      </p:scale>
      <p:origin x="0" y="0"/>
    </p:cViewPr>
  </p:notesTextViewPr>
  <p:notesViewPr>
    <p:cSldViewPr>
      <p:cViewPr varScale="1">
        <p:scale>
          <a:sx n="36" d="100"/>
          <a:sy n="36" d="100"/>
        </p:scale>
        <p:origin x="1632" y="3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gs" Target="tags/tag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3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119" cy="466434"/>
          </a:xfrm>
          <a:prstGeom prst="rect">
            <a:avLst/>
          </a:prstGeom>
        </p:spPr>
        <p:txBody>
          <a:bodyPr vert="horz" lIns="92446" tIns="46223" rIns="92446" bIns="46223" rtlCol="0"/>
          <a:lstStyle>
            <a:lvl1pPr algn="l">
              <a:defRPr sz="1200"/>
            </a:lvl1pPr>
          </a:lstStyle>
          <a:p>
            <a:endParaRPr lang="en-US"/>
          </a:p>
        </p:txBody>
      </p:sp>
      <p:sp>
        <p:nvSpPr>
          <p:cNvPr id="3" name="Date Placeholder 2"/>
          <p:cNvSpPr>
            <a:spLocks noGrp="1"/>
          </p:cNvSpPr>
          <p:nvPr>
            <p:ph type="dt" sz="quarter" idx="1"/>
          </p:nvPr>
        </p:nvSpPr>
        <p:spPr>
          <a:xfrm>
            <a:off x="3898102" y="0"/>
            <a:ext cx="2982119" cy="466434"/>
          </a:xfrm>
          <a:prstGeom prst="rect">
            <a:avLst/>
          </a:prstGeom>
        </p:spPr>
        <p:txBody>
          <a:bodyPr vert="horz" lIns="92446" tIns="46223" rIns="92446" bIns="46223" rtlCol="0"/>
          <a:lstStyle>
            <a:lvl1pPr algn="r">
              <a:defRPr sz="1200"/>
            </a:lvl1pPr>
          </a:lstStyle>
          <a:p>
            <a:fld id="{48DC2F32-5CDD-42F9-8B95-B0470A6CF108}" type="datetimeFigureOut">
              <a:rPr lang="en-US" smtClean="0"/>
              <a:t>3/24/2014</a:t>
            </a:fld>
            <a:endParaRPr lang="en-US"/>
          </a:p>
        </p:txBody>
      </p:sp>
      <p:sp>
        <p:nvSpPr>
          <p:cNvPr id="4" name="Footer Placeholder 3"/>
          <p:cNvSpPr>
            <a:spLocks noGrp="1"/>
          </p:cNvSpPr>
          <p:nvPr>
            <p:ph type="ftr" sz="quarter" idx="2"/>
          </p:nvPr>
        </p:nvSpPr>
        <p:spPr>
          <a:xfrm>
            <a:off x="0" y="8829967"/>
            <a:ext cx="2982119" cy="466433"/>
          </a:xfrm>
          <a:prstGeom prst="rect">
            <a:avLst/>
          </a:prstGeom>
        </p:spPr>
        <p:txBody>
          <a:bodyPr vert="horz" lIns="92446" tIns="46223" rIns="92446" bIns="46223" rtlCol="0" anchor="b"/>
          <a:lstStyle>
            <a:lvl1pPr algn="l">
              <a:defRPr sz="1200"/>
            </a:lvl1pPr>
          </a:lstStyle>
          <a:p>
            <a:endParaRPr lang="en-US"/>
          </a:p>
        </p:txBody>
      </p:sp>
      <p:sp>
        <p:nvSpPr>
          <p:cNvPr id="5" name="Slide Number Placeholder 4"/>
          <p:cNvSpPr>
            <a:spLocks noGrp="1"/>
          </p:cNvSpPr>
          <p:nvPr>
            <p:ph type="sldNum" sz="quarter" idx="3"/>
          </p:nvPr>
        </p:nvSpPr>
        <p:spPr>
          <a:xfrm>
            <a:off x="3898102" y="8829967"/>
            <a:ext cx="2982119" cy="466433"/>
          </a:xfrm>
          <a:prstGeom prst="rect">
            <a:avLst/>
          </a:prstGeom>
        </p:spPr>
        <p:txBody>
          <a:bodyPr vert="horz" lIns="92446" tIns="46223" rIns="92446" bIns="46223" rtlCol="0" anchor="b"/>
          <a:lstStyle>
            <a:lvl1pPr algn="r">
              <a:defRPr sz="1200"/>
            </a:lvl1pPr>
          </a:lstStyle>
          <a:p>
            <a:fld id="{5046431D-3365-4887-942D-4308469BE464}" type="slidenum">
              <a:rPr lang="en-US" smtClean="0"/>
              <a:t>‹#›</a:t>
            </a:fld>
            <a:endParaRPr lang="en-US"/>
          </a:p>
        </p:txBody>
      </p:sp>
    </p:spTree>
    <p:extLst>
      <p:ext uri="{BB962C8B-B14F-4D97-AF65-F5344CB8AC3E}">
        <p14:creationId xmlns:p14="http://schemas.microsoft.com/office/powerpoint/2010/main" val="4248579252"/>
      </p:ext>
    </p:extLst>
  </p:cSld>
  <p:clrMap bg1="lt1" tx1="dk1" bg2="lt2" tx2="dk2" accent1="accent1" accent2="accent2" accent3="accent3" accent4="accent4" accent5="accent5" accent6="accent6" hlink="hlink" folHlink="folHlink"/>
</p:handoutMaster>
</file>

<file path=ppt/ink/ink1.xml><?xml version="1.0" encoding="utf-8"?>
<inkml:ink xmlns:inkml="http://www.w3.org/2003/InkML">
  <inkml:definitions>
    <inkml:context xml:id="ctx0">
      <inkml:inkSource xml:id="inkSrc0">
        <inkml:traceFormat>
          <inkml:channel name="X" type="integer" max="9600" units="cm"/>
          <inkml:channel name="Y" type="integer" max="7200" units="cm"/>
          <inkml:channel name="F" type="integer" max="256" units="dev"/>
          <inkml:channel name="T" type="integer" max="2.14748E9" units="dev"/>
        </inkml:traceFormat>
        <inkml:channelProperties>
          <inkml:channelProperty channel="X" name="resolution" value="326.19775" units="1/cm"/>
          <inkml:channelProperty channel="Y" name="resolution" value="434.78262" units="1/cm"/>
          <inkml:channelProperty channel="F" name="resolution" value="0" units="1/dev"/>
          <inkml:channelProperty channel="T" name="resolution" value="1" units="1/dev"/>
        </inkml:channelProperties>
      </inkml:inkSource>
      <inkml:timestamp xml:id="ts0" timeString="2013-12-02T06:29:24.817"/>
    </inkml:context>
    <inkml:brush xml:id="br0">
      <inkml:brushProperty name="width" value="0.05833" units="cm"/>
      <inkml:brushProperty name="height" value="0.05833" units="cm"/>
      <inkml:brushProperty name="color" value="#3165BB"/>
      <inkml:brushProperty name="fitToCurve" value="1"/>
    </inkml:brush>
  </inkml:definitions>
  <inkml:trace contextRef="#ctx0" brushRef="#br0">-1 15 24 0,'0'-3'12'0,"0"-9"5"0,0 12-11 15,4 8-1-15,-4 3 1 16,0 9-2-16,0 0 0 15,-4 8-2-15,4 16 1 16,0 4-3-16,4-8 0 16,1 3 1-16,5 1 1 15,-1 8-2-15,1-12 0 16,-1 0-1-16,1-12 0 16,-1-5-7-16,1 1 1 15,0-12-5-15,-6-4 1 16,-4-8-12-16,5-4 1 15</inkml:trace>
  <inkml:trace contextRef="#ctx0" brushRef="#br0" timeOffset="-316.7604">-240 107 25 0,'9'0'12'0,"-9"-4"3"0,0 4-12 16,0 4 0-16,0-4 0 16,0 12 1-16,0 0 0 15,0 0-2-15,0 0 1 16,5 4 0-16,0 0 1 16,-1 16-4-16,6 3 0 15,0 1 0-15,-1 4 1 16,5 0-2-16,-4-4 1 15,4 4-2-15,-4-1 0 16,-1-7-6-16,1-4 1 0,0-4-8 16,-1-8 0-16,-4-8-1 15,4-8 1-15</inkml:trace>
  <inkml:trace contextRef="#ctx0" brushRef="#br0" timeOffset="328.9952">-274 318 26 0,'0'8'13'0,"5"-20"4"15,4 12-13-15,6-8 1 16,-1 8 1-16,10-8 0 16,0 4 1-16,9-12-5 0,10 4 0 15,0 4-2-15,0-3 1 16,0-1-1-16,-4 0 1 15,-1 0-2-15,0 12 0 16,-9-12-6-16,-5 12 1 16,-5-4-6-16,-10 8 1 15,-9-4-14-15,0 8 0 16,-9 4 24-16,-6-4 1 16</inkml:trace>
  <inkml:trace contextRef="#ctx0" brushRef="#br0" timeOffset="599.9039">-231 438 27 0,'-9'8'13'16,"13"-40"4"-16,-4 32-14 0,0 0-1 16,10 4 1-16,4 0 3 15,5-4 1-15,0-8-4 16,5 0 0-16,5 0-1 15,4-4 0-15,6 0-3 16,-1-4 1-16,-5 4 0 16,1 0 0-16,-5-4-1 15,-6 4 1-15,-3 8-2 16,3-4 0-16,-13 0-16 16,0 8 0-16,-10-8-5 15,0 8 1-15</inkml:trace>
  <inkml:trace contextRef="#ctx0" brushRef="#br0" timeOffset="1227.985">720 318 25 0,'0'-4'12'0,"0"4"9"15,0 0-13-15,0 0-3 0,-5 4 0 16,1-4-3-16,-1 20 1 15,-5-12-2-15,1 12 1 16,-6 8-2-16,6-4 1 16,4 8-2-16,0-4 0 15,5 7 1-15,10-7 0 16,4 0 0-16,5-4 0 16,0-12 1-16,5-4 0 15,0-8 1-15,0-4 0 16,5-8-2-16,-5 0 0 15,-5-8 1-15,-5-4 0 32,-14-12-8-32,-9 9 1 0,-6-5-2 15,1 12 0-15,0 4-5 16,-6 4 0-16,6 0-5 16,5 8 1-16</inkml:trace>
  <inkml:trace contextRef="#ctx0" brushRef="#br0" timeOffset="1830.8322">888 478 28 0,'14'-12'14'0,"38"-16"3"0,-28 16-14 15,10 0-1-15,-1-4 0 16,1 4-4-16,-1 8 0 16,5 0-3-16,-4 0 0 15,-10 0-15-15,0 0 1 16,-5 12 13-16,0 0 0 16</inkml:trace>
  <inkml:trace contextRef="#ctx0" brushRef="#br0" timeOffset="1604.8869">1208 79 18 0,'-5'-28'9'0,"-5"48"1"0,10-24-9 16,-4 0 2-1,-6-4 0-15,1 4 2 0,-6-8 0 16,-4 12-1-16,5-4 1 16,-1 4-3-16,-4 4 1 15,-5-4-4-15,5 0 0 16,0 8 0-16,5 8 0 16,4 0 0-16,1 0 1 15,4-4 1-15,0 16 0 16,5-4 0-16,5 4 1 15,4 4-2-15,6-1 1 16,4 5-1-16,-5-4 0 16,1-4 0-16,4 12 1 15,-5 0-3-15,0 0 0 0,1-9-7 16,-1 5 0-16,-4-12-5 16,-1 0 1-16,-4-8 3 15,-5-4 0-15</inkml:trace>
  <inkml:trace contextRef="#ctx0" brushRef="#br0" timeOffset="2745.3978">1781 119 35 0,'29'0'17'0,"24"-40"3"0,-34 36-19 15,5-4 3-15,4 0 1 16,1 0-3-16,0 4 1 16,-1-4-3-16,-4 8 0 15,0 0-1-15,-5 0 1 16,0 12-2-16,-4-8 1 0,-1 8-10 16,-4 0 1-16,-1-12-7 15,1 16 0-15,-10-16 4 16,0 20 0-16</inkml:trace>
  <inkml:trace contextRef="#ctx0" brushRef="#br0" timeOffset="2957.0065">1834 406 29 0,'9'16'14'0,"25"-40"4"15,-20 20-16-15,5-4 1 16,5-4 0-16,5 4-1 16,0-4 0-16,-1 4-3 0,1 0 1 15,-5 0-11-15,0 4 0 16,0-4-13-16,-5 4 0 16</inkml:trace>
  <inkml:trace contextRef="#ctx0" brushRef="#br0" timeOffset="2461.6253">1863 135 21 0,'-5'-8'10'0,"5"-4"8"0,0 16-10 16,-5 8-2-16,5-4 1 0,0 0-5 15,0 4 0-15,0 8 0 16,0 0 1-16,5 8-3 15,0 11 0-15,-1 1 0 16,6 0 1-16,-1 0-4 16,6 0 0-16,-1 0-8 15,0-9 1-15,1 1-8 16,-6-16 1-16,1-4 9 16,-5 0 0-16</inkml:trace>
  <inkml:trace contextRef="#ctx0" brushRef="#br0" timeOffset="3497.3468">2470 278 19 0,'-20'-4'9'0,"6"8"6"16,9-4-9-16,-4 8-3 15,-6 0 0-15,-4 0-1 16,0-4 1-16,0 8-3 16,0 4 1-16,0-4-1 15,4 0 0-15,1 4-1 16,5 4 1-16,-1 4 0 15,5 4 1-15,5 0-1 16,5-1 0-16,5 1 0 16,-1-4 0-16,10-4 1 0,0-8 1 15,1 0-1-15,-1-12 1 16,5-12-1-16,-5 4 1 16,0-12-2-16,-5 4 0 15,0-8-1-15,-9 0 1 16,0-3 0-16,0-1 0 15,-5 12 0-15,0 4 1 16,0 0-1-16,0 12 1 16,0 0 0-16,0 16 0 15,5 4-2-15,-1 0 0 16,6 4 0-16,-1 3 1 0,1-3-8 16,4-8 0-16,1-4-8 15,-1 0 0-15,0-8 6 16,5-8 0-16</inkml:trace>
  <inkml:trace contextRef="#ctx0" brushRef="#br0" timeOffset="3872.2477">2904 239 19 0,'0'-12'9'0,"5"24"8"16,-5-12-9-16,0-4-4 15,-5 4 0-15,1 0 1 0,-1 0 1 16,-5-8-5-16,1 8 1 16,-6 0-1-16,1 8 0 15,-5 4-3-15,5-5 0 16,-1 13 1-16,1-4 1 15,0 8 1-15,-1 4 0 16,1 4-1-16,4 0 1 16,6 0-2-16,4 4 0 15,4-9 1-15,6 1 1 16,4-4-5-16,1-12 1 16,4-4-3-16,0-4 1 15,0-8-15-15,5-4 0 0,-5-12 12 16,10 0 1-16</inkml:trace>
  <inkml:trace contextRef="#ctx0" brushRef="#br0" timeOffset="4292.4036">3091 398 11 0,'0'-12'5'0,"5"32"6"16,-1-20-6-16,6 8 2 15,0-16 0-15,-1 0 0 16,5 8 0-16,1 0-3 16,-1-12 1-16,0 8-2 15,1 0 1-15,-1-4-3 16,1-4 1-16,-6 8-1 0,1-16 0 16,-6 4 0-16,-4 4 1 15,0-4-2-15,-4 4 1 16,-6 0-1-16,-4 12 0 15,-1-4-1-15,-4 0 0 16,0 8-1-16,-5 0 1 16,0 16 1-16,0 0 0 15,1 4 0-15,3 4 1 32,20 12-1-32,5-4 0 15,5-8 0-15,4-5 0 0,5-3-2 16,0-8 0-16,0 0-5 15,5-12 0-15,0 0-9 16,0-12 1-16,0 12-1 16,0-12 1-16</inkml:trace>
  <inkml:trace contextRef="#ctx0" brushRef="#br0" timeOffset="5012.8245">3511-64 26 0,'-9'-16'13'0,"9"12"3"0,0 4-12 0,0 0-2 15,0 12 0-15,0 4 4 16,0 8 0-16,0 8-3 16,0 19 1-16,0 5-4 15,0-4 1-15,0 24 0 16,9-13 0-16,-4-7-2 15,0-12 0-15,0-4 2 16,0-4 1-16,-1-13 0 16,6-7 1-16,4-16-3 15,1-12 0-15,4-4 0 16,0-7 1-16,0-1-2 16,0 0 1-16,5-4-1 0,5 8 1 15,-10 8 2-15,0 4 0 16,-5 8-4-16,1 12 1 15,-6 0 1-15,-4 4 0 16,-10-4 0-16,-9 16 0 16,-5 0-1-16,-5-4 1 15,0 3-4-15,0 1 1 16,-5-8-1-16,1-4 0 16,4-4-4-16,0-8 1 15,5-4 2-15,4 0 1 0,6-4-9 16,4-8 0-16,15-12 1 15,4 4 0-15</inkml:trace>
  <inkml:trace contextRef="#ctx0" brushRef="#br0" timeOffset="5403.5114">4028 286 30 0,'-10'8'15'0,"10"0"0"16,0-4-14-16,0 8-2 16,-5 0 0-16,-4 0 4 15,-1 4 0-15,5 0 0 16,5 4 0-16,0-4-2 16,5 0 1-16,0 4-2 0,5-8 1 15,4-4-1-15,5 4 1 16,0-1 2-16,0-22 1 15,-4 7-2-15,-1-8 1 16,0-4 0-16,-4-4 0 16,-5 8-3-16,-5-4 1 15,-5 0-2-15,-9 0 0 16,-1-4-2-16,-4 16 1 16,0 0-4-16,0 4 0 15,4 0-5-15,1 8 1 16,5-8-2-16,4 12 0 15,5-16-2-15,9 4 0 16,10-8 13-16,5 8 0 0</inkml:trace>
  <inkml:trace contextRef="#ctx0" brushRef="#br0" timeOffset="5731.7612">4367 239 29 0,'19'-12'14'0,"-9"8"9"0,-10 4-15 0,0 4-3 16,-5 8 1-16,-5-1-6 15,6 1 0-15,-11 4 1 16,1 0 0-16,4-4-2 16,1 12 0-16,-1 4 0 15,5 0 1-15,5-8 1 16,5 0 0-16,5 0 0 16,4-4 0-16,5-4 0 0,5-8 0 15,0-4 1-15,5-4 1 16,-1-8-3-16,-4-4 1 15,0-8 2-15,-5 8 0 16,-4-4-4-16,-6-8 0 16,-4 8-1-16,-5-4 1 15,-5 8-4-15,-4 4 1 16,-6 4-3-16,1 4 0 16,-5-4-6-16,0 8 1 15,4 8-12-15,1-4 0 16</inkml:trace>
  <inkml:trace contextRef="#ctx0" brushRef="#br0" timeOffset="6138.3486">4797-136 18 0,'-5'0'9'0,"5"4"11"15,0-4-10-15,0 0 0 16,0 8 1-16,0-4-6 16,0 8 1-16,-4-4-3 0,4 4 0 15,-5 4-2-15,5 0 1 16,0 0 0-16,0 24 1 15,0-1-6-15,0 13 1 16,0 0 2-16,0 4 0 16,0 11-1-16,0-15 0 15,0 4-3-15,0-8 1 16,0-4 0-16,0-5 1 16,0-3-3-16,5-12 1 15,-1-8-1-15,1-12 0 16,-5-4-9-16,5-4 0 15,0-8-4-15,4-12 0 16</inkml:trace>
  <inkml:trace contextRef="#ctx0" brushRef="#br0" timeOffset="6639.7872">4993 199 22 0,'10'-12'11'0,"4"12"5"16,-9 0-10-16,-5 0-2 16,5-8 0-16,-1 0 0 15,1 8 1-15,-5 0-1 16,0 0 0-16,5 12-3 16,-10-12 1-16,5 0 0 15,-5 0 1-15,1 4-3 16,-1 8 0-16,0 0-1 0,-4-4 0 15,-6 0-1-15,-4 0 1 16,0 4-2-16,-5-1 1 16,5-3 1-16,0 0 1 15,0-4-1-15,4 4 1 16,1 4 1-16,4-4 1 16,6-8 2-16,4 0 0 15,0 0-2-15,0 0 0 16,9 0 0-16,1 8 1 15,9-4-2-15,-5 4 0 16,1 0 0-16,4 4 0 16,0 0 0-16,-5 8 0 0,5-4-2 15,0 4 1-15,-4-8 1 16,-6 8 0-16,1-4-6 16,-1-12 0-16,1 8-7 15,-5-1 1-15,-5-11-18 16,9 0 1-16,6 4 22 15,-1 4 0-15</inkml:trace>
  <inkml:trace contextRef="#ctx0" brushRef="#br0" timeOffset="7669.6277">5825 262 28 0,'5'4'14'0,"-1"-4"6"0,-4 0-14 16,0 8-1-16,0-4 1 15,-4-4-4-15,4 0 0 0,-5 0-1 16,0 0 1-16,0 0-1 16,-4-4 0-16,-1-4 1 15,1 4 0-15,-11 0-3 16,1 0 0-16,0 4-3 15,0 4 1-15,-5 4 0 16,5 0 1-16,0 8 1 16,0 0 0-16,5 12 0 15,-1-4 0-15,6 12-1 16,4-4 1-16,5-4 1 16,5-4 1-16,4-5 0 15,6 1 1-15,4-12-1 16,0-4 1-16,5-8-2 0,0-4 1 15,-1-4-3-15,-3-8 1 16,-1 1 2-16,-5-1 1 16,0 0-3-16,-4 8 0 15,-1-4 2-15,-4 4 0 16,-5 8 1-16,5-4 0 16,-5 16-2-16,5-4 0 15,0 16 0-15,-1-8 0 16,6 8-1-16,-1 8 0 15,1-9-8-15,0 1 1 16,4-8-4-16,0 4 1 16,1-12-9-16,-1-4 0 15</inkml:trace>
  <inkml:trace contextRef="#ctx0" brushRef="#br0" timeOffset="8106.0035">6308 211 19 0,'4'-24'9'0,"-4"44"11"16,0-20-11-16,0-8-3 15,0 8 1-15,0 0-2 16,-4 0 1-16,-1-12-3 0,-5 4 1 16,1-4-2-16,-1 4 0 15,1-8-3-15,-6 0 1 16,6 4-2-16,-6 4 0 16,6 16 2-16,-10 4 1 15,4 8-2-15,6 4 1 16,-1 12 0-16,5 4 1 15,1-1-2-15,4 1 0 16,0 0-3-16,4-8 1 16,6 4-2-16,-1-8 0 15,6-12-2-15,4-1 1 16,-5-11-4-16,5 0 1 16,1-16-4-16,3 8 0 0,1-7 8 15,0-1 0-15</inkml:trace>
  <inkml:trace contextRef="#ctx0" brushRef="#br0" timeOffset="8586.0885">6661 227 21 0,'5'-4'10'0,"19"8"3"0,-24-4-11 16,5 0 0-16,-1-4 1 16,1 0 3-16,-5 4 1 15,0-4-2-15,5-4 0 16,-5 0-1-16,0-4 1 15,0 8-3-15,-5-12 0 16,0 4-2-16,-4 4 0 16,-5 8-1-16,-1 0 1 15,-4 0-1-15,0 0 0 16,0 12-1-16,0 16 1 16,0-16 0-16,0 8 1 0,4 0 1 15,6 15 0-15,-1-7-1 16,5 8 1-16,1-4-1 15,4 4 0-15,9-8 0 16,1-4 0-16,4-4-5 16,5-9 1-16,0-7-8 15,5-4 1-15,5-4-7 16,-1-7 1-16,1-1 9 16,-5 0 1-16</inkml:trace>
  <inkml:trace contextRef="#ctx0" brushRef="#br0" timeOffset="8961.7865">6915 302 22 0,'-5'12'11'0,"10"-20"5"0,-5 8-11 16,0 0-2-16,0 12 1 16,0-12-1-16,4 12 0 15,1 4-2-15,5-4 1 16,-1 8-2-16,6-4 1 15,-1 4-1-15,10-8 1 16,-5 0-2-16,5 4 0 16,0-4 5-16,0-12 1 15,0-4-3-15,-1 0 0 16,1-4 0-16,-5-8 0 0,-4-8-3 16,-6 0 1-16,-4 4-3 15,-5-4 1-15,-5-4-2 16,-9 0 1-16,0-4 1 15,-5 13 1-15,-5 3-5 16,0 8 0-16,0 12 1 16,0 0 1-16,0 4-5 15,5 12 1-15,5-9-7 16,-1-3 1-16,6 4 12 16,4 8 1-16</inkml:trace>
  <inkml:trace contextRef="#ctx0" brushRef="#br0" timeOffset="9487.0947">7459 167 19 0,'0'-24'9'0,"-4"28"10"0,4-4-10 15,0 0-4-15,0 12 0 16,0-12-4-16,0 8 1 16,0 8 0-16,0 0 0 15,0 4-2-15,0 8 0 0,0-1 0 16,0 5 1-16,4-4-1 15,1 12 0-15,0-16-2 16,0 4 1-16,4-8 0 16,6-8 1-16,-1-12 0 15,0-4 1-15,5-12-3 16,5 4 1-16,-5-16 1 16,-4 12 1-16,-1-8-1 15,0-4 0-15,-4-4 2 16,0 8 1-16,-6 8-2 15,1-3 1-15,0 15-2 16,-5 4 0-16,0 4 1 16,0 19 1-16,0-11-1 15,0 12 0-15,0-4-5 0,5 4 0 16,0-8-4-16,4 4 0 16,1-4-5-16,4-12 0 15,0 4-3-15,1-16 1 16</inkml:trace>
  <inkml:trace contextRef="#ctx0" brushRef="#br0" timeOffset="9923.1694">7966 199 21 0,'10'0'10'15,"-1"40"1"-15,-9-32-11 0,5-1 2 16,-5 13 0-16,0 0 4 16,0 0 0-16,0 0-1 15,0 4 0-15,0 0-3 16,0-8 0-16,0 0-2 16,0-8 0-16,0 4 1 15,0-8 1-15,0-4 0 16,0 0 0-16,5-12 0 15,0-4 0-15,-1 0-1 16,6-8 1-16,-1 0-3 16,6-4 0-16,-1 0 0 15,5 12 1-15,-4 0 0 16,4 8 0-16,-5 5 0 0,0 3 0 16,1 7 0-16,-1 5 1 15,0 0-3-15,1 16 0 16,-6-4-3-16,1 0 1 15,-1 8-6-15,-4-4 0 16,5-4-9-16,-6 0 0 16,1-8 13-16,0 3 0 15</inkml:trace>
  <inkml:trace contextRef="#ctx0" brushRef="#br0" timeOffset="10612.8374">8339 338 28 0,'-19'-8'14'0,"14"24"7"16,5-16-15-16,0 0-1 16,0 0 0-16,10 0 0 15,4 8 0-15,5-8 0 16,5 0 1-16,9 0 1 15,6 4 0-15,4-4-8 16,0 0 0-16,0-4-4 16,0-4 1-16,-5 4-1 15,-5 0 0-15,-4 0-1 16,-5-4 1-16,-5 8-8 16,0-8 1-16,0 8-13 0,-4-4 0 15,4 8 22-15,-5-8 0 16</inkml:trace>
  <inkml:trace contextRef="#ctx0" brushRef="#br0" timeOffset="10326.6842">8530 0 23 0,'-14'0'11'0,"9"23"8"15,5-23-12-15,0 8-1 16,0-8 1-16,0 0-3 16,0 8 1-16,0 0-3 0,0 0 1 15,0 8-2-15,0 0 0 16,0 4 1-16,0 0 0 16,5 0-3-16,-5 16 1 15,4 0 0-15,-4 3 0 16,5 1-1-16,0 8 1 15,5-8-6-15,-6 0 0 16,1-4-3-16,0-1 1 31,0-3-11-31,0-16 0 16,-5-8 7-16,4-8 1 16</inkml:trace>
  <inkml:trace contextRef="#ctx0" brushRef="#br0" timeOffset="11094.3658">9113 215 21 0,'10'-4'10'0,"14"12"5"0,-24-8-11 16,0-4 2-16,0 4 1 0,0 0-2 15,-5 0 1-15,0 0 0 16,0 0 0-16,0-4-5 16,-4-8 0-16,-5 12-2 15,-1-4 1-15,-4-4-2 16,0 8 0-16,0 8 1 16,0-4 1-16,4-4-1 15,1 12 1-15,5-4 0 16,-1 0 1-16,5-8-1 15,5 20 1-15,0-9 0 16,10-7 0-16,-1 8-2 16,6 4 1-16,4-8 0 15,5 0 1-15,0 4 0 16,-1 0 1-16,1 4-1 16,0-4 0-16,-5 0-2 0,-4 4 1 15,-6 4 0-15,1-8 1 16,-5-4-1-16,-5 4 1 15,-5 12-1-15,-5-12 0 16,-4 3-2-16,-10-3 1 16,0 4-2-16,0-4 1 15,0-8-5-15,5 0 0 16,5-4-6-16,0 0 0 16,-1 4-8-16,6-8 0 15</inkml:trace>
</inkml:ink>
</file>

<file path=ppt/ink/ink10.xml><?xml version="1.0" encoding="utf-8"?>
<inkml:ink xmlns:inkml="http://www.w3.org/2003/InkML">
  <inkml:definitions>
    <inkml:context xml:id="ctx0">
      <inkml:inkSource xml:id="inkSrc0">
        <inkml:traceFormat>
          <inkml:channel name="X" type="integer" max="9600" units="cm"/>
          <inkml:channel name="Y" type="integer" max="7200" units="cm"/>
          <inkml:channel name="F" type="integer" max="256" units="dev"/>
          <inkml:channel name="T" type="integer" max="2.14748E9" units="dev"/>
        </inkml:traceFormat>
        <inkml:channelProperties>
          <inkml:channelProperty channel="X" name="resolution" value="326.19775" units="1/cm"/>
          <inkml:channelProperty channel="Y" name="resolution" value="434.78262" units="1/cm"/>
          <inkml:channelProperty channel="F" name="resolution" value="0" units="1/dev"/>
          <inkml:channelProperty channel="T" name="resolution" value="1" units="1/dev"/>
        </inkml:channelProperties>
      </inkml:inkSource>
      <inkml:timestamp xml:id="ts0" timeString="2013-12-02T06:29:22.053"/>
    </inkml:context>
    <inkml:brush xml:id="br0">
      <inkml:brushProperty name="width" value="0.05833" units="cm"/>
      <inkml:brushProperty name="height" value="0.05833" units="cm"/>
      <inkml:brushProperty name="color" value="#3165BB"/>
      <inkml:brushProperty name="fitToCurve" value="1"/>
    </inkml:brush>
  </inkml:definitions>
  <inkml:trace contextRef="#ctx0" brushRef="#br0">10 1821 31 0,'-10'4'15'0,"10"-16"5"0,0 8-16 0,0 4 1 16,0 0 1-16,0-4-3 15,0-8 0-15,5-4 1 16,0-4 0-16,4 4 0 16,1-12 0-16,4-7-7 15,5 3 1-15,5-20 2 16,0-4 0-16,5-12 2 16,4 9 1-16,5-5-2 15,15-12 0-15,4 1-1 16,5-5 0-16,1 0-1 15,-1 5 0-15,5 3 1 0,-5-8 0 16,0 9 0-16,0 3 0 16,0 0 0-16,-5 12 1 15,1 1-2-15,-10 3 1 16,4 8 0-16,-4 12 1 16,-10 4-3-16,-4 4 1 15,-6 8 1-15,-9 5 0 16,1-1 0-16,-6 4 1 15,-4 4-2-15,-10 4 0 16,4 0 1-16,-4-4 0 16,0 4-1-16,0 0 1 15,0 0 0-15,0 0 0 16,0 0 1-16,0 0 1 16,0-4-5-16,0 0 1 0,-4 0 2 15,4 4 1-15,0-4-2 16,-5 0 0-16,0-4-1 15,5-4 0-15,-5 0 1 16,5 0 0-16,-5-4-1 16,1 4 1-16,-11 0 0 15,6-4 1-15,-1 0 0 16,-4 0 0-16,-1 0-1 16,1 0 1-16,0 0 1 15,-1 5 0-15,-4-1-1 16,0 4 0-16,0 4 1 15,0 0 1-15,0 4-2 0,5 4 1 16,-1-4-1-16,6 0 0 16,4 4-1-16,5 0 0 15,0 4 3-15,5-4 1 16,4 0-2-16,6-4 1 16,4 0-1-16,9-4 0 15,6 4 0-15,-1-4 0 16,1 0 0-16,-1-4 0 15,-4 4-2-15,0-4 0 16,-1 4 3-16,-4 0 0 16,-10 4-1-16,1-4 1 15,-6 8-1-15,1 0 0 16,-5 0 0-16,-5 4 0 0,0 4 0 16,0 4 1-16,-5-1-2 15,0 5 1-15,-4 0-1 16,-1 4 0-16,-4 4 1 15,-1 16 0-15,1-4-1 16,0 4 1-16,4-1 0 16,-9-3 0-16,-5 0-2 15,5-4 1-15,14-8-1 16,0-4 1-16,1-4 0 16,-1 3 0-16,-5-7 1 15,20-8 0-15,-10 4-2 16,9-12 1-16,-4 8 1 15,0-4 0-15,0-8-2 0,-1 0 0 16,1 0-1-16,-5 4 0 16,0-12-1-16,0 12 1 15,0 0-2-15,0 0 0 16,0 0-5-16,0 0 0 16,0 0-6-16,0-4 0 15,0 4-12-15,10-8 0 16</inkml:trace>
</inkml:ink>
</file>

<file path=ppt/ink/ink11.xml><?xml version="1.0" encoding="utf-8"?>
<inkml:ink xmlns:inkml="http://www.w3.org/2003/InkML">
  <inkml:definitions>
    <inkml:context xml:id="ctx0">
      <inkml:inkSource xml:id="inkSrc0">
        <inkml:traceFormat>
          <inkml:channel name="X" type="integer" max="9600" units="cm"/>
          <inkml:channel name="Y" type="integer" max="7200" units="cm"/>
          <inkml:channel name="F" type="integer" max="256" units="dev"/>
          <inkml:channel name="T" type="integer" max="2.14748E9" units="dev"/>
        </inkml:traceFormat>
        <inkml:channelProperties>
          <inkml:channelProperty channel="X" name="resolution" value="326.19775" units="1/cm"/>
          <inkml:channelProperty channel="Y" name="resolution" value="434.78262" units="1/cm"/>
          <inkml:channelProperty channel="F" name="resolution" value="0" units="1/dev"/>
          <inkml:channelProperty channel="T" name="resolution" value="1" units="1/dev"/>
        </inkml:channelProperties>
      </inkml:inkSource>
      <inkml:timestamp xml:id="ts0" timeString="2014-03-07T21:44:38.723"/>
    </inkml:context>
    <inkml:brush xml:id="br0">
      <inkml:brushProperty name="width" value="0.05292" units="cm"/>
      <inkml:brushProperty name="height" value="0.05292" units="cm"/>
      <inkml:brushProperty name="color" value="#FF0000"/>
    </inkml:brush>
  </inkml:definitions>
  <inkml:trace contextRef="#ctx0" brushRef="#br0">5729 13773 34 0,'0'-27'17'0,"-6"18"3"16,-6 5-18-16,-5-1-2 15,-13 1 1-15,-17-9 1 16,-18-1 0-16,-12-3-2 0,-5 4 1 16,-7-1-2-16,-5 1 1 15,-24 0-3-15,-12 4 0 16,-23 0 1-16,-1 9 1 16,-17 13 1-16,0 5 1 15,-24 9 1-15,1 3 0 16,11 6 0-16,0 8 0 15,0 9-1-15,6-4 0 16,23 13-1-16,19 0 1 16,17 0-1-16,17-5 0 15,31 5-1-15,22 4 0 16,31-8 1-16,23 4 1 16,23-9 0-16,36 4 1 15,29 1-3-15,19-9 1 0,16-5 0 16,13 4 1-16,29-3 1 15,-6-5 1-15,12-18-1 16,0 9 1-16,6-9-2 16,24 0 0-16,5-13-1 15,18 4 0-15,24-4-1 16,11-14 0-16,19 5-1 16,11-8 1-16,-12 3-1 15,6 1 1-15,6-1 1 16,-6 5 0-16,0 0 0 15,0-4 0-15,0 8-1 16,6-4 1-16,6-9 0 16,12 5 0-16,11-5 0 15,30-4 0-15,6-9-2 0,12 4 1 16,0-4 1-16,0 4 0 16,-1-8-1-16,-11 4 1 15,-18 4 0-15,1 0 1 16,-1-4 1-16,-12 13 1 15,-17 5-3-15,-18-1 1 16,-18 5-1-16,-5 0 0 16,-36 5-1-16,-18-5 1 15,-12-5-1-15,-23 5 1 16,-23-4-1-16,-31-5 0 16,-28 0-2-16,-30 0 1 15,-30-8 1-15,-18-1 0 0,-40-13-1 16,-36-4 0-16,-42-5 3 15,-29-4 1-15,-41-5 0 16,-36 0 0-16,-23-8-3 16,-29-1 1-16,-31 1-1 15,-22 8 1-15,-25 5 1 16,-35 13 0-16,-23-4-3 16,-36 12 1-16,-6 6 1 15,-41-10 1-15,6 14-1 16,-17 4 1-16,5 0-2 15,17 5 1-15,7-5-1 16,23 0 1-16,12 5-1 16,24-10 0-16,18 1-3 15,-1-5 0-15,30 5-14 16,0 4 0-16,17 14 2 0,13 21 1 16</inkml:trace>
  <inkml:trace contextRef="#ctx0" brushRef="#br0" timeOffset="13362.4196">9959 15396 25 0,'-6'-9'12'0,"24"14"4"0,-18-5-14 15,6 0 2-15,-6 0 0 16,6 0 3-16,-6 0 1 15,0 0-3-15,0 0 1 0,0 17-3 16,0-3 1 0,0 3-2-16,-6 1 1 0,6 4-2 15,0 13 1-15,0 10-1 16,0 21 0-16,6 18-1 16,0 18 0-16,0 4 1 15,0 13 1-15,0 1-4 16,-1-5 1-16,7-9 3 15,0-13 0-15,0-9-4 16,0-22 1-16,-1-9-6 16,1-13 0-16,-6-5-8 15,0-22 1-15,-6-13-18 16,0-22 1-16</inkml:trace>
  <inkml:trace contextRef="#ctx0" brushRef="#br0" timeOffset="13904.6207">10662 16356 39 0,'0'-18'19'0,"35"27"3"16,-17-4-19-16,11 8 0 0,1 4 1 15,-1 10-3-15,1 17 1 16,-1 9-1-16,1 9 1 16,5 5-2-16,-5-1 0 15,-7 0-4-15,-5 1 0 16,-18 8-6-16,-6-4 0 16,-12-1-20-16,1-8 1 15,-7-4 25-15,6 4 0 16</inkml:trace>
  <inkml:trace contextRef="#ctx0" brushRef="#br0" timeOffset="14953.842">11918 15591 20 0,'6'-22'10'0,"6"17"5"0,-6 5-10 16,0 0 2-16,-6 0 0 16,0-4 1-16,-6 4 0 15,-6 0-8-15,-12 0 1 16,-5 4-1-16,-6 5 0 15,-7 4 0-15,-11 5 0 16,-6 13 0-16,-12 13 1 16,-5 9-1-16,-1 5 1 15,6-14-1-15,12 9 0 0,6-9 0 16,12 1 0-16,5-15 3 16,13-7 1-16,11-10-2 15,12 0 1-15,12-8-2 16,17 12 0-16,13-8 0 15,11 4 1-15,6-4 0 16,11-4 0-16,1 3-3 16,18-8 1-16,-7 0 0 15,1-4 1-15,-6 8-1 16,-12-4 0-16,-6-4 1 16,-12 0 0-16,-12-1-4 15,-5 5 0-15,-7-4-3 16,-11 4 1-16,-12 0-5 15,-6-5 0-15,-6 1-7 16,6 0 0-16,-5-10 0 0,-1 1 0 16</inkml:trace>
  <inkml:trace contextRef="#ctx0" brushRef="#br0" timeOffset="15284.099">12001 15454 36 0,'-18'-5'18'0,"6"18"1"0,12-13-18 16,0 0 0-16,6 9 1 0,-6 0 0 16,0 4 0-16,0 5-1 15,6 13 1-15,0 27-2 16,0 12 1-16,0 19 0 15,-6 13 0-15,0 8-1 16,0 5 0-16,-6-4 1 16,0-1 1-16,6-12-2 15,0-10 0-15,0-4-4 16,6-31 1-16,6-9-8 16,-6-8 0-16,0-14-10 15,-6-13 1-15,-6-18 10 16,6-4 1-16</inkml:trace>
  <inkml:trace contextRef="#ctx0" brushRef="#br0" timeOffset="15975.8901">12833 16484 22 0,'12'0'11'0,"11"18"1"0,-17-14-11 0,6 18-2 16,-6 5 1-16,0 13 2 15,-6 8 1-15,0 6-2 16,-6-6 0-16,0-4-10 16,0 10 0-16,0-6-8 15,-6-8 1-15</inkml:trace>
  <inkml:trace contextRef="#ctx0" brushRef="#br0" timeOffset="18782.7239">14084 15449 29 0,'29'-26'14'0,"12"8"3"0,-29 18-15 16,0 0 6-16,-6-9 1 16,-6 9-5-16,-6 13 1 15,-6 1-3-15,-11 12 0 16,-7 14 0-16,-5 22 1 15,-13 22-2-15,1 18 0 16,6 17-1-16,6 1 0 0,11-1 2 16,12 5 0-16,12-18-3 15,18-9 1-15,11-17-1 16,13-14 1-16,5-17 0 16,12-23 0-16,0-12-1 15,0-19 0-15,-6-12 0 16,-12-14 0-16,-11-14 0 15,-13-17 1-15,-17 1 0 16,-11-1 0-16,-13 9-2 16,-5 8 0-16,-7 23 2 15,-5 18 0-15,-6 17-1 16,-1 9 1-16,-11 5-10 16,18 4 1-16,12-9-19 0,17 0 0 15,24-18 20-15,11-8 1 16</inkml:trace>
  <inkml:trace contextRef="#ctx0" brushRef="#br0" timeOffset="19337.7825">14780 15586 46 0,'-18'18'23'0,"83"4"-2"0,-47-18-23 16,11 1 2-16,12-5 0 0,-5-5 2 16,11-3 0-16,6-1-3 15,0-4 1-15,6-1 0 16,-6 5 1-16,1 1-1 16,-13-1 0-16,-6 0 2 15,1 0 0-15,-7 5-2 16,1-5 1-16,-7 0-2 15,1 4 1-15,-1 5 0 16,1-4 0-16,-6 4 1 16,-6-4 1-16,-1 8-3 15,1-4 1-15,-12-4 0 16,0 4 0-16,0 0 1 16,0 0 1-16,-6 4-3 15,0 0 0-15,0-4 4 0,6 5 0 16,-5-1-3-16,5-4 1 15,0 0 0-15,0 5 0 16,0-5 3-16,0 4 0 16,0 1-6-16,-6 3 1 15,0 6 0-15,0 12 1 16,-6 23-1-16,0 8 0 16,-5 32 2-16,-7 8 0 15,0 5-1-15,1-5 1 16,11 5-3-16,6-22 1 15,12-5-15-15,6-13 0 16,0-14-22-16,5-12 0 16,1-23 37-16,0-13 1 0</inkml:trace>
  <inkml:trace contextRef="#ctx0" brushRef="#br0" timeOffset="19610.1424">14603 16727 46 0,'0'36'23'0,"23"-27"-4"16,-11 13-22-16,0 9 0 0,0-5 1 15,-12 14 3-15,0-4 1 16,0-5-6-16,0-1 1 16,0-7-17-16,6-6 0 15,5-8 2-15,19-4 1 16</inkml:trace>
  <inkml:trace contextRef="#ctx0" brushRef="#br0" timeOffset="20193.8491">16591 15675 29 0,'0'-22'14'15,"-6"-1"6"-15,0 19-15 0,0-9-2 16,-11 0 0-16,-1-5-1 15,-11-4 0-15,-13 8-2 16,1 1 0-16,-6 4 2 16,0 0 0-16,5 5-3 15,7 4 1-15,11 9-1 16,1 4 0-16,11 5 1 16,6 8 1-16,12 19-1 15,6 3 0-15,17 10 3 16,12 8 0-16,13 9 0 15,5 5 0-15,5 0-3 0,-5-1 0 16,-5 1-2-16,-19-5 0 16,-11 9 0-16,-19-4 0 15,-16-18-3-15,-13 0 0 16,-23-9 3-16,-6-18 1 16,-6-13 5-16,6-9 0 15,5-35-3-15,13-13 0 16,11-23-1-16,13-21 1 15,17-1 0-15,11-22 0 16,19 5 2-16,11-22 1 16,6 13-2-16,12 8 1 0,-6 10-3 15,18-5 0-15,-13 18 3 16,-10 4 1-16,-13 13-6 16,-12 5 1-16,-11 5-1 15,-18 3 1-15,-24 10 1 16,-17 4 0-16,-18 9-15 15,-18 18 1-15,-29 4-20 16,0 4 1-16</inkml:trace>
  <inkml:trace contextRef="#ctx0" brushRef="#br0" timeOffset="21319.3392">12390 15555 42 0,'-17'0'21'0,"-7"18"-1"0,12-5-20 0,-11 5 0 16,-19-5 0-16,-17 9 4 15,-6 0 1-15,-11-8-4 16,-1 12 1-16,6 1-3 15,6-1 0-15,6-4 0 16,12 1 1-16,18-10-1 16,11-9 1-16,24 5-1 15,17-9 0-15,25 0-1 16,16-4 1-16,13-5 0 16,12-13 0-16,-7 17 2 15,-5-17 0-15,-12 27-1 16,-18-10 0-16,-17 10 1 15,-13 8 0-15,-23 5 0 0,-23-1 1 16,-18 10-1-16,-24 4 1 16,-18 0-2-16,-5 13 1 15,5-4-1-15,7 4 1 16,5-13-3-16,12-4 1 16,12 3 2-16,18-3 0 15,11-5-3-15,12-4 1 16,30-9 1-16,6 0 0 15,11-5 0-15,12-4 1 16,6 0 0-16,6 0 1 16,0 0-3-16,-6-4 1 15,-11 4 0-15,-13 0 1 16,-17 4 0-16,-12 0 1 0,-18 5 0 16,-23 5 0-16,-6 3-3 15,-12 5 0-15,0 5 1 16,-6 4 0-16,6 0 0 15,12-5 1-15,5 1-3 16,19-5 1-16,17-9 4 16,18-4 0-16,23-4-2 15,12-1 0-15,24-4 0 16,12-4 0-16,5-1 1 16,-5-4 1-16,-6 0-5 15,-13 1 1-15,-10 3 3 16,-19 1 1-16,-11 4-4 15,-19 9 1-15,-10 4 0 16,-13 0 1-16,-18 14-2 0,-17 8 1 16,-12-8 0-16,6 8 1 15,12 0-2-15,6-8 0 16,11-1 0-16,13-3 0 16,11-6 0-16,18-4 0 15,11-13 3-15,7-13 0 16,11 0-3-16,0 0 1 15,-5-5-1-15,-7 9 0 16,-11-4 2-16,-6-9 1 16,-12 0-4-16,-12 4 1 15,-12-4 1-15,-5-5 1 16,-18-13 0-16,-6 1 0 16,-6-6-5-16,0-3 1 0,0-19 2 15,0 6 0-15,5-6-3 16,1 10 1-16,18 4-16 15,11 13 0-15,13 0-11 16,34 0 1-16</inkml:trace>
</inkml:ink>
</file>

<file path=ppt/ink/ink12.xml><?xml version="1.0" encoding="utf-8"?>
<inkml:ink xmlns:inkml="http://www.w3.org/2003/InkML">
  <inkml:definitions>
    <inkml:context xml:id="ctx0">
      <inkml:inkSource xml:id="inkSrc0">
        <inkml:traceFormat>
          <inkml:channel name="X" type="integer" max="2944" units="cm"/>
          <inkml:channel name="Y" type="integer" max="1080" units="cm"/>
          <inkml:channel name="T" type="integer" max="2.14748E9" units="dev"/>
        </inkml:traceFormat>
        <inkml:channelProperties>
          <inkml:channelProperty channel="X" name="resolution" value="101.51724" units="1/cm"/>
          <inkml:channelProperty channel="Y" name="resolution" value="63.52941" units="1/cm"/>
          <inkml:channelProperty channel="T" name="resolution" value="1" units="1/dev"/>
        </inkml:channelProperties>
      </inkml:inkSource>
      <inkml:timestamp xml:id="ts0" timeString="2013-11-20T18:41:24.971"/>
    </inkml:context>
    <inkml:brush xml:id="br0">
      <inkml:brushProperty name="width" value="0.05292" units="cm"/>
      <inkml:brushProperty name="height" value="0.05292" units="cm"/>
      <inkml:brushProperty name="color" value="#FF0000"/>
    </inkml:brush>
  </inkml:definitions>
  <inkml:trace contextRef="#ctx0" brushRef="#br0">7405 15275 0</inkml:trace>
</inkml:ink>
</file>

<file path=ppt/ink/ink2.xml><?xml version="1.0" encoding="utf-8"?>
<inkml:ink xmlns:inkml="http://www.w3.org/2003/InkML">
  <inkml:definitions>
    <inkml:context xml:id="ctx0">
      <inkml:inkSource xml:id="inkSrc0">
        <inkml:traceFormat>
          <inkml:channel name="X" type="integer" max="9600" units="cm"/>
          <inkml:channel name="Y" type="integer" max="7200" units="cm"/>
          <inkml:channel name="F" type="integer" max="256" units="dev"/>
          <inkml:channel name="T" type="integer" max="2.14748E9" units="dev"/>
        </inkml:traceFormat>
        <inkml:channelProperties>
          <inkml:channelProperty channel="X" name="resolution" value="326.19775" units="1/cm"/>
          <inkml:channelProperty channel="Y" name="resolution" value="434.78262" units="1/cm"/>
          <inkml:channelProperty channel="F" name="resolution" value="0" units="1/dev"/>
          <inkml:channelProperty channel="T" name="resolution" value="1" units="1/dev"/>
        </inkml:channelProperties>
      </inkml:inkSource>
      <inkml:timestamp xml:id="ts0" timeString="2013-12-02T06:29:22.053"/>
    </inkml:context>
    <inkml:brush xml:id="br0">
      <inkml:brushProperty name="width" value="0.05833" units="cm"/>
      <inkml:brushProperty name="height" value="0.05833" units="cm"/>
      <inkml:brushProperty name="color" value="#3165BB"/>
      <inkml:brushProperty name="fitToCurve" value="1"/>
    </inkml:brush>
  </inkml:definitions>
  <inkml:trace contextRef="#ctx0" brushRef="#br0">10 1821 31 0,'-10'4'15'0,"10"-16"5"0,0 8-16 0,0 4 1 16,0 0 1-16,0-4-3 15,0-8 0-15,5-4 1 16,0-4 0-16,4 4 0 16,1-12 0-16,4-7-7 15,5 3 1-15,5-20 2 16,0-4 0-16,5-12 2 16,4 9 1-16,5-5-2 15,15-12 0-15,4 1-1 16,5-5 0-16,1 0-1 15,-1 5 0-15,5 3 1 0,-5-8 0 16,0 9 0-16,0 3 0 16,0 0 0-16,-5 12 1 15,1 1-2-15,-10 3 1 16,4 8 0-16,-4 12 1 16,-10 4-3-16,-4 4 1 15,-6 8 1-15,-9 5 0 16,1-1 0-16,-6 4 1 15,-4 4-2-15,-10 4 0 16,4 0 1-16,-4-4 0 16,0 4-1-16,0 0 1 15,0 0 0-15,0 0 0 16,0 0 1-16,0 0 1 16,0-4-5-16,0 0 1 0,-4 0 2 15,4 4 1-15,0-4-2 16,-5 0 0-16,0-4-1 15,5-4 0-15,-5 0 1 16,5 0 0-16,-5-4-1 16,1 4 1-16,-11 0 0 15,6-4 1-15,-1 0 0 16,-4 0 0-16,-1 0-1 16,1 0 1-16,0 0 1 15,-1 5 0-15,-4-1-1 16,0 4 0-16,0 4 1 15,0 0 1-15,0 4-2 0,5 4 1 16,-1-4-1-16,6 0 0 16,4 4-1-16,5 0 0 15,0 4 3-15,5-4 1 16,4 0-2-16,6-4 1 16,4 0-1-16,9-4 0 15,6 4 0-15,-1-4 0 16,1 0 0-16,-1-4 0 15,-4 4-2-15,0-4 0 16,-1 4 3-16,-4 0 0 16,-10 4-1-16,1-4 1 15,-6 8-1-15,1 0 0 16,-5 0 0-16,-5 4 0 0,0 4 0 16,0 4 1-16,-5-1-2 15,0 5 1-15,-4 0-1 16,-1 4 0-16,-4 4 1 15,-1 16 0-15,1-4-1 16,0 4 1-16,4-1 0 16,-9-3 0-16,-5 0-2 15,5-4 1-15,14-8-1 16,0-4 1-16,1-4 0 16,-1 3 0-16,-5-7 1 15,20-8 0-15,-10 4-2 16,9-12 1-16,-4 8 1 15,0-4 0-15,0-8-2 0,-1 0 0 16,1 0-1-16,-5 4 0 16,0-12-1-16,0 12 1 15,0 0-2-15,0 0 0 16,0 0-5-16,0 0 0 16,0 0-6-16,0-4 0 15,0 4-12-15,10-8 0 16</inkml:trace>
</inkml:ink>
</file>

<file path=ppt/ink/ink3.xml><?xml version="1.0" encoding="utf-8"?>
<inkml:ink xmlns:inkml="http://www.w3.org/2003/InkML">
  <inkml:definitions>
    <inkml:context xml:id="ctx0">
      <inkml:inkSource xml:id="inkSrc0">
        <inkml:traceFormat>
          <inkml:channel name="X" type="integer" max="9600" units="cm"/>
          <inkml:channel name="Y" type="integer" max="7200" units="cm"/>
          <inkml:channel name="F" type="integer" max="256" units="dev"/>
          <inkml:channel name="T" type="integer" max="2.14748E9" units="dev"/>
        </inkml:traceFormat>
        <inkml:channelProperties>
          <inkml:channelProperty channel="X" name="resolution" value="326.19775" units="1/cm"/>
          <inkml:channelProperty channel="Y" name="resolution" value="434.78262" units="1/cm"/>
          <inkml:channelProperty channel="F" name="resolution" value="0" units="1/dev"/>
          <inkml:channelProperty channel="T" name="resolution" value="1" units="1/dev"/>
        </inkml:channelProperties>
      </inkml:inkSource>
      <inkml:timestamp xml:id="ts0" timeString="2013-12-02T06:29:24.817"/>
    </inkml:context>
    <inkml:brush xml:id="br0">
      <inkml:brushProperty name="width" value="0.05833" units="cm"/>
      <inkml:brushProperty name="height" value="0.05833" units="cm"/>
      <inkml:brushProperty name="color" value="#3165BB"/>
      <inkml:brushProperty name="fitToCurve" value="1"/>
    </inkml:brush>
  </inkml:definitions>
  <inkml:trace contextRef="#ctx0" brushRef="#br0">-1 15 24 0,'0'-3'12'0,"0"-9"5"0,0 12-11 15,4 8-1-15,-4 3 1 16,0 9-2-16,0 0 0 15,-4 8-2-15,4 16 1 16,0 4-3-16,4-8 0 16,1 3 1-16,5 1 1 15,-1 8-2-15,1-12 0 16,-1 0-1-16,1-12 0 16,-1-5-7-16,1 1 1 15,0-12-5-15,-6-4 1 16,-4-8-12-16,5-4 1 15</inkml:trace>
  <inkml:trace contextRef="#ctx0" brushRef="#br0" timeOffset="-316.7604">-240 107 25 0,'9'0'12'0,"-9"-4"3"0,0 4-12 16,0 4 0-16,0-4 0 16,0 12 1-16,0 0 0 15,0 0-2-15,0 0 1 16,5 4 0-16,0 0 1 16,-1 16-4-16,6 3 0 15,0 1 0-15,-1 4 1 16,5 0-2-16,-4-4 1 15,4 4-2-15,-4-1 0 16,-1-7-6-16,1-4 1 0,0-4-8 16,-1-8 0-16,-4-8-1 15,4-8 1-15</inkml:trace>
  <inkml:trace contextRef="#ctx0" brushRef="#br0" timeOffset="328.9952">-274 318 26 0,'0'8'13'0,"5"-20"4"15,4 12-13-15,6-8 1 16,-1 8 1-16,10-8 0 16,0 4 1-16,9-12-5 0,10 4 0 15,0 4-2-15,0-3 1 16,0-1-1-16,-4 0 1 15,-1 0-2-15,0 12 0 16,-9-12-6-16,-5 12 1 16,-5-4-6-16,-10 8 1 15,-9-4-14-15,0 8 0 16,-9 4 24-16,-6-4 1 16</inkml:trace>
  <inkml:trace contextRef="#ctx0" brushRef="#br0" timeOffset="599.9039">-231 438 27 0,'-9'8'13'16,"13"-40"4"-16,-4 32-14 0,0 0-1 16,10 4 1-16,4 0 3 15,5-4 1-15,0-8-4 16,5 0 0-16,5 0-1 15,4-4 0-15,6 0-3 16,-1-4 1-16,-5 4 0 16,1 0 0-16,-5-4-1 15,-6 4 1-15,-3 8-2 16,3-4 0-16,-13 0-16 16,0 8 0-16,-10-8-5 15,0 8 1-15</inkml:trace>
  <inkml:trace contextRef="#ctx0" brushRef="#br0" timeOffset="1227.985">720 318 25 0,'0'-4'12'0,"0"4"9"15,0 0-13-15,0 0-3 0,-5 4 0 16,1-4-3-16,-1 20 1 15,-5-12-2-15,1 12 1 16,-6 8-2-16,6-4 1 16,4 8-2-16,0-4 0 15,5 7 1-15,10-7 0 16,4 0 0-16,5-4 0 16,0-12 1-16,5-4 0 15,0-8 1-15,0-4 0 16,5-8-2-16,-5 0 0 15,-5-8 1-15,-5-4 0 32,-14-12-8-32,-9 9 1 0,-6-5-2 15,1 12 0-15,0 4-5 16,-6 4 0-16,6 0-5 16,5 8 1-16</inkml:trace>
  <inkml:trace contextRef="#ctx0" brushRef="#br0" timeOffset="1830.8322">888 478 28 0,'14'-12'14'0,"38"-16"3"0,-28 16-14 15,10 0-1-15,-1-4 0 16,1 4-4-16,-1 8 0 16,5 0-3-16,-4 0 0 15,-10 0-15-15,0 0 1 16,-5 12 13-16,0 0 0 16</inkml:trace>
  <inkml:trace contextRef="#ctx0" brushRef="#br0" timeOffset="1604.8869">1208 79 18 0,'-5'-28'9'0,"-5"48"1"0,10-24-9 16,-4 0 2-1,-6-4 0-15,1 4 2 0,-6-8 0 16,-4 12-1-16,5-4 1 16,-1 4-3-16,-4 4 1 15,-5-4-4-15,5 0 0 16,0 8 0-16,5 8 0 16,4 0 0-16,1 0 1 15,4-4 1-15,0 16 0 16,5-4 0-16,5 4 1 15,4 4-2-15,6-1 1 16,4 5-1-16,-5-4 0 16,1-4 0-16,4 12 1 15,-5 0-3-15,0 0 0 0,1-9-7 16,-1 5 0-16,-4-12-5 16,-1 0 1-16,-4-8 3 15,-5-4 0-15</inkml:trace>
  <inkml:trace contextRef="#ctx0" brushRef="#br0" timeOffset="2745.3978">1781 119 35 0,'29'0'17'0,"24"-40"3"0,-34 36-19 15,5-4 3-15,4 0 1 16,1 0-3-16,0 4 1 16,-1-4-3-16,-4 8 0 15,0 0-1-15,-5 0 1 16,0 12-2-16,-4-8 1 0,-1 8-10 16,-4 0 1-16,-1-12-7 15,1 16 0-15,-10-16 4 16,0 20 0-16</inkml:trace>
  <inkml:trace contextRef="#ctx0" brushRef="#br0" timeOffset="2957.0065">1834 406 29 0,'9'16'14'0,"25"-40"4"15,-20 20-16-15,5-4 1 16,5-4 0-16,5 4-1 16,0-4 0-16,-1 4-3 0,1 0 1 15,-5 0-11-15,0 4 0 16,0-4-13-16,-5 4 0 16</inkml:trace>
  <inkml:trace contextRef="#ctx0" brushRef="#br0" timeOffset="2461.6253">1863 135 21 0,'-5'-8'10'0,"5"-4"8"0,0 16-10 16,-5 8-2-16,5-4 1 0,0 0-5 15,0 4 0-15,0 8 0 16,0 0 1-16,5 8-3 15,0 11 0-15,-1 1 0 16,6 0 1-16,-1 0-4 16,6 0 0-16,-1 0-8 15,0-9 1-15,1 1-8 16,-6-16 1-16,1-4 9 16,-5 0 0-16</inkml:trace>
  <inkml:trace contextRef="#ctx0" brushRef="#br0" timeOffset="3497.3468">2470 278 19 0,'-20'-4'9'0,"6"8"6"16,9-4-9-16,-4 8-3 15,-6 0 0-15,-4 0-1 16,0-4 1-16,0 8-3 16,0 4 1-16,0-4-1 15,4 0 0-15,1 4-1 16,5 4 1-16,-1 4 0 15,5 4 1-15,5 0-1 16,5-1 0-16,5 1 0 16,-1-4 0-16,10-4 1 0,0-8 1 15,1 0-1-15,-1-12 1 16,5-12-1-16,-5 4 1 16,0-12-2-16,-5 4 0 15,0-8-1-15,-9 0 1 16,0-3 0-16,0-1 0 15,-5 12 0-15,0 4 1 16,0 0-1-16,0 12 1 16,0 0 0-16,0 16 0 15,5 4-2-15,-1 0 0 16,6 4 0-16,-1 3 1 0,1-3-8 16,4-8 0-16,1-4-8 15,-1 0 0-15,0-8 6 16,5-8 0-16</inkml:trace>
  <inkml:trace contextRef="#ctx0" brushRef="#br0" timeOffset="3872.2477">2904 239 19 0,'0'-12'9'0,"5"24"8"16,-5-12-9-16,0-4-4 15,-5 4 0-15,1 0 1 0,-1 0 1 16,-5-8-5-16,1 8 1 16,-6 0-1-16,1 8 0 15,-5 4-3-15,5-5 0 16,-1 13 1-16,1-4 1 15,0 8 1-15,-1 4 0 16,1 4-1-16,4 0 1 16,6 0-2-16,4 4 0 15,4-9 1-15,6 1 1 16,4-4-5-16,1-12 1 16,4-4-3-16,0-4 1 15,0-8-15-15,5-4 0 0,-5-12 12 16,10 0 1-16</inkml:trace>
  <inkml:trace contextRef="#ctx0" brushRef="#br0" timeOffset="4292.4036">3091 398 11 0,'0'-12'5'0,"5"32"6"16,-1-20-6-16,6 8 2 15,0-16 0-15,-1 0 0 16,5 8 0-16,1 0-3 16,-1-12 1-16,0 8-2 15,1 0 1-15,-1-4-3 16,1-4 1-16,-6 8-1 0,1-16 0 16,-6 4 0-16,-4 4 1 15,0-4-2-15,-4 4 1 16,-6 0-1-16,-4 12 0 15,-1-4-1-15,-4 0 0 16,0 8-1-16,-5 0 1 16,0 16 1-16,0 0 0 15,1 4 0-15,3 4 1 32,20 12-1-32,5-4 0 15,5-8 0-15,4-5 0 0,5-3-2 16,0-8 0-16,0 0-5 15,5-12 0-15,0 0-9 16,0-12 1-16,0 12-1 16,0-12 1-16</inkml:trace>
  <inkml:trace contextRef="#ctx0" brushRef="#br0" timeOffset="5012.8245">3511-64 26 0,'-9'-16'13'0,"9"12"3"0,0 4-12 0,0 0-2 15,0 12 0-15,0 4 4 16,0 8 0-16,0 8-3 16,0 19 1-16,0 5-4 15,0-4 1-15,0 24 0 16,9-13 0-16,-4-7-2 15,0-12 0-15,0-4 2 16,0-4 1-16,-1-13 0 16,6-7 1-16,4-16-3 15,1-12 0-15,4-4 0 16,0-7 1-16,0-1-2 16,0 0 1-16,5-4-1 0,5 8 1 15,-10 8 2-15,0 4 0 16,-5 8-4-16,1 12 1 15,-6 0 1-15,-4 4 0 16,-10-4 0-16,-9 16 0 16,-5 0-1-16,-5-4 1 15,0 3-4-15,0 1 1 16,-5-8-1-16,1-4 0 16,4-4-4-16,0-8 1 15,5-4 2-15,4 0 1 0,6-4-9 16,4-8 0-16,15-12 1 15,4 4 0-15</inkml:trace>
  <inkml:trace contextRef="#ctx0" brushRef="#br0" timeOffset="5403.5114">4028 286 30 0,'-10'8'15'0,"10"0"0"16,0-4-14-16,0 8-2 16,-5 0 0-16,-4 0 4 15,-1 4 0-15,5 0 0 16,5 4 0-16,0-4-2 16,5 0 1-16,0 4-2 0,5-8 1 15,4-4-1-15,5 4 1 16,0-1 2-16,0-22 1 15,-4 7-2-15,-1-8 1 16,0-4 0-16,-4-4 0 16,-5 8-3-16,-5-4 1 15,-5 0-2-15,-9 0 0 16,-1-4-2-16,-4 16 1 16,0 0-4-16,0 4 0 15,4 0-5-15,1 8 1 16,5-8-2-16,4 12 0 15,5-16-2-15,9 4 0 16,10-8 13-16,5 8 0 0</inkml:trace>
  <inkml:trace contextRef="#ctx0" brushRef="#br0" timeOffset="5731.7612">4367 239 29 0,'19'-12'14'0,"-9"8"9"0,-10 4-15 0,0 4-3 16,-5 8 1-16,-5-1-6 15,6 1 0-15,-11 4 1 16,1 0 0-16,4-4-2 16,1 12 0-16,-1 4 0 15,5 0 1-15,5-8 1 16,5 0 0-16,5 0 0 16,4-4 0-16,5-4 0 0,5-8 0 15,0-4 1-15,5-4 1 16,-1-8-3-16,-4-4 1 15,0-8 2-15,-5 8 0 16,-4-4-4-16,-6-8 0 16,-4 8-1-16,-5-4 1 15,-5 8-4-15,-4 4 1 16,-6 4-3-16,1 4 0 16,-5-4-6-16,0 8 1 15,4 8-12-15,1-4 0 16</inkml:trace>
  <inkml:trace contextRef="#ctx0" brushRef="#br0" timeOffset="6138.3486">4797-136 18 0,'-5'0'9'0,"5"4"11"15,0-4-10-15,0 0 0 16,0 8 1-16,0-4-6 16,0 8 1-16,-4-4-3 0,4 4 0 15,-5 4-2-15,5 0 1 16,0 0 0-16,0 24 1 15,0-1-6-15,0 13 1 16,0 0 2-16,0 4 0 16,0 11-1-16,0-15 0 15,0 4-3-15,0-8 1 16,0-4 0-16,0-5 1 16,0-3-3-16,5-12 1 15,-1-8-1-15,1-12 0 16,-5-4-9-16,5-4 0 15,0-8-4-15,4-12 0 16</inkml:trace>
  <inkml:trace contextRef="#ctx0" brushRef="#br0" timeOffset="6639.7872">4993 199 22 0,'10'-12'11'0,"4"12"5"16,-9 0-10-16,-5 0-2 16,5-8 0-16,-1 0 0 15,1 8 1-15,-5 0-1 16,0 0 0-16,5 12-3 16,-10-12 1-16,5 0 0 15,-5 0 1-15,1 4-3 16,-1 8 0-16,0 0-1 0,-4-4 0 15,-6 0-1-15,-4 0 1 16,0 4-2-16,-5-1 1 16,5-3 1-16,0 0 1 15,0-4-1-15,4 4 1 16,1 4 1-16,4-4 1 16,6-8 2-16,4 0 0 15,0 0-2-15,0 0 0 16,9 0 0-16,1 8 1 15,9-4-2-15,-5 4 0 16,1 0 0-16,4 4 0 16,0 0 0-16,-5 8 0 0,5-4-2 15,0 4 1-15,-4-8 1 16,-6 8 0-16,1-4-6 16,-1-12 0-16,1 8-7 15,-5-1 1-15,-5-11-18 16,9 0 1-16,6 4 22 15,-1 4 0-15</inkml:trace>
  <inkml:trace contextRef="#ctx0" brushRef="#br0" timeOffset="7669.6277">5825 262 28 0,'5'4'14'0,"-1"-4"6"0,-4 0-14 16,0 8-1-16,0-4 1 15,-4-4-4-15,4 0 0 0,-5 0-1 16,0 0 1-16,0 0-1 16,-4-4 0-16,-1-4 1 15,1 4 0-15,-11 0-3 16,1 0 0-16,0 4-3 15,0 4 1-15,-5 4 0 16,5 0 1-16,0 8 1 16,0 0 0-16,5 12 0 15,-1-4 0-15,6 12-1 16,4-4 1-16,5-4 1 16,5-4 1-16,4-5 0 15,6 1 1-15,4-12-1 16,0-4 1-16,5-8-2 0,0-4 1 15,-1-4-3-15,-3-8 1 16,-1 1 2-16,-5-1 1 16,0 0-3-16,-4 8 0 15,-1-4 2-15,-4 4 0 16,-5 8 1-16,5-4 0 16,-5 16-2-16,5-4 0 15,0 16 0-15,-1-8 0 16,6 8-1-16,-1 8 0 15,1-9-8-15,0 1 1 16,4-8-4-16,0 4 1 16,1-12-9-16,-1-4 0 15</inkml:trace>
  <inkml:trace contextRef="#ctx0" brushRef="#br0" timeOffset="8106.0035">6308 211 19 0,'4'-24'9'0,"-4"44"11"16,0-20-11-16,0-8-3 15,0 8 1-15,0 0-2 16,-4 0 1-16,-1-12-3 0,-5 4 1 16,1-4-2-16,-1 4 0 15,1-8-3-15,-6 0 1 16,6 4-2-16,-6 4 0 16,6 16 2-16,-10 4 1 15,4 8-2-15,6 4 1 16,-1 12 0-16,5 4 1 15,1-1-2-15,4 1 0 16,0 0-3-16,4-8 1 16,6 4-2-16,-1-8 0 15,6-12-2-15,4-1 1 16,-5-11-4-16,5 0 1 16,1-16-4-16,3 8 0 0,1-7 8 15,0-1 0-15</inkml:trace>
  <inkml:trace contextRef="#ctx0" brushRef="#br0" timeOffset="8586.0885">6661 227 21 0,'5'-4'10'0,"19"8"3"0,-24-4-11 16,5 0 0-16,-1-4 1 16,1 0 3-16,-5 4 1 15,0-4-2-15,5-4 0 16,-5 0-1-16,0-4 1 15,0 8-3-15,-5-12 0 16,0 4-2-16,-4 4 0 16,-5 8-1-16,-1 0 1 15,-4 0-1-15,0 0 0 16,0 12-1-16,0 16 1 16,0-16 0-16,0 8 1 0,4 0 1 15,6 15 0-15,-1-7-1 16,5 8 1-16,1-4-1 15,4 4 0-15,9-8 0 16,1-4 0-16,4-4-5 16,5-9 1-16,0-7-8 15,5-4 1-15,5-4-7 16,-1-7 1-16,1-1 9 16,-5 0 1-16</inkml:trace>
  <inkml:trace contextRef="#ctx0" brushRef="#br0" timeOffset="8961.7865">6915 302 22 0,'-5'12'11'0,"10"-20"5"0,-5 8-11 16,0 0-2-16,0 12 1 16,0-12-1-16,4 12 0 15,1 4-2-15,5-4 1 16,-1 8-2-16,6-4 1 15,-1 4-1-15,10-8 1 16,-5 0-2-16,5 4 0 16,0-4 5-16,0-12 1 15,0-4-3-15,-1 0 0 16,1-4 0-16,-5-8 0 0,-4-8-3 16,-6 0 1-16,-4 4-3 15,-5-4 1-15,-5-4-2 16,-9 0 1-16,0-4 1 15,-5 13 1-15,-5 3-5 16,0 8 0-16,0 12 1 16,0 0 1-16,0 4-5 15,5 12 1-15,5-9-7 16,-1-3 1-16,6 4 12 16,4 8 1-16</inkml:trace>
  <inkml:trace contextRef="#ctx0" brushRef="#br0" timeOffset="9487.0947">7459 167 19 0,'0'-24'9'0,"-4"28"10"0,4-4-10 15,0 0-4-15,0 12 0 16,0-12-4-16,0 8 1 16,0 8 0-16,0 0 0 15,0 4-2-15,0 8 0 0,0-1 0 16,0 5 1-16,4-4-1 15,1 12 0-15,0-16-2 16,0 4 1-16,4-8 0 16,6-8 1-16,-1-12 0 15,0-4 1-15,5-12-3 16,5 4 1-16,-5-16 1 16,-4 12 1-16,-1-8-1 15,0-4 0-15,-4-4 2 16,0 8 1-16,-6 8-2 15,1-3 1-15,0 15-2 16,-5 4 0-16,0 4 1 16,0 19 1-16,0-11-1 15,0 12 0-15,0-4-5 0,5 4 0 16,0-8-4-16,4 4 0 16,1-4-5-16,4-12 0 15,0 4-3-15,1-16 1 16</inkml:trace>
  <inkml:trace contextRef="#ctx0" brushRef="#br0" timeOffset="9923.1694">7966 199 21 0,'10'0'10'15,"-1"40"1"-15,-9-32-11 0,5-1 2 16,-5 13 0-16,0 0 4 16,0 0 0-16,0 0-1 15,0 4 0-15,0 0-3 16,0-8 0-16,0 0-2 16,0-8 0-16,0 4 1 15,0-8 1-15,0-4 0 16,0 0 0-16,5-12 0 15,0-4 0-15,-1 0-1 16,6-8 1-16,-1 0-3 16,6-4 0-16,-1 0 0 15,5 12 1-15,-4 0 0 16,4 8 0-16,-5 5 0 0,0 3 0 16,1 7 0-16,-1 5 1 15,0 0-3-15,1 16 0 16,-6-4-3-16,1 0 1 15,-1 8-6-15,-4-4 0 16,5-4-9-16,-6 0 0 16,1-8 13-16,0 3 0 15</inkml:trace>
  <inkml:trace contextRef="#ctx0" brushRef="#br0" timeOffset="10612.8374">8339 338 28 0,'-19'-8'14'0,"14"24"7"16,5-16-15-16,0 0-1 16,0 0 0-16,10 0 0 15,4 8 0-15,5-8 0 16,5 0 1-16,9 0 1 15,6 4 0-15,4-4-8 16,0 0 0-16,0-4-4 16,0-4 1-16,-5 4-1 15,-5 0 0-15,-4 0-1 16,-5-4 1-16,-5 8-8 16,0-8 1-16,0 8-13 0,-4-4 0 15,4 8 22-15,-5-8 0 16</inkml:trace>
  <inkml:trace contextRef="#ctx0" brushRef="#br0" timeOffset="10326.6842">8530 0 23 0,'-14'0'11'0,"9"23"8"15,5-23-12-15,0 8-1 16,0-8 1-16,0 0-3 16,0 8 1-16,0 0-3 0,0 0 1 15,0 8-2-15,0 0 0 16,0 4 1-16,0 0 0 16,5 0-3-16,-5 16 1 15,4 0 0-15,-4 3 0 16,5 1-1-16,0 8 1 15,5-8-6-15,-6 0 0 16,1-4-3-16,0-1 1 31,0-3-11-31,0-16 0 16,-5-8 7-16,4-8 1 16</inkml:trace>
  <inkml:trace contextRef="#ctx0" brushRef="#br0" timeOffset="11094.3658">9113 215 21 0,'10'-4'10'0,"14"12"5"0,-24-8-11 16,0-4 2-16,0 4 1 0,0 0-2 15,-5 0 1-15,0 0 0 16,0 0 0-16,0-4-5 16,-4-8 0-16,-5 12-2 15,-1-4 1-15,-4-4-2 16,0 8 0-16,0 8 1 16,0-4 1-16,4-4-1 15,1 12 1-15,5-4 0 16,-1 0 1-16,5-8-1 15,5 20 1-15,0-9 0 16,10-7 0-16,-1 8-2 16,6 4 1-16,4-8 0 15,5 0 1-15,0 4 0 16,-1 0 1-16,1 4-1 16,0-4 0-16,-5 0-2 0,-4 4 1 15,-6 4 0-15,1-8 1 16,-5-4-1-16,-5 4 1 15,-5 12-1-15,-5-12 0 16,-4 3-2-16,-10-3 1 16,0 4-2-16,0-4 1 15,0-8-5-15,5 0 0 16,5-4-6-16,0 0 0 16,-1 4-8-16,6-8 0 15</inkml:trace>
</inkml:ink>
</file>

<file path=ppt/ink/ink4.xml><?xml version="1.0" encoding="utf-8"?>
<inkml:ink xmlns:inkml="http://www.w3.org/2003/InkML">
  <inkml:definitions>
    <inkml:context xml:id="ctx0">
      <inkml:inkSource xml:id="inkSrc0">
        <inkml:traceFormat>
          <inkml:channel name="X" type="integer" max="9600" units="cm"/>
          <inkml:channel name="Y" type="integer" max="7200" units="cm"/>
          <inkml:channel name="F" type="integer" max="256" units="dev"/>
          <inkml:channel name="T" type="integer" max="2.14748E9" units="dev"/>
        </inkml:traceFormat>
        <inkml:channelProperties>
          <inkml:channelProperty channel="X" name="resolution" value="326.19775" units="1/cm"/>
          <inkml:channelProperty channel="Y" name="resolution" value="434.78262" units="1/cm"/>
          <inkml:channelProperty channel="F" name="resolution" value="0" units="1/dev"/>
          <inkml:channelProperty channel="T" name="resolution" value="1" units="1/dev"/>
        </inkml:channelProperties>
      </inkml:inkSource>
      <inkml:timestamp xml:id="ts0" timeString="2013-12-02T06:29:22.053"/>
    </inkml:context>
    <inkml:brush xml:id="br0">
      <inkml:brushProperty name="width" value="0.05833" units="cm"/>
      <inkml:brushProperty name="height" value="0.05833" units="cm"/>
      <inkml:brushProperty name="color" value="#3165BB"/>
      <inkml:brushProperty name="fitToCurve" value="1"/>
    </inkml:brush>
  </inkml:definitions>
  <inkml:trace contextRef="#ctx0" brushRef="#br0">10 1821 31 0,'-10'4'15'0,"10"-16"5"0,0 8-16 0,0 4 1 16,0 0 1-16,0-4-3 15,0-8 0-15,5-4 1 16,0-4 0-16,4 4 0 16,1-12 0-16,4-7-7 15,5 3 1-15,5-20 2 16,0-4 0-16,5-12 2 16,4 9 1-16,5-5-2 15,15-12 0-15,4 1-1 16,5-5 0-16,1 0-1 15,-1 5 0-15,5 3 1 0,-5-8 0 16,0 9 0-16,0 3 0 16,0 0 0-16,-5 12 1 15,1 1-2-15,-10 3 1 16,4 8 0-16,-4 12 1 16,-10 4-3-16,-4 4 1 15,-6 8 1-15,-9 5 0 16,1-1 0-16,-6 4 1 15,-4 4-2-15,-10 4 0 16,4 0 1-16,-4-4 0 16,0 4-1-16,0 0 1 15,0 0 0-15,0 0 0 16,0 0 1-16,0 0 1 16,0-4-5-16,0 0 1 0,-4 0 2 15,4 4 1-15,0-4-2 16,-5 0 0-16,0-4-1 15,5-4 0-15,-5 0 1 16,5 0 0-16,-5-4-1 16,1 4 1-16,-11 0 0 15,6-4 1-15,-1 0 0 16,-4 0 0-16,-1 0-1 16,1 0 1-16,0 0 1 15,-1 5 0-15,-4-1-1 16,0 4 0-16,0 4 1 15,0 0 1-15,0 4-2 0,5 4 1 16,-1-4-1-16,6 0 0 16,4 4-1-16,5 0 0 15,0 4 3-15,5-4 1 16,4 0-2-16,6-4 1 16,4 0-1-16,9-4 0 15,6 4 0-15,-1-4 0 16,1 0 0-16,-1-4 0 15,-4 4-2-15,0-4 0 16,-1 4 3-16,-4 0 0 16,-10 4-1-16,1-4 1 15,-6 8-1-15,1 0 0 16,-5 0 0-16,-5 4 0 0,0 4 0 16,0 4 1-16,-5-1-2 15,0 5 1-15,-4 0-1 16,-1 4 0-16,-4 4 1 15,-1 16 0-15,1-4-1 16,0 4 1-16,4-1 0 16,-9-3 0-16,-5 0-2 15,5-4 1-15,14-8-1 16,0-4 1-16,1-4 0 16,-1 3 0-16,-5-7 1 15,20-8 0-15,-10 4-2 16,9-12 1-16,-4 8 1 15,0-4 0-15,0-8-2 0,-1 0 0 16,1 0-1-16,-5 4 0 16,0-12-1-16,0 12 1 15,0 0-2-15,0 0 0 16,0 0-5-16,0 0 0 16,0 0-6-16,0-4 0 15,0 4-12-15,10-8 0 16</inkml:trace>
</inkml:ink>
</file>

<file path=ppt/ink/ink5.xml><?xml version="1.0" encoding="utf-8"?>
<inkml:ink xmlns:inkml="http://www.w3.org/2003/InkML">
  <inkml:definitions>
    <inkml:context xml:id="ctx0">
      <inkml:inkSource xml:id="inkSrc0">
        <inkml:traceFormat>
          <inkml:channel name="X" type="integer" max="9600" units="cm"/>
          <inkml:channel name="Y" type="integer" max="7200" units="cm"/>
          <inkml:channel name="F" type="integer" max="256" units="dev"/>
          <inkml:channel name="T" type="integer" max="2.14748E9" units="dev"/>
        </inkml:traceFormat>
        <inkml:channelProperties>
          <inkml:channelProperty channel="X" name="resolution" value="326.19775" units="1/cm"/>
          <inkml:channelProperty channel="Y" name="resolution" value="434.78262" units="1/cm"/>
          <inkml:channelProperty channel="F" name="resolution" value="0" units="1/dev"/>
          <inkml:channelProperty channel="T" name="resolution" value="1" units="1/dev"/>
        </inkml:channelProperties>
      </inkml:inkSource>
      <inkml:timestamp xml:id="ts0" timeString="2013-12-02T06:29:24.817"/>
    </inkml:context>
    <inkml:brush xml:id="br0">
      <inkml:brushProperty name="width" value="0.05833" units="cm"/>
      <inkml:brushProperty name="height" value="0.05833" units="cm"/>
      <inkml:brushProperty name="color" value="#3165BB"/>
      <inkml:brushProperty name="fitToCurve" value="1"/>
    </inkml:brush>
  </inkml:definitions>
  <inkml:trace contextRef="#ctx0" brushRef="#br0">-1 15 24 0,'0'-3'12'0,"0"-9"5"0,0 12-11 15,4 8-1-15,-4 3 1 16,0 9-2-16,0 0 0 15,-4 8-2-15,4 16 1 16,0 4-3-16,4-8 0 16,1 3 1-16,5 1 1 15,-1 8-2-15,1-12 0 16,-1 0-1-16,1-12 0 16,-1-5-7-16,1 1 1 15,0-12-5-15,-6-4 1 16,-4-8-12-16,5-4 1 15</inkml:trace>
  <inkml:trace contextRef="#ctx0" brushRef="#br0" timeOffset="-316.7604">-240 107 25 0,'9'0'12'0,"-9"-4"3"0,0 4-12 16,0 4 0-16,0-4 0 16,0 12 1-16,0 0 0 15,0 0-2-15,0 0 1 16,5 4 0-16,0 0 1 16,-1 16-4-16,6 3 0 15,0 1 0-15,-1 4 1 16,5 0-2-16,-4-4 1 15,4 4-2-15,-4-1 0 16,-1-7-6-16,1-4 1 0,0-4-8 16,-1-8 0-16,-4-8-1 15,4-8 1-15</inkml:trace>
  <inkml:trace contextRef="#ctx0" brushRef="#br0" timeOffset="328.9952">-274 318 26 0,'0'8'13'0,"5"-20"4"15,4 12-13-15,6-8 1 16,-1 8 1-16,10-8 0 16,0 4 1-16,9-12-5 0,10 4 0 15,0 4-2-15,0-3 1 16,0-1-1-16,-4 0 1 15,-1 0-2-15,0 12 0 16,-9-12-6-16,-5 12 1 16,-5-4-6-16,-10 8 1 15,-9-4-14-15,0 8 0 16,-9 4 24-16,-6-4 1 16</inkml:trace>
  <inkml:trace contextRef="#ctx0" brushRef="#br0" timeOffset="599.9039">-231 438 27 0,'-9'8'13'16,"13"-40"4"-16,-4 32-14 0,0 0-1 16,10 4 1-16,4 0 3 15,5-4 1-15,0-8-4 16,5 0 0-16,5 0-1 15,4-4 0-15,6 0-3 16,-1-4 1-16,-5 4 0 16,1 0 0-16,-5-4-1 15,-6 4 1-15,-3 8-2 16,3-4 0-16,-13 0-16 16,0 8 0-16,-10-8-5 15,0 8 1-15</inkml:trace>
  <inkml:trace contextRef="#ctx0" brushRef="#br0" timeOffset="1227.985">720 318 25 0,'0'-4'12'0,"0"4"9"15,0 0-13-15,0 0-3 0,-5 4 0 16,1-4-3-16,-1 20 1 15,-5-12-2-15,1 12 1 16,-6 8-2-16,6-4 1 16,4 8-2-16,0-4 0 15,5 7 1-15,10-7 0 16,4 0 0-16,5-4 0 16,0-12 1-16,5-4 0 15,0-8 1-15,0-4 0 16,5-8-2-16,-5 0 0 15,-5-8 1-15,-5-4 0 32,-14-12-8-32,-9 9 1 0,-6-5-2 15,1 12 0-15,0 4-5 16,-6 4 0-16,6 0-5 16,5 8 1-16</inkml:trace>
  <inkml:trace contextRef="#ctx0" brushRef="#br0" timeOffset="1830.8322">888 478 28 0,'14'-12'14'0,"38"-16"3"0,-28 16-14 15,10 0-1-15,-1-4 0 16,1 4-4-16,-1 8 0 16,5 0-3-16,-4 0 0 15,-10 0-15-15,0 0 1 16,-5 12 13-16,0 0 0 16</inkml:trace>
  <inkml:trace contextRef="#ctx0" brushRef="#br0" timeOffset="1604.8869">1208 79 18 0,'-5'-28'9'0,"-5"48"1"0,10-24-9 16,-4 0 2-1,-6-4 0-15,1 4 2 0,-6-8 0 16,-4 12-1-16,5-4 1 16,-1 4-3-16,-4 4 1 15,-5-4-4-15,5 0 0 16,0 8 0-16,5 8 0 16,4 0 0-16,1 0 1 15,4-4 1-15,0 16 0 16,5-4 0-16,5 4 1 15,4 4-2-15,6-1 1 16,4 5-1-16,-5-4 0 16,1-4 0-16,4 12 1 15,-5 0-3-15,0 0 0 0,1-9-7 16,-1 5 0-16,-4-12-5 16,-1 0 1-16,-4-8 3 15,-5-4 0-15</inkml:trace>
  <inkml:trace contextRef="#ctx0" brushRef="#br0" timeOffset="2745.3978">1781 119 35 0,'29'0'17'0,"24"-40"3"0,-34 36-19 15,5-4 3-15,4 0 1 16,1 0-3-16,0 4 1 16,-1-4-3-16,-4 8 0 15,0 0-1-15,-5 0 1 16,0 12-2-16,-4-8 1 0,-1 8-10 16,-4 0 1-16,-1-12-7 15,1 16 0-15,-10-16 4 16,0 20 0-16</inkml:trace>
  <inkml:trace contextRef="#ctx0" brushRef="#br0" timeOffset="2957.0065">1834 406 29 0,'9'16'14'0,"25"-40"4"15,-20 20-16-15,5-4 1 16,5-4 0-16,5 4-1 16,0-4 0-16,-1 4-3 0,1 0 1 15,-5 0-11-15,0 4 0 16,0-4-13-16,-5 4 0 16</inkml:trace>
  <inkml:trace contextRef="#ctx0" brushRef="#br0" timeOffset="2461.6253">1863 135 21 0,'-5'-8'10'0,"5"-4"8"0,0 16-10 16,-5 8-2-16,5-4 1 0,0 0-5 15,0 4 0-15,0 8 0 16,0 0 1-16,5 8-3 15,0 11 0-15,-1 1 0 16,6 0 1-16,-1 0-4 16,6 0 0-16,-1 0-8 15,0-9 1-15,1 1-8 16,-6-16 1-16,1-4 9 16,-5 0 0-16</inkml:trace>
  <inkml:trace contextRef="#ctx0" brushRef="#br0" timeOffset="3497.3468">2470 278 19 0,'-20'-4'9'0,"6"8"6"16,9-4-9-16,-4 8-3 15,-6 0 0-15,-4 0-1 16,0-4 1-16,0 8-3 16,0 4 1-16,0-4-1 15,4 0 0-15,1 4-1 16,5 4 1-16,-1 4 0 15,5 4 1-15,5 0-1 16,5-1 0-16,5 1 0 16,-1-4 0-16,10-4 1 0,0-8 1 15,1 0-1-15,-1-12 1 16,5-12-1-16,-5 4 1 16,0-12-2-16,-5 4 0 15,0-8-1-15,-9 0 1 16,0-3 0-16,0-1 0 15,-5 12 0-15,0 4 1 16,0 0-1-16,0 12 1 16,0 0 0-16,0 16 0 15,5 4-2-15,-1 0 0 16,6 4 0-16,-1 3 1 0,1-3-8 16,4-8 0-16,1-4-8 15,-1 0 0-15,0-8 6 16,5-8 0-16</inkml:trace>
  <inkml:trace contextRef="#ctx0" brushRef="#br0" timeOffset="3872.2477">2904 239 19 0,'0'-12'9'0,"5"24"8"16,-5-12-9-16,0-4-4 15,-5 4 0-15,1 0 1 0,-1 0 1 16,-5-8-5-16,1 8 1 16,-6 0-1-16,1 8 0 15,-5 4-3-15,5-5 0 16,-1 13 1-16,1-4 1 15,0 8 1-15,-1 4 0 16,1 4-1-16,4 0 1 16,6 0-2-16,4 4 0 15,4-9 1-15,6 1 1 16,4-4-5-16,1-12 1 16,4-4-3-16,0-4 1 15,0-8-15-15,5-4 0 0,-5-12 12 16,10 0 1-16</inkml:trace>
  <inkml:trace contextRef="#ctx0" brushRef="#br0" timeOffset="4292.4036">3091 398 11 0,'0'-12'5'0,"5"32"6"16,-1-20-6-16,6 8 2 15,0-16 0-15,-1 0 0 16,5 8 0-16,1 0-3 16,-1-12 1-16,0 8-2 15,1 0 1-15,-1-4-3 16,1-4 1-16,-6 8-1 0,1-16 0 16,-6 4 0-16,-4 4 1 15,0-4-2-15,-4 4 1 16,-6 0-1-16,-4 12 0 15,-1-4-1-15,-4 0 0 16,0 8-1-16,-5 0 1 16,0 16 1-16,0 0 0 15,1 4 0-15,3 4 1 32,20 12-1-32,5-4 0 15,5-8 0-15,4-5 0 0,5-3-2 16,0-8 0-16,0 0-5 15,5-12 0-15,0 0-9 16,0-12 1-16,0 12-1 16,0-12 1-16</inkml:trace>
  <inkml:trace contextRef="#ctx0" brushRef="#br0" timeOffset="5012.8245">3511-64 26 0,'-9'-16'13'0,"9"12"3"0,0 4-12 0,0 0-2 15,0 12 0-15,0 4 4 16,0 8 0-16,0 8-3 16,0 19 1-16,0 5-4 15,0-4 1-15,0 24 0 16,9-13 0-16,-4-7-2 15,0-12 0-15,0-4 2 16,0-4 1-16,-1-13 0 16,6-7 1-16,4-16-3 15,1-12 0-15,4-4 0 16,0-7 1-16,0-1-2 16,0 0 1-16,5-4-1 0,5 8 1 15,-10 8 2-15,0 4 0 16,-5 8-4-16,1 12 1 15,-6 0 1-15,-4 4 0 16,-10-4 0-16,-9 16 0 16,-5 0-1-16,-5-4 1 15,0 3-4-15,0 1 1 16,-5-8-1-16,1-4 0 16,4-4-4-16,0-8 1 15,5-4 2-15,4 0 1 0,6-4-9 16,4-8 0-16,15-12 1 15,4 4 0-15</inkml:trace>
  <inkml:trace contextRef="#ctx0" brushRef="#br0" timeOffset="5403.5114">4028 286 30 0,'-10'8'15'0,"10"0"0"16,0-4-14-16,0 8-2 16,-5 0 0-16,-4 0 4 15,-1 4 0-15,5 0 0 16,5 4 0-16,0-4-2 16,5 0 1-16,0 4-2 0,5-8 1 15,4-4-1-15,5 4 1 16,0-1 2-16,0-22 1 15,-4 7-2-15,-1-8 1 16,0-4 0-16,-4-4 0 16,-5 8-3-16,-5-4 1 15,-5 0-2-15,-9 0 0 16,-1-4-2-16,-4 16 1 16,0 0-4-16,0 4 0 15,4 0-5-15,1 8 1 16,5-8-2-16,4 12 0 15,5-16-2-15,9 4 0 16,10-8 13-16,5 8 0 0</inkml:trace>
  <inkml:trace contextRef="#ctx0" brushRef="#br0" timeOffset="5731.7612">4367 239 29 0,'19'-12'14'0,"-9"8"9"0,-10 4-15 0,0 4-3 16,-5 8 1-16,-5-1-6 15,6 1 0-15,-11 4 1 16,1 0 0-16,4-4-2 16,1 12 0-16,-1 4 0 15,5 0 1-15,5-8 1 16,5 0 0-16,5 0 0 16,4-4 0-16,5-4 0 0,5-8 0 15,0-4 1-15,5-4 1 16,-1-8-3-16,-4-4 1 15,0-8 2-15,-5 8 0 16,-4-4-4-16,-6-8 0 16,-4 8-1-16,-5-4 1 15,-5 8-4-15,-4 4 1 16,-6 4-3-16,1 4 0 16,-5-4-6-16,0 8 1 15,4 8-12-15,1-4 0 16</inkml:trace>
  <inkml:trace contextRef="#ctx0" brushRef="#br0" timeOffset="6138.3486">4797-136 18 0,'-5'0'9'0,"5"4"11"15,0-4-10-15,0 0 0 16,0 8 1-16,0-4-6 16,0 8 1-16,-4-4-3 0,4 4 0 15,-5 4-2-15,5 0 1 16,0 0 0-16,0 24 1 15,0-1-6-15,0 13 1 16,0 0 2-16,0 4 0 16,0 11-1-16,0-15 0 15,0 4-3-15,0-8 1 16,0-4 0-16,0-5 1 16,0-3-3-16,5-12 1 15,-1-8-1-15,1-12 0 16,-5-4-9-16,5-4 0 15,0-8-4-15,4-12 0 16</inkml:trace>
  <inkml:trace contextRef="#ctx0" brushRef="#br0" timeOffset="6639.7872">4993 199 22 0,'10'-12'11'0,"4"12"5"16,-9 0-10-16,-5 0-2 16,5-8 0-16,-1 0 0 15,1 8 1-15,-5 0-1 16,0 0 0-16,5 12-3 16,-10-12 1-16,5 0 0 15,-5 0 1-15,1 4-3 16,-1 8 0-16,0 0-1 0,-4-4 0 15,-6 0-1-15,-4 0 1 16,0 4-2-16,-5-1 1 16,5-3 1-16,0 0 1 15,0-4-1-15,4 4 1 16,1 4 1-16,4-4 1 16,6-8 2-16,4 0 0 15,0 0-2-15,0 0 0 16,9 0 0-16,1 8 1 15,9-4-2-15,-5 4 0 16,1 0 0-16,4 4 0 16,0 0 0-16,-5 8 0 0,5-4-2 15,0 4 1-15,-4-8 1 16,-6 8 0-16,1-4-6 16,-1-12 0-16,1 8-7 15,-5-1 1-15,-5-11-18 16,9 0 1-16,6 4 22 15,-1 4 0-15</inkml:trace>
  <inkml:trace contextRef="#ctx0" brushRef="#br0" timeOffset="7669.6277">5825 262 28 0,'5'4'14'0,"-1"-4"6"0,-4 0-14 16,0 8-1-16,0-4 1 15,-4-4-4-15,4 0 0 0,-5 0-1 16,0 0 1-16,0 0-1 16,-4-4 0-16,-1-4 1 15,1 4 0-15,-11 0-3 16,1 0 0-16,0 4-3 15,0 4 1-15,-5 4 0 16,5 0 1-16,0 8 1 16,0 0 0-16,5 12 0 15,-1-4 0-15,6 12-1 16,4-4 1-16,5-4 1 16,5-4 1-16,4-5 0 15,6 1 1-15,4-12-1 16,0-4 1-16,5-8-2 0,0-4 1 15,-1-4-3-15,-3-8 1 16,-1 1 2-16,-5-1 1 16,0 0-3-16,-4 8 0 15,-1-4 2-15,-4 4 0 16,-5 8 1-16,5-4 0 16,-5 16-2-16,5-4 0 15,0 16 0-15,-1-8 0 16,6 8-1-16,-1 8 0 15,1-9-8-15,0 1 1 16,4-8-4-16,0 4 1 16,1-12-9-16,-1-4 0 15</inkml:trace>
  <inkml:trace contextRef="#ctx0" brushRef="#br0" timeOffset="8106.0035">6308 211 19 0,'4'-24'9'0,"-4"44"11"16,0-20-11-16,0-8-3 15,0 8 1-15,0 0-2 16,-4 0 1-16,-1-12-3 0,-5 4 1 16,1-4-2-16,-1 4 0 15,1-8-3-15,-6 0 1 16,6 4-2-16,-6 4 0 16,6 16 2-16,-10 4 1 15,4 8-2-15,6 4 1 16,-1 12 0-16,5 4 1 15,1-1-2-15,4 1 0 16,0 0-3-16,4-8 1 16,6 4-2-16,-1-8 0 15,6-12-2-15,4-1 1 16,-5-11-4-16,5 0 1 16,1-16-4-16,3 8 0 0,1-7 8 15,0-1 0-15</inkml:trace>
  <inkml:trace contextRef="#ctx0" brushRef="#br0" timeOffset="8586.0885">6661 227 21 0,'5'-4'10'0,"19"8"3"0,-24-4-11 16,5 0 0-16,-1-4 1 16,1 0 3-16,-5 4 1 15,0-4-2-15,5-4 0 16,-5 0-1-16,0-4 1 15,0 8-3-15,-5-12 0 16,0 4-2-16,-4 4 0 16,-5 8-1-16,-1 0 1 15,-4 0-1-15,0 0 0 16,0 12-1-16,0 16 1 16,0-16 0-16,0 8 1 0,4 0 1 15,6 15 0-15,-1-7-1 16,5 8 1-16,1-4-1 15,4 4 0-15,9-8 0 16,1-4 0-16,4-4-5 16,5-9 1-16,0-7-8 15,5-4 1-15,5-4-7 16,-1-7 1-16,1-1 9 16,-5 0 1-16</inkml:trace>
  <inkml:trace contextRef="#ctx0" brushRef="#br0" timeOffset="8961.7865">6915 302 22 0,'-5'12'11'0,"10"-20"5"0,-5 8-11 16,0 0-2-16,0 12 1 16,0-12-1-16,4 12 0 15,1 4-2-15,5-4 1 16,-1 8-2-16,6-4 1 15,-1 4-1-15,10-8 1 16,-5 0-2-16,5 4 0 16,0-4 5-16,0-12 1 15,0-4-3-15,-1 0 0 16,1-4 0-16,-5-8 0 0,-4-8-3 16,-6 0 1-16,-4 4-3 15,-5-4 1-15,-5-4-2 16,-9 0 1-16,0-4 1 15,-5 13 1-15,-5 3-5 16,0 8 0-16,0 12 1 16,0 0 1-16,0 4-5 15,5 12 1-15,5-9-7 16,-1-3 1-16,6 4 12 16,4 8 1-16</inkml:trace>
  <inkml:trace contextRef="#ctx0" brushRef="#br0" timeOffset="9487.0947">7459 167 19 0,'0'-24'9'0,"-4"28"10"0,4-4-10 15,0 0-4-15,0 12 0 16,0-12-4-16,0 8 1 16,0 8 0-16,0 0 0 15,0 4-2-15,0 8 0 0,0-1 0 16,0 5 1-16,4-4-1 15,1 12 0-15,0-16-2 16,0 4 1-16,4-8 0 16,6-8 1-16,-1-12 0 15,0-4 1-15,5-12-3 16,5 4 1-16,-5-16 1 16,-4 12 1-16,-1-8-1 15,0-4 0-15,-4-4 2 16,0 8 1-16,-6 8-2 15,1-3 1-15,0 15-2 16,-5 4 0-16,0 4 1 16,0 19 1-16,0-11-1 15,0 12 0-15,0-4-5 0,5 4 0 16,0-8-4-16,4 4 0 16,1-4-5-16,4-12 0 15,0 4-3-15,1-16 1 16</inkml:trace>
  <inkml:trace contextRef="#ctx0" brushRef="#br0" timeOffset="9923.1694">7966 199 21 0,'10'0'10'15,"-1"40"1"-15,-9-32-11 0,5-1 2 16,-5 13 0-16,0 0 4 16,0 0 0-16,0 0-1 15,0 4 0-15,0 0-3 16,0-8 0-16,0 0-2 16,0-8 0-16,0 4 1 15,0-8 1-15,0-4 0 16,0 0 0-16,5-12 0 15,0-4 0-15,-1 0-1 16,6-8 1-16,-1 0-3 16,6-4 0-16,-1 0 0 15,5 12 1-15,-4 0 0 16,4 8 0-16,-5 5 0 0,0 3 0 16,1 7 0-16,-1 5 1 15,0 0-3-15,1 16 0 16,-6-4-3-16,1 0 1 15,-1 8-6-15,-4-4 0 16,5-4-9-16,-6 0 0 16,1-8 13-16,0 3 0 15</inkml:trace>
  <inkml:trace contextRef="#ctx0" brushRef="#br0" timeOffset="10612.8374">8339 338 28 0,'-19'-8'14'0,"14"24"7"16,5-16-15-16,0 0-1 16,0 0 0-16,10 0 0 15,4 8 0-15,5-8 0 16,5 0 1-16,9 0 1 15,6 4 0-15,4-4-8 16,0 0 0-16,0-4-4 16,0-4 1-16,-5 4-1 15,-5 0 0-15,-4 0-1 16,-5-4 1-16,-5 8-8 16,0-8 1-16,0 8-13 0,-4-4 0 15,4 8 22-15,-5-8 0 16</inkml:trace>
  <inkml:trace contextRef="#ctx0" brushRef="#br0" timeOffset="10326.6842">8530 0 23 0,'-14'0'11'0,"9"23"8"15,5-23-12-15,0 8-1 16,0-8 1-16,0 0-3 16,0 8 1-16,0 0-3 0,0 0 1 15,0 8-2-15,0 0 0 16,0 4 1-16,0 0 0 16,5 0-3-16,-5 16 1 15,4 0 0-15,-4 3 0 16,5 1-1-16,0 8 1 15,5-8-6-15,-6 0 0 16,1-4-3-16,0-1 1 31,0-3-11-31,0-16 0 16,-5-8 7-16,4-8 1 16</inkml:trace>
  <inkml:trace contextRef="#ctx0" brushRef="#br0" timeOffset="11094.3658">9113 215 21 0,'10'-4'10'0,"14"12"5"0,-24-8-11 16,0-4 2-16,0 4 1 0,0 0-2 15,-5 0 1-15,0 0 0 16,0 0 0-16,0-4-5 16,-4-8 0-16,-5 12-2 15,-1-4 1-15,-4-4-2 16,0 8 0-16,0 8 1 16,0-4 1-16,4-4-1 15,1 12 1-15,5-4 0 16,-1 0 1-16,5-8-1 15,5 20 1-15,0-9 0 16,10-7 0-16,-1 8-2 16,6 4 1-16,4-8 0 15,5 0 1-15,0 4 0 16,-1 0 1-16,1 4-1 16,0-4 0-16,-5 0-2 0,-4 4 1 15,-6 4 0-15,1-8 1 16,-5-4-1-16,-5 4 1 15,-5 12-1-15,-5-12 0 16,-4 3-2-16,-10-3 1 16,0 4-2-16,0-4 1 15,0-8-5-15,5 0 0 16,5-4-6-16,0 0 0 16,-1 4-8-16,6-8 0 15</inkml:trace>
</inkml:ink>
</file>

<file path=ppt/ink/ink6.xml><?xml version="1.0" encoding="utf-8"?>
<inkml:ink xmlns:inkml="http://www.w3.org/2003/InkML">
  <inkml:definitions>
    <inkml:context xml:id="ctx0">
      <inkml:inkSource xml:id="inkSrc0">
        <inkml:traceFormat>
          <inkml:channel name="X" type="integer" max="9600" units="cm"/>
          <inkml:channel name="Y" type="integer" max="7200" units="cm"/>
          <inkml:channel name="F" type="integer" max="256" units="dev"/>
          <inkml:channel name="T" type="integer" max="2.14748E9" units="dev"/>
        </inkml:traceFormat>
        <inkml:channelProperties>
          <inkml:channelProperty channel="X" name="resolution" value="326.19775" units="1/cm"/>
          <inkml:channelProperty channel="Y" name="resolution" value="434.78262" units="1/cm"/>
          <inkml:channelProperty channel="F" name="resolution" value="0" units="1/dev"/>
          <inkml:channelProperty channel="T" name="resolution" value="1" units="1/dev"/>
        </inkml:channelProperties>
      </inkml:inkSource>
      <inkml:timestamp xml:id="ts0" timeString="2013-12-02T06:29:22.053"/>
    </inkml:context>
    <inkml:brush xml:id="br0">
      <inkml:brushProperty name="width" value="0.05833" units="cm"/>
      <inkml:brushProperty name="height" value="0.05833" units="cm"/>
      <inkml:brushProperty name="color" value="#3165BB"/>
      <inkml:brushProperty name="fitToCurve" value="1"/>
    </inkml:brush>
  </inkml:definitions>
  <inkml:trace contextRef="#ctx0" brushRef="#br0">10 1821 31 0,'-10'4'15'0,"10"-16"5"0,0 8-16 0,0 4 1 16,0 0 1-16,0-4-3 15,0-8 0-15,5-4 1 16,0-4 0-16,4 4 0 16,1-12 0-16,4-7-7 15,5 3 1-15,5-20 2 16,0-4 0-16,5-12 2 16,4 9 1-16,5-5-2 15,15-12 0-15,4 1-1 16,5-5 0-16,1 0-1 15,-1 5 0-15,5 3 1 0,-5-8 0 16,0 9 0-16,0 3 0 16,0 0 0-16,-5 12 1 15,1 1-2-15,-10 3 1 16,4 8 0-16,-4 12 1 16,-10 4-3-16,-4 4 1 15,-6 8 1-15,-9 5 0 16,1-1 0-16,-6 4 1 15,-4 4-2-15,-10 4 0 16,4 0 1-16,-4-4 0 16,0 4-1-16,0 0 1 15,0 0 0-15,0 0 0 16,0 0 1-16,0 0 1 16,0-4-5-16,0 0 1 0,-4 0 2 15,4 4 1-15,0-4-2 16,-5 0 0-16,0-4-1 15,5-4 0-15,-5 0 1 16,5 0 0-16,-5-4-1 16,1 4 1-16,-11 0 0 15,6-4 1-15,-1 0 0 16,-4 0 0-16,-1 0-1 16,1 0 1-16,0 0 1 15,-1 5 0-15,-4-1-1 16,0 4 0-16,0 4 1 15,0 0 1-15,0 4-2 0,5 4 1 16,-1-4-1-16,6 0 0 16,4 4-1-16,5 0 0 15,0 4 3-15,5-4 1 16,4 0-2-16,6-4 1 16,4 0-1-16,9-4 0 15,6 4 0-15,-1-4 0 16,1 0 0-16,-1-4 0 15,-4 4-2-15,0-4 0 16,-1 4 3-16,-4 0 0 16,-10 4-1-16,1-4 1 15,-6 8-1-15,1 0 0 16,-5 0 0-16,-5 4 0 0,0 4 0 16,0 4 1-16,-5-1-2 15,0 5 1-15,-4 0-1 16,-1 4 0-16,-4 4 1 15,-1 16 0-15,1-4-1 16,0 4 1-16,4-1 0 16,-9-3 0-16,-5 0-2 15,5-4 1-15,14-8-1 16,0-4 1-16,1-4 0 16,-1 3 0-16,-5-7 1 15,20-8 0-15,-10 4-2 16,9-12 1-16,-4 8 1 15,0-4 0-15,0-8-2 0,-1 0 0 16,1 0-1-16,-5 4 0 16,0-12-1-16,0 12 1 15,0 0-2-15,0 0 0 16,0 0-5-16,0 0 0 16,0 0-6-16,0-4 0 15,0 4-12-15,10-8 0 16</inkml:trace>
</inkml:ink>
</file>

<file path=ppt/ink/ink7.xml><?xml version="1.0" encoding="utf-8"?>
<inkml:ink xmlns:inkml="http://www.w3.org/2003/InkML">
  <inkml:definitions>
    <inkml:context xml:id="ctx0">
      <inkml:inkSource xml:id="inkSrc0">
        <inkml:traceFormat>
          <inkml:channel name="X" type="integer" max="9600" units="cm"/>
          <inkml:channel name="Y" type="integer" max="7200" units="cm"/>
          <inkml:channel name="F" type="integer" max="256" units="dev"/>
          <inkml:channel name="T" type="integer" max="2.14748E9" units="dev"/>
        </inkml:traceFormat>
        <inkml:channelProperties>
          <inkml:channelProperty channel="X" name="resolution" value="326.19775" units="1/cm"/>
          <inkml:channelProperty channel="Y" name="resolution" value="434.78262" units="1/cm"/>
          <inkml:channelProperty channel="F" name="resolution" value="0" units="1/dev"/>
          <inkml:channelProperty channel="T" name="resolution" value="1" units="1/dev"/>
        </inkml:channelProperties>
      </inkml:inkSource>
      <inkml:timestamp xml:id="ts0" timeString="2013-12-02T06:29:24.817"/>
    </inkml:context>
    <inkml:brush xml:id="br0">
      <inkml:brushProperty name="width" value="0.05833" units="cm"/>
      <inkml:brushProperty name="height" value="0.05833" units="cm"/>
      <inkml:brushProperty name="color" value="#3165BB"/>
      <inkml:brushProperty name="fitToCurve" value="1"/>
    </inkml:brush>
  </inkml:definitions>
  <inkml:trace contextRef="#ctx0" brushRef="#br0">-1 15 24 0,'0'-3'12'0,"0"-9"5"0,0 12-11 15,4 8-1-15,-4 3 1 16,0 9-2-16,0 0 0 15,-4 8-2-15,4 16 1 16,0 4-3-16,4-8 0 16,1 3 1-16,5 1 1 15,-1 8-2-15,1-12 0 16,-1 0-1-16,1-12 0 16,-1-5-7-16,1 1 1 15,0-12-5-15,-6-4 1 16,-4-8-12-16,5-4 1 15</inkml:trace>
  <inkml:trace contextRef="#ctx0" brushRef="#br0" timeOffset="-316.7604">-240 107 25 0,'9'0'12'0,"-9"-4"3"0,0 4-12 16,0 4 0-16,0-4 0 16,0 12 1-16,0 0 0 15,0 0-2-15,0 0 1 16,5 4 0-16,0 0 1 16,-1 16-4-16,6 3 0 15,0 1 0-15,-1 4 1 16,5 0-2-16,-4-4 1 15,4 4-2-15,-4-1 0 16,-1-7-6-16,1-4 1 0,0-4-8 16,-1-8 0-16,-4-8-1 15,4-8 1-15</inkml:trace>
  <inkml:trace contextRef="#ctx0" brushRef="#br0" timeOffset="328.9952">-274 318 26 0,'0'8'13'0,"5"-20"4"15,4 12-13-15,6-8 1 16,-1 8 1-16,10-8 0 16,0 4 1-16,9-12-5 0,10 4 0 15,0 4-2-15,0-3 1 16,0-1-1-16,-4 0 1 15,-1 0-2-15,0 12 0 16,-9-12-6-16,-5 12 1 16,-5-4-6-16,-10 8 1 15,-9-4-14-15,0 8 0 16,-9 4 24-16,-6-4 1 16</inkml:trace>
  <inkml:trace contextRef="#ctx0" brushRef="#br0" timeOffset="599.9039">-231 438 27 0,'-9'8'13'16,"13"-40"4"-16,-4 32-14 0,0 0-1 16,10 4 1-16,4 0 3 15,5-4 1-15,0-8-4 16,5 0 0-16,5 0-1 15,4-4 0-15,6 0-3 16,-1-4 1-16,-5 4 0 16,1 0 0-16,-5-4-1 15,-6 4 1-15,-3 8-2 16,3-4 0-16,-13 0-16 16,0 8 0-16,-10-8-5 15,0 8 1-15</inkml:trace>
  <inkml:trace contextRef="#ctx0" brushRef="#br0" timeOffset="1227.985">720 318 25 0,'0'-4'12'0,"0"4"9"15,0 0-13-15,0 0-3 0,-5 4 0 16,1-4-3-16,-1 20 1 15,-5-12-2-15,1 12 1 16,-6 8-2-16,6-4 1 16,4 8-2-16,0-4 0 15,5 7 1-15,10-7 0 16,4 0 0-16,5-4 0 16,0-12 1-16,5-4 0 15,0-8 1-15,0-4 0 16,5-8-2-16,-5 0 0 15,-5-8 1-15,-5-4 0 32,-14-12-8-32,-9 9 1 0,-6-5-2 15,1 12 0-15,0 4-5 16,-6 4 0-16,6 0-5 16,5 8 1-16</inkml:trace>
  <inkml:trace contextRef="#ctx0" brushRef="#br0" timeOffset="1830.8322">888 478 28 0,'14'-12'14'0,"38"-16"3"0,-28 16-14 15,10 0-1-15,-1-4 0 16,1 4-4-16,-1 8 0 16,5 0-3-16,-4 0 0 15,-10 0-15-15,0 0 1 16,-5 12 13-16,0 0 0 16</inkml:trace>
  <inkml:trace contextRef="#ctx0" brushRef="#br0" timeOffset="1604.8869">1208 79 18 0,'-5'-28'9'0,"-5"48"1"0,10-24-9 16,-4 0 2-1,-6-4 0-15,1 4 2 0,-6-8 0 16,-4 12-1-16,5-4 1 16,-1 4-3-16,-4 4 1 15,-5-4-4-15,5 0 0 16,0 8 0-16,5 8 0 16,4 0 0-16,1 0 1 15,4-4 1-15,0 16 0 16,5-4 0-16,5 4 1 15,4 4-2-15,6-1 1 16,4 5-1-16,-5-4 0 16,1-4 0-16,4 12 1 15,-5 0-3-15,0 0 0 0,1-9-7 16,-1 5 0-16,-4-12-5 16,-1 0 1-16,-4-8 3 15,-5-4 0-15</inkml:trace>
  <inkml:trace contextRef="#ctx0" brushRef="#br0" timeOffset="2745.3978">1781 119 35 0,'29'0'17'0,"24"-40"3"0,-34 36-19 15,5-4 3-15,4 0 1 16,1 0-3-16,0 4 1 16,-1-4-3-16,-4 8 0 15,0 0-1-15,-5 0 1 16,0 12-2-16,-4-8 1 0,-1 8-10 16,-4 0 1-16,-1-12-7 15,1 16 0-15,-10-16 4 16,0 20 0-16</inkml:trace>
  <inkml:trace contextRef="#ctx0" brushRef="#br0" timeOffset="2957.0065">1834 406 29 0,'9'16'14'0,"25"-40"4"15,-20 20-16-15,5-4 1 16,5-4 0-16,5 4-1 16,0-4 0-16,-1 4-3 0,1 0 1 15,-5 0-11-15,0 4 0 16,0-4-13-16,-5 4 0 16</inkml:trace>
  <inkml:trace contextRef="#ctx0" brushRef="#br0" timeOffset="2461.6253">1863 135 21 0,'-5'-8'10'0,"5"-4"8"0,0 16-10 16,-5 8-2-16,5-4 1 0,0 0-5 15,0 4 0-15,0 8 0 16,0 0 1-16,5 8-3 15,0 11 0-15,-1 1 0 16,6 0 1-16,-1 0-4 16,6 0 0-16,-1 0-8 15,0-9 1-15,1 1-8 16,-6-16 1-16,1-4 9 16,-5 0 0-16</inkml:trace>
  <inkml:trace contextRef="#ctx0" brushRef="#br0" timeOffset="3497.3468">2470 278 19 0,'-20'-4'9'0,"6"8"6"16,9-4-9-16,-4 8-3 15,-6 0 0-15,-4 0-1 16,0-4 1-16,0 8-3 16,0 4 1-16,0-4-1 15,4 0 0-15,1 4-1 16,5 4 1-16,-1 4 0 15,5 4 1-15,5 0-1 16,5-1 0-16,5 1 0 16,-1-4 0-16,10-4 1 0,0-8 1 15,1 0-1-15,-1-12 1 16,5-12-1-16,-5 4 1 16,0-12-2-16,-5 4 0 15,0-8-1-15,-9 0 1 16,0-3 0-16,0-1 0 15,-5 12 0-15,0 4 1 16,0 0-1-16,0 12 1 16,0 0 0-16,0 16 0 15,5 4-2-15,-1 0 0 16,6 4 0-16,-1 3 1 0,1-3-8 16,4-8 0-16,1-4-8 15,-1 0 0-15,0-8 6 16,5-8 0-16</inkml:trace>
  <inkml:trace contextRef="#ctx0" brushRef="#br0" timeOffset="3872.2477">2904 239 19 0,'0'-12'9'0,"5"24"8"16,-5-12-9-16,0-4-4 15,-5 4 0-15,1 0 1 0,-1 0 1 16,-5-8-5-16,1 8 1 16,-6 0-1-16,1 8 0 15,-5 4-3-15,5-5 0 16,-1 13 1-16,1-4 1 15,0 8 1-15,-1 4 0 16,1 4-1-16,4 0 1 16,6 0-2-16,4 4 0 15,4-9 1-15,6 1 1 16,4-4-5-16,1-12 1 16,4-4-3-16,0-4 1 15,0-8-15-15,5-4 0 0,-5-12 12 16,10 0 1-16</inkml:trace>
  <inkml:trace contextRef="#ctx0" brushRef="#br0" timeOffset="4292.4036">3091 398 11 0,'0'-12'5'0,"5"32"6"16,-1-20-6-16,6 8 2 15,0-16 0-15,-1 0 0 16,5 8 0-16,1 0-3 16,-1-12 1-16,0 8-2 15,1 0 1-15,-1-4-3 16,1-4 1-16,-6 8-1 0,1-16 0 16,-6 4 0-16,-4 4 1 15,0-4-2-15,-4 4 1 16,-6 0-1-16,-4 12 0 15,-1-4-1-15,-4 0 0 16,0 8-1-16,-5 0 1 16,0 16 1-16,0 0 0 15,1 4 0-15,3 4 1 32,20 12-1-32,5-4 0 15,5-8 0-15,4-5 0 0,5-3-2 16,0-8 0-16,0 0-5 15,5-12 0-15,0 0-9 16,0-12 1-16,0 12-1 16,0-12 1-16</inkml:trace>
  <inkml:trace contextRef="#ctx0" brushRef="#br0" timeOffset="5012.8245">3511-64 26 0,'-9'-16'13'0,"9"12"3"0,0 4-12 0,0 0-2 15,0 12 0-15,0 4 4 16,0 8 0-16,0 8-3 16,0 19 1-16,0 5-4 15,0-4 1-15,0 24 0 16,9-13 0-16,-4-7-2 15,0-12 0-15,0-4 2 16,0-4 1-16,-1-13 0 16,6-7 1-16,4-16-3 15,1-12 0-15,4-4 0 16,0-7 1-16,0-1-2 16,0 0 1-16,5-4-1 0,5 8 1 15,-10 8 2-15,0 4 0 16,-5 8-4-16,1 12 1 15,-6 0 1-15,-4 4 0 16,-10-4 0-16,-9 16 0 16,-5 0-1-16,-5-4 1 15,0 3-4-15,0 1 1 16,-5-8-1-16,1-4 0 16,4-4-4-16,0-8 1 15,5-4 2-15,4 0 1 0,6-4-9 16,4-8 0-16,15-12 1 15,4 4 0-15</inkml:trace>
  <inkml:trace contextRef="#ctx0" brushRef="#br0" timeOffset="5403.5114">4028 286 30 0,'-10'8'15'0,"10"0"0"16,0-4-14-16,0 8-2 16,-5 0 0-16,-4 0 4 15,-1 4 0-15,5 0 0 16,5 4 0-16,0-4-2 16,5 0 1-16,0 4-2 0,5-8 1 15,4-4-1-15,5 4 1 16,0-1 2-16,0-22 1 15,-4 7-2-15,-1-8 1 16,0-4 0-16,-4-4 0 16,-5 8-3-16,-5-4 1 15,-5 0-2-15,-9 0 0 16,-1-4-2-16,-4 16 1 16,0 0-4-16,0 4 0 15,4 0-5-15,1 8 1 16,5-8-2-16,4 12 0 15,5-16-2-15,9 4 0 16,10-8 13-16,5 8 0 0</inkml:trace>
  <inkml:trace contextRef="#ctx0" brushRef="#br0" timeOffset="5731.7612">4367 239 29 0,'19'-12'14'0,"-9"8"9"0,-10 4-15 0,0 4-3 16,-5 8 1-16,-5-1-6 15,6 1 0-15,-11 4 1 16,1 0 0-16,4-4-2 16,1 12 0-16,-1 4 0 15,5 0 1-15,5-8 1 16,5 0 0-16,5 0 0 16,4-4 0-16,5-4 0 0,5-8 0 15,0-4 1-15,5-4 1 16,-1-8-3-16,-4-4 1 15,0-8 2-15,-5 8 0 16,-4-4-4-16,-6-8 0 16,-4 8-1-16,-5-4 1 15,-5 8-4-15,-4 4 1 16,-6 4-3-16,1 4 0 16,-5-4-6-16,0 8 1 15,4 8-12-15,1-4 0 16</inkml:trace>
  <inkml:trace contextRef="#ctx0" brushRef="#br0" timeOffset="6138.3486">4797-136 18 0,'-5'0'9'0,"5"4"11"15,0-4-10-15,0 0 0 16,0 8 1-16,0-4-6 16,0 8 1-16,-4-4-3 0,4 4 0 15,-5 4-2-15,5 0 1 16,0 0 0-16,0 24 1 15,0-1-6-15,0 13 1 16,0 0 2-16,0 4 0 16,0 11-1-16,0-15 0 15,0 4-3-15,0-8 1 16,0-4 0-16,0-5 1 16,0-3-3-16,5-12 1 15,-1-8-1-15,1-12 0 16,-5-4-9-16,5-4 0 15,0-8-4-15,4-12 0 16</inkml:trace>
  <inkml:trace contextRef="#ctx0" brushRef="#br0" timeOffset="6639.7872">4993 199 22 0,'10'-12'11'0,"4"12"5"16,-9 0-10-16,-5 0-2 16,5-8 0-16,-1 0 0 15,1 8 1-15,-5 0-1 16,0 0 0-16,5 12-3 16,-10-12 1-16,5 0 0 15,-5 0 1-15,1 4-3 16,-1 8 0-16,0 0-1 0,-4-4 0 15,-6 0-1-15,-4 0 1 16,0 4-2-16,-5-1 1 16,5-3 1-16,0 0 1 15,0-4-1-15,4 4 1 16,1 4 1-16,4-4 1 16,6-8 2-16,4 0 0 15,0 0-2-15,0 0 0 16,9 0 0-16,1 8 1 15,9-4-2-15,-5 4 0 16,1 0 0-16,4 4 0 16,0 0 0-16,-5 8 0 0,5-4-2 15,0 4 1-15,-4-8 1 16,-6 8 0-16,1-4-6 16,-1-12 0-16,1 8-7 15,-5-1 1-15,-5-11-18 16,9 0 1-16,6 4 22 15,-1 4 0-15</inkml:trace>
  <inkml:trace contextRef="#ctx0" brushRef="#br0" timeOffset="7669.6277">5825 262 28 0,'5'4'14'0,"-1"-4"6"0,-4 0-14 16,0 8-1-16,0-4 1 15,-4-4-4-15,4 0 0 0,-5 0-1 16,0 0 1-16,0 0-1 16,-4-4 0-16,-1-4 1 15,1 4 0-15,-11 0-3 16,1 0 0-16,0 4-3 15,0 4 1-15,-5 4 0 16,5 0 1-16,0 8 1 16,0 0 0-16,5 12 0 15,-1-4 0-15,6 12-1 16,4-4 1-16,5-4 1 16,5-4 1-16,4-5 0 15,6 1 1-15,4-12-1 16,0-4 1-16,5-8-2 0,0-4 1 15,-1-4-3-15,-3-8 1 16,-1 1 2-16,-5-1 1 16,0 0-3-16,-4 8 0 15,-1-4 2-15,-4 4 0 16,-5 8 1-16,5-4 0 16,-5 16-2-16,5-4 0 15,0 16 0-15,-1-8 0 16,6 8-1-16,-1 8 0 15,1-9-8-15,0 1 1 16,4-8-4-16,0 4 1 16,1-12-9-16,-1-4 0 15</inkml:trace>
  <inkml:trace contextRef="#ctx0" brushRef="#br0" timeOffset="8106.0035">6308 211 19 0,'4'-24'9'0,"-4"44"11"16,0-20-11-16,0-8-3 15,0 8 1-15,0 0-2 16,-4 0 1-16,-1-12-3 0,-5 4 1 16,1-4-2-16,-1 4 0 15,1-8-3-15,-6 0 1 16,6 4-2-16,-6 4 0 16,6 16 2-16,-10 4 1 15,4 8-2-15,6 4 1 16,-1 12 0-16,5 4 1 15,1-1-2-15,4 1 0 16,0 0-3-16,4-8 1 16,6 4-2-16,-1-8 0 15,6-12-2-15,4-1 1 16,-5-11-4-16,5 0 1 16,1-16-4-16,3 8 0 0,1-7 8 15,0-1 0-15</inkml:trace>
  <inkml:trace contextRef="#ctx0" brushRef="#br0" timeOffset="8586.0885">6661 227 21 0,'5'-4'10'0,"19"8"3"0,-24-4-11 16,5 0 0-16,-1-4 1 16,1 0 3-16,-5 4 1 15,0-4-2-15,5-4 0 16,-5 0-1-16,0-4 1 15,0 8-3-15,-5-12 0 16,0 4-2-16,-4 4 0 16,-5 8-1-16,-1 0 1 15,-4 0-1-15,0 0 0 16,0 12-1-16,0 16 1 16,0-16 0-16,0 8 1 0,4 0 1 15,6 15 0-15,-1-7-1 16,5 8 1-16,1-4-1 15,4 4 0-15,9-8 0 16,1-4 0-16,4-4-5 16,5-9 1-16,0-7-8 15,5-4 1-15,5-4-7 16,-1-7 1-16,1-1 9 16,-5 0 1-16</inkml:trace>
  <inkml:trace contextRef="#ctx0" brushRef="#br0" timeOffset="8961.7865">6915 302 22 0,'-5'12'11'0,"10"-20"5"0,-5 8-11 16,0 0-2-16,0 12 1 16,0-12-1-16,4 12 0 15,1 4-2-15,5-4 1 16,-1 8-2-16,6-4 1 15,-1 4-1-15,10-8 1 16,-5 0-2-16,5 4 0 16,0-4 5-16,0-12 1 15,0-4-3-15,-1 0 0 16,1-4 0-16,-5-8 0 0,-4-8-3 16,-6 0 1-16,-4 4-3 15,-5-4 1-15,-5-4-2 16,-9 0 1-16,0-4 1 15,-5 13 1-15,-5 3-5 16,0 8 0-16,0 12 1 16,0 0 1-16,0 4-5 15,5 12 1-15,5-9-7 16,-1-3 1-16,6 4 12 16,4 8 1-16</inkml:trace>
  <inkml:trace contextRef="#ctx0" brushRef="#br0" timeOffset="9487.0947">7459 167 19 0,'0'-24'9'0,"-4"28"10"0,4-4-10 15,0 0-4-15,0 12 0 16,0-12-4-16,0 8 1 16,0 8 0-16,0 0 0 15,0 4-2-15,0 8 0 0,0-1 0 16,0 5 1-16,4-4-1 15,1 12 0-15,0-16-2 16,0 4 1-16,4-8 0 16,6-8 1-16,-1-12 0 15,0-4 1-15,5-12-3 16,5 4 1-16,-5-16 1 16,-4 12 1-16,-1-8-1 15,0-4 0-15,-4-4 2 16,0 8 1-16,-6 8-2 15,1-3 1-15,0 15-2 16,-5 4 0-16,0 4 1 16,0 19 1-16,0-11-1 15,0 12 0-15,0-4-5 0,5 4 0 16,0-8-4-16,4 4 0 16,1-4-5-16,4-12 0 15,0 4-3-15,1-16 1 16</inkml:trace>
  <inkml:trace contextRef="#ctx0" brushRef="#br0" timeOffset="9923.1694">7966 199 21 0,'10'0'10'15,"-1"40"1"-15,-9-32-11 0,5-1 2 16,-5 13 0-16,0 0 4 16,0 0 0-16,0 0-1 15,0 4 0-15,0 0-3 16,0-8 0-16,0 0-2 16,0-8 0-16,0 4 1 15,0-8 1-15,0-4 0 16,0 0 0-16,5-12 0 15,0-4 0-15,-1 0-1 16,6-8 1-16,-1 0-3 16,6-4 0-16,-1 0 0 15,5 12 1-15,-4 0 0 16,4 8 0-16,-5 5 0 0,0 3 0 16,1 7 0-16,-1 5 1 15,0 0-3-15,1 16 0 16,-6-4-3-16,1 0 1 15,-1 8-6-15,-4-4 0 16,5-4-9-16,-6 0 0 16,1-8 13-16,0 3 0 15</inkml:trace>
  <inkml:trace contextRef="#ctx0" brushRef="#br0" timeOffset="10612.8374">8339 338 28 0,'-19'-8'14'0,"14"24"7"16,5-16-15-16,0 0-1 16,0 0 0-16,10 0 0 15,4 8 0-15,5-8 0 16,5 0 1-16,9 0 1 15,6 4 0-15,4-4-8 16,0 0 0-16,0-4-4 16,0-4 1-16,-5 4-1 15,-5 0 0-15,-4 0-1 16,-5-4 1-16,-5 8-8 16,0-8 1-16,0 8-13 0,-4-4 0 15,4 8 22-15,-5-8 0 16</inkml:trace>
  <inkml:trace contextRef="#ctx0" brushRef="#br0" timeOffset="10326.6842">8530 0 23 0,'-14'0'11'0,"9"23"8"15,5-23-12-15,0 8-1 16,0-8 1-16,0 0-3 16,0 8 1-16,0 0-3 0,0 0 1 15,0 8-2-15,0 0 0 16,0 4 1-16,0 0 0 16,5 0-3-16,-5 16 1 15,4 0 0-15,-4 3 0 16,5 1-1-16,0 8 1 15,5-8-6-15,-6 0 0 16,1-4-3-16,0-1 1 31,0-3-11-31,0-16 0 16,-5-8 7-16,4-8 1 16</inkml:trace>
  <inkml:trace contextRef="#ctx0" brushRef="#br0" timeOffset="11094.3658">9113 215 21 0,'10'-4'10'0,"14"12"5"0,-24-8-11 16,0-4 2-16,0 4 1 0,0 0-2 15,-5 0 1-15,0 0 0 16,0 0 0-16,0-4-5 16,-4-8 0-16,-5 12-2 15,-1-4 1-15,-4-4-2 16,0 8 0-16,0 8 1 16,0-4 1-16,4-4-1 15,1 12 1-15,5-4 0 16,-1 0 1-16,5-8-1 15,5 20 1-15,0-9 0 16,10-7 0-16,-1 8-2 16,6 4 1-16,4-8 0 15,5 0 1-15,0 4 0 16,-1 0 1-16,1 4-1 16,0-4 0-16,-5 0-2 0,-4 4 1 15,-6 4 0-15,1-8 1 16,-5-4-1-16,-5 4 1 15,-5 12-1-15,-5-12 0 16,-4 3-2-16,-10-3 1 16,0 4-2-16,0-4 1 15,0-8-5-15,5 0 0 16,5-4-6-16,0 0 0 16,-1 4-8-16,6-8 0 15</inkml:trace>
</inkml:ink>
</file>

<file path=ppt/ink/ink8.xml><?xml version="1.0" encoding="utf-8"?>
<inkml:ink xmlns:inkml="http://www.w3.org/2003/InkML">
  <inkml:definitions>
    <inkml:context xml:id="ctx0">
      <inkml:inkSource xml:id="inkSrc0">
        <inkml:traceFormat>
          <inkml:channel name="X" type="integer" max="9600" units="cm"/>
          <inkml:channel name="Y" type="integer" max="7200" units="cm"/>
          <inkml:channel name="F" type="integer" max="256" units="dev"/>
          <inkml:channel name="T" type="integer" max="2.14748E9" units="dev"/>
        </inkml:traceFormat>
        <inkml:channelProperties>
          <inkml:channelProperty channel="X" name="resolution" value="326.19775" units="1/cm"/>
          <inkml:channelProperty channel="Y" name="resolution" value="434.78262" units="1/cm"/>
          <inkml:channelProperty channel="F" name="resolution" value="0" units="1/dev"/>
          <inkml:channelProperty channel="T" name="resolution" value="1" units="1/dev"/>
        </inkml:channelProperties>
      </inkml:inkSource>
      <inkml:timestamp xml:id="ts0" timeString="2013-12-02T06:29:22.053"/>
    </inkml:context>
    <inkml:brush xml:id="br0">
      <inkml:brushProperty name="width" value="0.05833" units="cm"/>
      <inkml:brushProperty name="height" value="0.05833" units="cm"/>
      <inkml:brushProperty name="color" value="#3165BB"/>
      <inkml:brushProperty name="fitToCurve" value="1"/>
    </inkml:brush>
  </inkml:definitions>
  <inkml:trace contextRef="#ctx0" brushRef="#br0">10 1821 31 0,'-10'4'15'0,"10"-16"5"0,0 8-16 0,0 4 1 16,0 0 1-16,0-4-3 15,0-8 0-15,5-4 1 16,0-4 0-16,4 4 0 16,1-12 0-16,4-7-7 15,5 3 1-15,5-20 2 16,0-4 0-16,5-12 2 16,4 9 1-16,5-5-2 15,15-12 0-15,4 1-1 16,5-5 0-16,1 0-1 15,-1 5 0-15,5 3 1 0,-5-8 0 16,0 9 0-16,0 3 0 16,0 0 0-16,-5 12 1 15,1 1-2-15,-10 3 1 16,4 8 0-16,-4 12 1 16,-10 4-3-16,-4 4 1 15,-6 8 1-15,-9 5 0 16,1-1 0-16,-6 4 1 15,-4 4-2-15,-10 4 0 16,4 0 1-16,-4-4 0 16,0 4-1-16,0 0 1 15,0 0 0-15,0 0 0 16,0 0 1-16,0 0 1 16,0-4-5-16,0 0 1 0,-4 0 2 15,4 4 1-15,0-4-2 16,-5 0 0-16,0-4-1 15,5-4 0-15,-5 0 1 16,5 0 0-16,-5-4-1 16,1 4 1-16,-11 0 0 15,6-4 1-15,-1 0 0 16,-4 0 0-16,-1 0-1 16,1 0 1-16,0 0 1 15,-1 5 0-15,-4-1-1 16,0 4 0-16,0 4 1 15,0 0 1-15,0 4-2 0,5 4 1 16,-1-4-1-16,6 0 0 16,4 4-1-16,5 0 0 15,0 4 3-15,5-4 1 16,4 0-2-16,6-4 1 16,4 0-1-16,9-4 0 15,6 4 0-15,-1-4 0 16,1 0 0-16,-1-4 0 15,-4 4-2-15,0-4 0 16,-1 4 3-16,-4 0 0 16,-10 4-1-16,1-4 1 15,-6 8-1-15,1 0 0 16,-5 0 0-16,-5 4 0 0,0 4 0 16,0 4 1-16,-5-1-2 15,0 5 1-15,-4 0-1 16,-1 4 0-16,-4 4 1 15,-1 16 0-15,1-4-1 16,0 4 1-16,4-1 0 16,-9-3 0-16,-5 0-2 15,5-4 1-15,14-8-1 16,0-4 1-16,1-4 0 16,-1 3 0-16,-5-7 1 15,20-8 0-15,-10 4-2 16,9-12 1-16,-4 8 1 15,0-4 0-15,0-8-2 0,-1 0 0 16,1 0-1-16,-5 4 0 16,0-12-1-16,0 12 1 15,0 0-2-15,0 0 0 16,0 0-5-16,0 0 0 16,0 0-6-16,0-4 0 15,0 4-12-15,10-8 0 16</inkml:trace>
</inkml:ink>
</file>

<file path=ppt/ink/ink9.xml><?xml version="1.0" encoding="utf-8"?>
<inkml:ink xmlns:inkml="http://www.w3.org/2003/InkML">
  <inkml:definitions>
    <inkml:context xml:id="ctx0">
      <inkml:inkSource xml:id="inkSrc0">
        <inkml:traceFormat>
          <inkml:channel name="X" type="integer" max="9600" units="cm"/>
          <inkml:channel name="Y" type="integer" max="7200" units="cm"/>
          <inkml:channel name="F" type="integer" max="256" units="dev"/>
          <inkml:channel name="T" type="integer" max="2.14748E9" units="dev"/>
        </inkml:traceFormat>
        <inkml:channelProperties>
          <inkml:channelProperty channel="X" name="resolution" value="326.19775" units="1/cm"/>
          <inkml:channelProperty channel="Y" name="resolution" value="434.78262" units="1/cm"/>
          <inkml:channelProperty channel="F" name="resolution" value="0" units="1/dev"/>
          <inkml:channelProperty channel="T" name="resolution" value="1" units="1/dev"/>
        </inkml:channelProperties>
      </inkml:inkSource>
      <inkml:timestamp xml:id="ts0" timeString="2013-12-02T06:29:24.817"/>
    </inkml:context>
    <inkml:brush xml:id="br0">
      <inkml:brushProperty name="width" value="0.05833" units="cm"/>
      <inkml:brushProperty name="height" value="0.05833" units="cm"/>
      <inkml:brushProperty name="color" value="#3165BB"/>
      <inkml:brushProperty name="fitToCurve" value="1"/>
    </inkml:brush>
  </inkml:definitions>
  <inkml:trace contextRef="#ctx0" brushRef="#br0">-1 15 24 0,'0'-3'12'0,"0"-9"5"0,0 12-11 15,4 8-1-15,-4 3 1 16,0 9-2-16,0 0 0 15,-4 8-2-15,4 16 1 16,0 4-3-16,4-8 0 16,1 3 1-16,5 1 1 15,-1 8-2-15,1-12 0 16,-1 0-1-16,1-12 0 16,-1-5-7-16,1 1 1 15,0-12-5-15,-6-4 1 16,-4-8-12-16,5-4 1 15</inkml:trace>
  <inkml:trace contextRef="#ctx0" brushRef="#br0" timeOffset="-316.7604">-240 107 25 0,'9'0'12'0,"-9"-4"3"0,0 4-12 16,0 4 0-16,0-4 0 16,0 12 1-16,0 0 0 15,0 0-2-15,0 0 1 16,5 4 0-16,0 0 1 16,-1 16-4-16,6 3 0 15,0 1 0-15,-1 4 1 16,5 0-2-16,-4-4 1 15,4 4-2-15,-4-1 0 16,-1-7-6-16,1-4 1 0,0-4-8 16,-1-8 0-16,-4-8-1 15,4-8 1-15</inkml:trace>
  <inkml:trace contextRef="#ctx0" brushRef="#br0" timeOffset="328.9952">-274 318 26 0,'0'8'13'0,"5"-20"4"15,4 12-13-15,6-8 1 16,-1 8 1-16,10-8 0 16,0 4 1-16,9-12-5 0,10 4 0 15,0 4-2-15,0-3 1 16,0-1-1-16,-4 0 1 15,-1 0-2-15,0 12 0 16,-9-12-6-16,-5 12 1 16,-5-4-6-16,-10 8 1 15,-9-4-14-15,0 8 0 16,-9 4 24-16,-6-4 1 16</inkml:trace>
  <inkml:trace contextRef="#ctx0" brushRef="#br0" timeOffset="599.9039">-231 438 27 0,'-9'8'13'16,"13"-40"4"-16,-4 32-14 0,0 0-1 16,10 4 1-16,4 0 3 15,5-4 1-15,0-8-4 16,5 0 0-16,5 0-1 15,4-4 0-15,6 0-3 16,-1-4 1-16,-5 4 0 16,1 0 0-16,-5-4-1 15,-6 4 1-15,-3 8-2 16,3-4 0-16,-13 0-16 16,0 8 0-16,-10-8-5 15,0 8 1-15</inkml:trace>
  <inkml:trace contextRef="#ctx0" brushRef="#br0" timeOffset="1227.985">720 318 25 0,'0'-4'12'0,"0"4"9"15,0 0-13-15,0 0-3 0,-5 4 0 16,1-4-3-16,-1 20 1 15,-5-12-2-15,1 12 1 16,-6 8-2-16,6-4 1 16,4 8-2-16,0-4 0 15,5 7 1-15,10-7 0 16,4 0 0-16,5-4 0 16,0-12 1-16,5-4 0 15,0-8 1-15,0-4 0 16,5-8-2-16,-5 0 0 15,-5-8 1-15,-5-4 0 32,-14-12-8-32,-9 9 1 0,-6-5-2 15,1 12 0-15,0 4-5 16,-6 4 0-16,6 0-5 16,5 8 1-16</inkml:trace>
  <inkml:trace contextRef="#ctx0" brushRef="#br0" timeOffset="1830.8322">888 478 28 0,'14'-12'14'0,"38"-16"3"0,-28 16-14 15,10 0-1-15,-1-4 0 16,1 4-4-16,-1 8 0 16,5 0-3-16,-4 0 0 15,-10 0-15-15,0 0 1 16,-5 12 13-16,0 0 0 16</inkml:trace>
  <inkml:trace contextRef="#ctx0" brushRef="#br0" timeOffset="1604.8869">1208 79 18 0,'-5'-28'9'0,"-5"48"1"0,10-24-9 16,-4 0 2-1,-6-4 0-15,1 4 2 0,-6-8 0 16,-4 12-1-16,5-4 1 16,-1 4-3-16,-4 4 1 15,-5-4-4-15,5 0 0 16,0 8 0-16,5 8 0 16,4 0 0-16,1 0 1 15,4-4 1-15,0 16 0 16,5-4 0-16,5 4 1 15,4 4-2-15,6-1 1 16,4 5-1-16,-5-4 0 16,1-4 0-16,4 12 1 15,-5 0-3-15,0 0 0 0,1-9-7 16,-1 5 0-16,-4-12-5 16,-1 0 1-16,-4-8 3 15,-5-4 0-15</inkml:trace>
  <inkml:trace contextRef="#ctx0" brushRef="#br0" timeOffset="2745.3978">1781 119 35 0,'29'0'17'0,"24"-40"3"0,-34 36-19 15,5-4 3-15,4 0 1 16,1 0-3-16,0 4 1 16,-1-4-3-16,-4 8 0 15,0 0-1-15,-5 0 1 16,0 12-2-16,-4-8 1 0,-1 8-10 16,-4 0 1-16,-1-12-7 15,1 16 0-15,-10-16 4 16,0 20 0-16</inkml:trace>
  <inkml:trace contextRef="#ctx0" brushRef="#br0" timeOffset="2957.0065">1834 406 29 0,'9'16'14'0,"25"-40"4"15,-20 20-16-15,5-4 1 16,5-4 0-16,5 4-1 16,0-4 0-16,-1 4-3 0,1 0 1 15,-5 0-11-15,0 4 0 16,0-4-13-16,-5 4 0 16</inkml:trace>
  <inkml:trace contextRef="#ctx0" brushRef="#br0" timeOffset="2461.6253">1863 135 21 0,'-5'-8'10'0,"5"-4"8"0,0 16-10 16,-5 8-2-16,5-4 1 0,0 0-5 15,0 4 0-15,0 8 0 16,0 0 1-16,5 8-3 15,0 11 0-15,-1 1 0 16,6 0 1-16,-1 0-4 16,6 0 0-16,-1 0-8 15,0-9 1-15,1 1-8 16,-6-16 1-16,1-4 9 16,-5 0 0-16</inkml:trace>
  <inkml:trace contextRef="#ctx0" brushRef="#br0" timeOffset="3497.3468">2470 278 19 0,'-20'-4'9'0,"6"8"6"16,9-4-9-16,-4 8-3 15,-6 0 0-15,-4 0-1 16,0-4 1-16,0 8-3 16,0 4 1-16,0-4-1 15,4 0 0-15,1 4-1 16,5 4 1-16,-1 4 0 15,5 4 1-15,5 0-1 16,5-1 0-16,5 1 0 16,-1-4 0-16,10-4 1 0,0-8 1 15,1 0-1-15,-1-12 1 16,5-12-1-16,-5 4 1 16,0-12-2-16,-5 4 0 15,0-8-1-15,-9 0 1 16,0-3 0-16,0-1 0 15,-5 12 0-15,0 4 1 16,0 0-1-16,0 12 1 16,0 0 0-16,0 16 0 15,5 4-2-15,-1 0 0 16,6 4 0-16,-1 3 1 0,1-3-8 16,4-8 0-16,1-4-8 15,-1 0 0-15,0-8 6 16,5-8 0-16</inkml:trace>
  <inkml:trace contextRef="#ctx0" brushRef="#br0" timeOffset="3872.2477">2904 239 19 0,'0'-12'9'0,"5"24"8"16,-5-12-9-16,0-4-4 15,-5 4 0-15,1 0 1 0,-1 0 1 16,-5-8-5-16,1 8 1 16,-6 0-1-16,1 8 0 15,-5 4-3-15,5-5 0 16,-1 13 1-16,1-4 1 15,0 8 1-15,-1 4 0 16,1 4-1-16,4 0 1 16,6 0-2-16,4 4 0 15,4-9 1-15,6 1 1 16,4-4-5-16,1-12 1 16,4-4-3-16,0-4 1 15,0-8-15-15,5-4 0 0,-5-12 12 16,10 0 1-16</inkml:trace>
  <inkml:trace contextRef="#ctx0" brushRef="#br0" timeOffset="4292.4036">3091 398 11 0,'0'-12'5'0,"5"32"6"16,-1-20-6-16,6 8 2 15,0-16 0-15,-1 0 0 16,5 8 0-16,1 0-3 16,-1-12 1-16,0 8-2 15,1 0 1-15,-1-4-3 16,1-4 1-16,-6 8-1 0,1-16 0 16,-6 4 0-16,-4 4 1 15,0-4-2-15,-4 4 1 16,-6 0-1-16,-4 12 0 15,-1-4-1-15,-4 0 0 16,0 8-1-16,-5 0 1 16,0 16 1-16,0 0 0 15,1 4 0-15,3 4 1 32,20 12-1-32,5-4 0 15,5-8 0-15,4-5 0 0,5-3-2 16,0-8 0-16,0 0-5 15,5-12 0-15,0 0-9 16,0-12 1-16,0 12-1 16,0-12 1-16</inkml:trace>
  <inkml:trace contextRef="#ctx0" brushRef="#br0" timeOffset="5012.8245">3511-64 26 0,'-9'-16'13'0,"9"12"3"0,0 4-12 0,0 0-2 15,0 12 0-15,0 4 4 16,0 8 0-16,0 8-3 16,0 19 1-16,0 5-4 15,0-4 1-15,0 24 0 16,9-13 0-16,-4-7-2 15,0-12 0-15,0-4 2 16,0-4 1-16,-1-13 0 16,6-7 1-16,4-16-3 15,1-12 0-15,4-4 0 16,0-7 1-16,0-1-2 16,0 0 1-16,5-4-1 0,5 8 1 15,-10 8 2-15,0 4 0 16,-5 8-4-16,1 12 1 15,-6 0 1-15,-4 4 0 16,-10-4 0-16,-9 16 0 16,-5 0-1-16,-5-4 1 15,0 3-4-15,0 1 1 16,-5-8-1-16,1-4 0 16,4-4-4-16,0-8 1 15,5-4 2-15,4 0 1 0,6-4-9 16,4-8 0-16,15-12 1 15,4 4 0-15</inkml:trace>
  <inkml:trace contextRef="#ctx0" brushRef="#br0" timeOffset="5403.5114">4028 286 30 0,'-10'8'15'0,"10"0"0"16,0-4-14-16,0 8-2 16,-5 0 0-16,-4 0 4 15,-1 4 0-15,5 0 0 16,5 4 0-16,0-4-2 16,5 0 1-16,0 4-2 0,5-8 1 15,4-4-1-15,5 4 1 16,0-1 2-16,0-22 1 15,-4 7-2-15,-1-8 1 16,0-4 0-16,-4-4 0 16,-5 8-3-16,-5-4 1 15,-5 0-2-15,-9 0 0 16,-1-4-2-16,-4 16 1 16,0 0-4-16,0 4 0 15,4 0-5-15,1 8 1 16,5-8-2-16,4 12 0 15,5-16-2-15,9 4 0 16,10-8 13-16,5 8 0 0</inkml:trace>
  <inkml:trace contextRef="#ctx0" brushRef="#br0" timeOffset="5731.7612">4367 239 29 0,'19'-12'14'0,"-9"8"9"0,-10 4-15 0,0 4-3 16,-5 8 1-16,-5-1-6 15,6 1 0-15,-11 4 1 16,1 0 0-16,4-4-2 16,1 12 0-16,-1 4 0 15,5 0 1-15,5-8 1 16,5 0 0-16,5 0 0 16,4-4 0-16,5-4 0 0,5-8 0 15,0-4 1-15,5-4 1 16,-1-8-3-16,-4-4 1 15,0-8 2-15,-5 8 0 16,-4-4-4-16,-6-8 0 16,-4 8-1-16,-5-4 1 15,-5 8-4-15,-4 4 1 16,-6 4-3-16,1 4 0 16,-5-4-6-16,0 8 1 15,4 8-12-15,1-4 0 16</inkml:trace>
  <inkml:trace contextRef="#ctx0" brushRef="#br0" timeOffset="6138.3486">4797-136 18 0,'-5'0'9'0,"5"4"11"15,0-4-10-15,0 0 0 16,0 8 1-16,0-4-6 16,0 8 1-16,-4-4-3 0,4 4 0 15,-5 4-2-15,5 0 1 16,0 0 0-16,0 24 1 15,0-1-6-15,0 13 1 16,0 0 2-16,0 4 0 16,0 11-1-16,0-15 0 15,0 4-3-15,0-8 1 16,0-4 0-16,0-5 1 16,0-3-3-16,5-12 1 15,-1-8-1-15,1-12 0 16,-5-4-9-16,5-4 0 15,0-8-4-15,4-12 0 16</inkml:trace>
  <inkml:trace contextRef="#ctx0" brushRef="#br0" timeOffset="6639.7872">4993 199 22 0,'10'-12'11'0,"4"12"5"16,-9 0-10-16,-5 0-2 16,5-8 0-16,-1 0 0 15,1 8 1-15,-5 0-1 16,0 0 0-16,5 12-3 16,-10-12 1-16,5 0 0 15,-5 0 1-15,1 4-3 16,-1 8 0-16,0 0-1 0,-4-4 0 15,-6 0-1-15,-4 0 1 16,0 4-2-16,-5-1 1 16,5-3 1-16,0 0 1 15,0-4-1-15,4 4 1 16,1 4 1-16,4-4 1 16,6-8 2-16,4 0 0 15,0 0-2-15,0 0 0 16,9 0 0-16,1 8 1 15,9-4-2-15,-5 4 0 16,1 0 0-16,4 4 0 16,0 0 0-16,-5 8 0 0,5-4-2 15,0 4 1-15,-4-8 1 16,-6 8 0-16,1-4-6 16,-1-12 0-16,1 8-7 15,-5-1 1-15,-5-11-18 16,9 0 1-16,6 4 22 15,-1 4 0-15</inkml:trace>
  <inkml:trace contextRef="#ctx0" brushRef="#br0" timeOffset="7669.6277">5825 262 28 0,'5'4'14'0,"-1"-4"6"0,-4 0-14 16,0 8-1-16,0-4 1 15,-4-4-4-15,4 0 0 0,-5 0-1 16,0 0 1-16,0 0-1 16,-4-4 0-16,-1-4 1 15,1 4 0-15,-11 0-3 16,1 0 0-16,0 4-3 15,0 4 1-15,-5 4 0 16,5 0 1-16,0 8 1 16,0 0 0-16,5 12 0 15,-1-4 0-15,6 12-1 16,4-4 1-16,5-4 1 16,5-4 1-16,4-5 0 15,6 1 1-15,4-12-1 16,0-4 1-16,5-8-2 0,0-4 1 15,-1-4-3-15,-3-8 1 16,-1 1 2-16,-5-1 1 16,0 0-3-16,-4 8 0 15,-1-4 2-15,-4 4 0 16,-5 8 1-16,5-4 0 16,-5 16-2-16,5-4 0 15,0 16 0-15,-1-8 0 16,6 8-1-16,-1 8 0 15,1-9-8-15,0 1 1 16,4-8-4-16,0 4 1 16,1-12-9-16,-1-4 0 15</inkml:trace>
  <inkml:trace contextRef="#ctx0" brushRef="#br0" timeOffset="8106.0035">6308 211 19 0,'4'-24'9'0,"-4"44"11"16,0-20-11-16,0-8-3 15,0 8 1-15,0 0-2 16,-4 0 1-16,-1-12-3 0,-5 4 1 16,1-4-2-16,-1 4 0 15,1-8-3-15,-6 0 1 16,6 4-2-16,-6 4 0 16,6 16 2-16,-10 4 1 15,4 8-2-15,6 4 1 16,-1 12 0-16,5 4 1 15,1-1-2-15,4 1 0 16,0 0-3-16,4-8 1 16,6 4-2-16,-1-8 0 15,6-12-2-15,4-1 1 16,-5-11-4-16,5 0 1 16,1-16-4-16,3 8 0 0,1-7 8 15,0-1 0-15</inkml:trace>
  <inkml:trace contextRef="#ctx0" brushRef="#br0" timeOffset="8586.0885">6661 227 21 0,'5'-4'10'0,"19"8"3"0,-24-4-11 16,5 0 0-16,-1-4 1 16,1 0 3-16,-5 4 1 15,0-4-2-15,5-4 0 16,-5 0-1-16,0-4 1 15,0 8-3-15,-5-12 0 16,0 4-2-16,-4 4 0 16,-5 8-1-16,-1 0 1 15,-4 0-1-15,0 0 0 16,0 12-1-16,0 16 1 16,0-16 0-16,0 8 1 0,4 0 1 15,6 15 0-15,-1-7-1 16,5 8 1-16,1-4-1 15,4 4 0-15,9-8 0 16,1-4 0-16,4-4-5 16,5-9 1-16,0-7-8 15,5-4 1-15,5-4-7 16,-1-7 1-16,1-1 9 16,-5 0 1-16</inkml:trace>
  <inkml:trace contextRef="#ctx0" brushRef="#br0" timeOffset="8961.7865">6915 302 22 0,'-5'12'11'0,"10"-20"5"0,-5 8-11 16,0 0-2-16,0 12 1 16,0-12-1-16,4 12 0 15,1 4-2-15,5-4 1 16,-1 8-2-16,6-4 1 15,-1 4-1-15,10-8 1 16,-5 0-2-16,5 4 0 16,0-4 5-16,0-12 1 15,0-4-3-15,-1 0 0 16,1-4 0-16,-5-8 0 0,-4-8-3 16,-6 0 1-16,-4 4-3 15,-5-4 1-15,-5-4-2 16,-9 0 1-16,0-4 1 15,-5 13 1-15,-5 3-5 16,0 8 0-16,0 12 1 16,0 0 1-16,0 4-5 15,5 12 1-15,5-9-7 16,-1-3 1-16,6 4 12 16,4 8 1-16</inkml:trace>
  <inkml:trace contextRef="#ctx0" brushRef="#br0" timeOffset="9487.0947">7459 167 19 0,'0'-24'9'0,"-4"28"10"0,4-4-10 15,0 0-4-15,0 12 0 16,0-12-4-16,0 8 1 16,0 8 0-16,0 0 0 15,0 4-2-15,0 8 0 0,0-1 0 16,0 5 1-16,4-4-1 15,1 12 0-15,0-16-2 16,0 4 1-16,4-8 0 16,6-8 1-16,-1-12 0 15,0-4 1-15,5-12-3 16,5 4 1-16,-5-16 1 16,-4 12 1-16,-1-8-1 15,0-4 0-15,-4-4 2 16,0 8 1-16,-6 8-2 15,1-3 1-15,0 15-2 16,-5 4 0-16,0 4 1 16,0 19 1-16,0-11-1 15,0 12 0-15,0-4-5 0,5 4 0 16,0-8-4-16,4 4 0 16,1-4-5-16,4-12 0 15,0 4-3-15,1-16 1 16</inkml:trace>
  <inkml:trace contextRef="#ctx0" brushRef="#br0" timeOffset="9923.1694">7966 199 21 0,'10'0'10'15,"-1"40"1"-15,-9-32-11 0,5-1 2 16,-5 13 0-16,0 0 4 16,0 0 0-16,0 0-1 15,0 4 0-15,0 0-3 16,0-8 0-16,0 0-2 16,0-8 0-16,0 4 1 15,0-8 1-15,0-4 0 16,0 0 0-16,5-12 0 15,0-4 0-15,-1 0-1 16,6-8 1-16,-1 0-3 16,6-4 0-16,-1 0 0 15,5 12 1-15,-4 0 0 16,4 8 0-16,-5 5 0 0,0 3 0 16,1 7 0-16,-1 5 1 15,0 0-3-15,1 16 0 16,-6-4-3-16,1 0 1 15,-1 8-6-15,-4-4 0 16,5-4-9-16,-6 0 0 16,1-8 13-16,0 3 0 15</inkml:trace>
  <inkml:trace contextRef="#ctx0" brushRef="#br0" timeOffset="10612.8374">8339 338 28 0,'-19'-8'14'0,"14"24"7"16,5-16-15-16,0 0-1 16,0 0 0-16,10 0 0 15,4 8 0-15,5-8 0 16,5 0 1-16,9 0 1 15,6 4 0-15,4-4-8 16,0 0 0-16,0-4-4 16,0-4 1-16,-5 4-1 15,-5 0 0-15,-4 0-1 16,-5-4 1-16,-5 8-8 16,0-8 1-16,0 8-13 0,-4-4 0 15,4 8 22-15,-5-8 0 16</inkml:trace>
  <inkml:trace contextRef="#ctx0" brushRef="#br0" timeOffset="10326.6842">8530 0 23 0,'-14'0'11'0,"9"23"8"15,5-23-12-15,0 8-1 16,0-8 1-16,0 0-3 16,0 8 1-16,0 0-3 0,0 0 1 15,0 8-2-15,0 0 0 16,0 4 1-16,0 0 0 16,5 0-3-16,-5 16 1 15,4 0 0-15,-4 3 0 16,5 1-1-16,0 8 1 15,5-8-6-15,-6 0 0 16,1-4-3-16,0-1 1 31,0-3-11-31,0-16 0 16,-5-8 7-16,4-8 1 16</inkml:trace>
  <inkml:trace contextRef="#ctx0" brushRef="#br0" timeOffset="11094.3658">9113 215 21 0,'10'-4'10'0,"14"12"5"0,-24-8-11 16,0-4 2-16,0 4 1 0,0 0-2 15,-5 0 1-15,0 0 0 16,0 0 0-16,0-4-5 16,-4-8 0-16,-5 12-2 15,-1-4 1-15,-4-4-2 16,0 8 0-16,0 8 1 16,0-4 1-16,4-4-1 15,1 12 1-15,5-4 0 16,-1 0 1-16,5-8-1 15,5 20 1-15,0-9 0 16,10-7 0-16,-1 8-2 16,6 4 1-16,4-8 0 15,5 0 1-15,0 4 0 16,-1 0 1-16,1 4-1 16,0-4 0-16,-5 0-2 0,-4 4 1 15,-6 4 0-15,1-8 1 16,-5-4-1-16,-5 4 1 15,-5 12-1-15,-5-12 0 16,-4 3-2-16,-10-3 1 16,0 4-2-16,0-4 1 15,0-8-5-15,5 0 0 16,5-4-6-16,0 0 0 16,-1 4-8-16,6-8 0 15</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119" cy="464820"/>
          </a:xfrm>
          <a:prstGeom prst="rect">
            <a:avLst/>
          </a:prstGeom>
        </p:spPr>
        <p:txBody>
          <a:bodyPr vert="horz" lIns="92446" tIns="46223" rIns="92446" bIns="46223" rtlCol="0"/>
          <a:lstStyle>
            <a:lvl1pPr algn="l">
              <a:defRPr sz="1200"/>
            </a:lvl1pPr>
          </a:lstStyle>
          <a:p>
            <a:endParaRPr lang="en-US"/>
          </a:p>
        </p:txBody>
      </p:sp>
      <p:sp>
        <p:nvSpPr>
          <p:cNvPr id="3" name="Date Placeholder 2"/>
          <p:cNvSpPr>
            <a:spLocks noGrp="1"/>
          </p:cNvSpPr>
          <p:nvPr>
            <p:ph type="dt" idx="1"/>
          </p:nvPr>
        </p:nvSpPr>
        <p:spPr>
          <a:xfrm>
            <a:off x="3898102" y="0"/>
            <a:ext cx="2982119" cy="464820"/>
          </a:xfrm>
          <a:prstGeom prst="rect">
            <a:avLst/>
          </a:prstGeom>
        </p:spPr>
        <p:txBody>
          <a:bodyPr vert="horz" lIns="92446" tIns="46223" rIns="92446" bIns="46223" rtlCol="0"/>
          <a:lstStyle>
            <a:lvl1pPr algn="r">
              <a:defRPr sz="1200"/>
            </a:lvl1pPr>
          </a:lstStyle>
          <a:p>
            <a:fld id="{26447048-0A01-4ECB-99B0-EE0598EE86B6}" type="datetimeFigureOut">
              <a:rPr lang="en-US" smtClean="0"/>
              <a:pPr/>
              <a:t>3/24/2014</a:t>
            </a:fld>
            <a:endParaRPr lang="en-US"/>
          </a:p>
        </p:txBody>
      </p:sp>
      <p:sp>
        <p:nvSpPr>
          <p:cNvPr id="4" name="Slide Image Placeholder 3"/>
          <p:cNvSpPr>
            <a:spLocks noGrp="1" noRot="1" noChangeAspect="1"/>
          </p:cNvSpPr>
          <p:nvPr>
            <p:ph type="sldImg" idx="2"/>
          </p:nvPr>
        </p:nvSpPr>
        <p:spPr>
          <a:xfrm>
            <a:off x="1117600" y="696913"/>
            <a:ext cx="4648200" cy="3486150"/>
          </a:xfrm>
          <a:prstGeom prst="rect">
            <a:avLst/>
          </a:prstGeom>
          <a:noFill/>
          <a:ln w="12700">
            <a:solidFill>
              <a:prstClr val="black"/>
            </a:solidFill>
          </a:ln>
        </p:spPr>
        <p:txBody>
          <a:bodyPr vert="horz" lIns="92446" tIns="46223" rIns="92446" bIns="46223" rtlCol="0" anchor="ctr"/>
          <a:lstStyle/>
          <a:p>
            <a:endParaRPr lang="en-US"/>
          </a:p>
        </p:txBody>
      </p:sp>
      <p:sp>
        <p:nvSpPr>
          <p:cNvPr id="5" name="Notes Placeholder 4"/>
          <p:cNvSpPr>
            <a:spLocks noGrp="1"/>
          </p:cNvSpPr>
          <p:nvPr>
            <p:ph type="body" sz="quarter" idx="3"/>
          </p:nvPr>
        </p:nvSpPr>
        <p:spPr>
          <a:xfrm>
            <a:off x="688182" y="4415790"/>
            <a:ext cx="5505450" cy="4183380"/>
          </a:xfrm>
          <a:prstGeom prst="rect">
            <a:avLst/>
          </a:prstGeom>
        </p:spPr>
        <p:txBody>
          <a:bodyPr vert="horz" lIns="92446" tIns="46223" rIns="92446" bIns="46223"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2982119" cy="464820"/>
          </a:xfrm>
          <a:prstGeom prst="rect">
            <a:avLst/>
          </a:prstGeom>
        </p:spPr>
        <p:txBody>
          <a:bodyPr vert="horz" lIns="92446" tIns="46223" rIns="92446" bIns="46223" rtlCol="0" anchor="b"/>
          <a:lstStyle>
            <a:lvl1pPr algn="l">
              <a:defRPr sz="1200"/>
            </a:lvl1pPr>
          </a:lstStyle>
          <a:p>
            <a:endParaRPr lang="en-US"/>
          </a:p>
        </p:txBody>
      </p:sp>
      <p:sp>
        <p:nvSpPr>
          <p:cNvPr id="7" name="Slide Number Placeholder 6"/>
          <p:cNvSpPr>
            <a:spLocks noGrp="1"/>
          </p:cNvSpPr>
          <p:nvPr>
            <p:ph type="sldNum" sz="quarter" idx="5"/>
          </p:nvPr>
        </p:nvSpPr>
        <p:spPr>
          <a:xfrm>
            <a:off x="3898102" y="8829967"/>
            <a:ext cx="2982119" cy="464820"/>
          </a:xfrm>
          <a:prstGeom prst="rect">
            <a:avLst/>
          </a:prstGeom>
        </p:spPr>
        <p:txBody>
          <a:bodyPr vert="horz" lIns="92446" tIns="46223" rIns="92446" bIns="46223" rtlCol="0" anchor="b"/>
          <a:lstStyle>
            <a:lvl1pPr algn="r">
              <a:defRPr sz="1200"/>
            </a:lvl1pPr>
          </a:lstStyle>
          <a:p>
            <a:fld id="{15E4024C-DF7D-46AE-AAB7-E1E472E94709}" type="slidenum">
              <a:rPr lang="en-US" smtClean="0"/>
              <a:pPr/>
              <a:t>‹#›</a:t>
            </a:fld>
            <a:endParaRPr lang="en-US"/>
          </a:p>
        </p:txBody>
      </p:sp>
    </p:spTree>
    <p:extLst>
      <p:ext uri="{BB962C8B-B14F-4D97-AF65-F5344CB8AC3E}">
        <p14:creationId xmlns:p14="http://schemas.microsoft.com/office/powerpoint/2010/main" val="23869874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9394" name="Rectangle 13"/>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723900" algn="l"/>
                <a:tab pos="1447800" algn="l"/>
                <a:tab pos="2171700" algn="l"/>
                <a:tab pos="2895600" algn="l"/>
              </a:tabLst>
              <a:defRPr sz="2400">
                <a:solidFill>
                  <a:schemeClr val="bg1"/>
                </a:solidFill>
                <a:latin typeface="Times New Roman" pitchFamily="18" charset="0"/>
                <a:ea typeface="DejaVu Sans"/>
                <a:cs typeface="DejaVu Sans"/>
              </a:defRPr>
            </a:lvl1pPr>
            <a:lvl2pPr>
              <a:tabLst>
                <a:tab pos="723900" algn="l"/>
                <a:tab pos="1447800" algn="l"/>
                <a:tab pos="2171700" algn="l"/>
                <a:tab pos="2895600" algn="l"/>
              </a:tabLst>
              <a:defRPr sz="2400">
                <a:solidFill>
                  <a:schemeClr val="bg1"/>
                </a:solidFill>
                <a:latin typeface="Times New Roman" pitchFamily="18" charset="0"/>
                <a:ea typeface="DejaVu Sans"/>
                <a:cs typeface="DejaVu Sans"/>
              </a:defRPr>
            </a:lvl2pPr>
            <a:lvl3pPr>
              <a:tabLst>
                <a:tab pos="723900" algn="l"/>
                <a:tab pos="1447800" algn="l"/>
                <a:tab pos="2171700" algn="l"/>
                <a:tab pos="2895600" algn="l"/>
              </a:tabLst>
              <a:defRPr sz="2400">
                <a:solidFill>
                  <a:schemeClr val="bg1"/>
                </a:solidFill>
                <a:latin typeface="Times New Roman" pitchFamily="18" charset="0"/>
                <a:ea typeface="DejaVu Sans"/>
                <a:cs typeface="DejaVu Sans"/>
              </a:defRPr>
            </a:lvl3pPr>
            <a:lvl4pPr>
              <a:tabLst>
                <a:tab pos="723900" algn="l"/>
                <a:tab pos="1447800" algn="l"/>
                <a:tab pos="2171700" algn="l"/>
                <a:tab pos="2895600" algn="l"/>
              </a:tabLst>
              <a:defRPr sz="2400">
                <a:solidFill>
                  <a:schemeClr val="bg1"/>
                </a:solidFill>
                <a:latin typeface="Times New Roman" pitchFamily="18" charset="0"/>
                <a:ea typeface="DejaVu Sans"/>
                <a:cs typeface="DejaVu Sans"/>
              </a:defRPr>
            </a:lvl4pPr>
            <a:lvl5pPr>
              <a:tabLst>
                <a:tab pos="723900" algn="l"/>
                <a:tab pos="1447800" algn="l"/>
                <a:tab pos="2171700" algn="l"/>
                <a:tab pos="2895600" algn="l"/>
              </a:tabLst>
              <a:defRPr sz="2400">
                <a:solidFill>
                  <a:schemeClr val="bg1"/>
                </a:solidFill>
                <a:latin typeface="Times New Roman" pitchFamily="18" charset="0"/>
                <a:ea typeface="DejaVu Sans"/>
                <a:cs typeface="DejaVu Sans"/>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sz="2400">
                <a:solidFill>
                  <a:schemeClr val="bg1"/>
                </a:solidFill>
                <a:latin typeface="Times New Roman" pitchFamily="18" charset="0"/>
                <a:ea typeface="DejaVu Sans"/>
                <a:cs typeface="DejaVu Sans"/>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sz="2400">
                <a:solidFill>
                  <a:schemeClr val="bg1"/>
                </a:solidFill>
                <a:latin typeface="Times New Roman" pitchFamily="18" charset="0"/>
                <a:ea typeface="DejaVu Sans"/>
                <a:cs typeface="DejaVu Sans"/>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sz="2400">
                <a:solidFill>
                  <a:schemeClr val="bg1"/>
                </a:solidFill>
                <a:latin typeface="Times New Roman" pitchFamily="18" charset="0"/>
                <a:ea typeface="DejaVu Sans"/>
                <a:cs typeface="DejaVu Sans"/>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sz="2400">
                <a:solidFill>
                  <a:schemeClr val="bg1"/>
                </a:solidFill>
                <a:latin typeface="Times New Roman" pitchFamily="18" charset="0"/>
                <a:ea typeface="DejaVu Sans"/>
                <a:cs typeface="DejaVu Sans"/>
              </a:defRPr>
            </a:lvl9pPr>
          </a:lstStyle>
          <a:p>
            <a:fld id="{668B504B-7646-4BA6-84CA-B9F36F664356}" type="slidenum">
              <a:rPr lang="en-US" sz="1200" smtClean="0">
                <a:solidFill>
                  <a:srgbClr val="000000"/>
                </a:solidFill>
              </a:rPr>
              <a:pPr/>
              <a:t>9</a:t>
            </a:fld>
            <a:endParaRPr lang="en-US" sz="1200" smtClean="0">
              <a:solidFill>
                <a:srgbClr val="000000"/>
              </a:solidFill>
            </a:endParaRPr>
          </a:p>
        </p:txBody>
      </p:sp>
      <p:sp>
        <p:nvSpPr>
          <p:cNvPr id="59395" name="Rectangle 1"/>
          <p:cNvSpPr>
            <a:spLocks noGrp="1" noRot="1" noChangeAspect="1" noChangeArrowheads="1" noTextEdit="1"/>
          </p:cNvSpPr>
          <p:nvPr>
            <p:ph type="sldImg"/>
          </p:nvPr>
        </p:nvSpPr>
        <p:spPr>
          <a:xfrm>
            <a:off x="1143000" y="685800"/>
            <a:ext cx="4572000" cy="3429000"/>
          </a:xfrm>
          <a:ln/>
        </p:spPr>
      </p:sp>
      <p:sp>
        <p:nvSpPr>
          <p:cNvPr id="59396" name="Rectangle 2"/>
          <p:cNvSpPr>
            <a:spLocks noGrp="1" noChangeArrowheads="1"/>
          </p:cNvSpPr>
          <p:nvPr>
            <p:ph type="body" idx="1"/>
          </p:nvPr>
        </p:nvSpPr>
        <p:spPr>
          <a:xfrm>
            <a:off x="914400" y="4343400"/>
            <a:ext cx="5019675" cy="41068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smtClean="0">
              <a:latin typeface="Times New Roman" pitchFamily="18" charset="0"/>
            </a:endParaRPr>
          </a:p>
        </p:txBody>
      </p:sp>
    </p:spTree>
    <p:extLst>
      <p:ext uri="{BB962C8B-B14F-4D97-AF65-F5344CB8AC3E}">
        <p14:creationId xmlns:p14="http://schemas.microsoft.com/office/powerpoint/2010/main" val="29837298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9394" name="Rectangle 13"/>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723900" algn="l"/>
                <a:tab pos="1447800" algn="l"/>
                <a:tab pos="2171700" algn="l"/>
                <a:tab pos="2895600" algn="l"/>
              </a:tabLst>
              <a:defRPr sz="2400">
                <a:solidFill>
                  <a:schemeClr val="bg1"/>
                </a:solidFill>
                <a:latin typeface="Times New Roman" pitchFamily="18" charset="0"/>
                <a:ea typeface="DejaVu Sans"/>
                <a:cs typeface="DejaVu Sans"/>
              </a:defRPr>
            </a:lvl1pPr>
            <a:lvl2pPr>
              <a:tabLst>
                <a:tab pos="723900" algn="l"/>
                <a:tab pos="1447800" algn="l"/>
                <a:tab pos="2171700" algn="l"/>
                <a:tab pos="2895600" algn="l"/>
              </a:tabLst>
              <a:defRPr sz="2400">
                <a:solidFill>
                  <a:schemeClr val="bg1"/>
                </a:solidFill>
                <a:latin typeface="Times New Roman" pitchFamily="18" charset="0"/>
                <a:ea typeface="DejaVu Sans"/>
                <a:cs typeface="DejaVu Sans"/>
              </a:defRPr>
            </a:lvl2pPr>
            <a:lvl3pPr>
              <a:tabLst>
                <a:tab pos="723900" algn="l"/>
                <a:tab pos="1447800" algn="l"/>
                <a:tab pos="2171700" algn="l"/>
                <a:tab pos="2895600" algn="l"/>
              </a:tabLst>
              <a:defRPr sz="2400">
                <a:solidFill>
                  <a:schemeClr val="bg1"/>
                </a:solidFill>
                <a:latin typeface="Times New Roman" pitchFamily="18" charset="0"/>
                <a:ea typeface="DejaVu Sans"/>
                <a:cs typeface="DejaVu Sans"/>
              </a:defRPr>
            </a:lvl3pPr>
            <a:lvl4pPr>
              <a:tabLst>
                <a:tab pos="723900" algn="l"/>
                <a:tab pos="1447800" algn="l"/>
                <a:tab pos="2171700" algn="l"/>
                <a:tab pos="2895600" algn="l"/>
              </a:tabLst>
              <a:defRPr sz="2400">
                <a:solidFill>
                  <a:schemeClr val="bg1"/>
                </a:solidFill>
                <a:latin typeface="Times New Roman" pitchFamily="18" charset="0"/>
                <a:ea typeface="DejaVu Sans"/>
                <a:cs typeface="DejaVu Sans"/>
              </a:defRPr>
            </a:lvl4pPr>
            <a:lvl5pPr>
              <a:tabLst>
                <a:tab pos="723900" algn="l"/>
                <a:tab pos="1447800" algn="l"/>
                <a:tab pos="2171700" algn="l"/>
                <a:tab pos="2895600" algn="l"/>
              </a:tabLst>
              <a:defRPr sz="2400">
                <a:solidFill>
                  <a:schemeClr val="bg1"/>
                </a:solidFill>
                <a:latin typeface="Times New Roman" pitchFamily="18" charset="0"/>
                <a:ea typeface="DejaVu Sans"/>
                <a:cs typeface="DejaVu Sans"/>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sz="2400">
                <a:solidFill>
                  <a:schemeClr val="bg1"/>
                </a:solidFill>
                <a:latin typeface="Times New Roman" pitchFamily="18" charset="0"/>
                <a:ea typeface="DejaVu Sans"/>
                <a:cs typeface="DejaVu Sans"/>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sz="2400">
                <a:solidFill>
                  <a:schemeClr val="bg1"/>
                </a:solidFill>
                <a:latin typeface="Times New Roman" pitchFamily="18" charset="0"/>
                <a:ea typeface="DejaVu Sans"/>
                <a:cs typeface="DejaVu Sans"/>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sz="2400">
                <a:solidFill>
                  <a:schemeClr val="bg1"/>
                </a:solidFill>
                <a:latin typeface="Times New Roman" pitchFamily="18" charset="0"/>
                <a:ea typeface="DejaVu Sans"/>
                <a:cs typeface="DejaVu Sans"/>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sz="2400">
                <a:solidFill>
                  <a:schemeClr val="bg1"/>
                </a:solidFill>
                <a:latin typeface="Times New Roman" pitchFamily="18" charset="0"/>
                <a:ea typeface="DejaVu Sans"/>
                <a:cs typeface="DejaVu Sans"/>
              </a:defRPr>
            </a:lvl9pPr>
          </a:lstStyle>
          <a:p>
            <a:fld id="{668B504B-7646-4BA6-84CA-B9F36F664356}" type="slidenum">
              <a:rPr lang="en-US" sz="1200" smtClean="0">
                <a:solidFill>
                  <a:srgbClr val="000000"/>
                </a:solidFill>
              </a:rPr>
              <a:pPr/>
              <a:t>10</a:t>
            </a:fld>
            <a:endParaRPr lang="en-US" sz="1200" smtClean="0">
              <a:solidFill>
                <a:srgbClr val="000000"/>
              </a:solidFill>
            </a:endParaRPr>
          </a:p>
        </p:txBody>
      </p:sp>
      <p:sp>
        <p:nvSpPr>
          <p:cNvPr id="59395" name="Rectangle 1"/>
          <p:cNvSpPr>
            <a:spLocks noGrp="1" noRot="1" noChangeAspect="1" noChangeArrowheads="1" noTextEdit="1"/>
          </p:cNvSpPr>
          <p:nvPr>
            <p:ph type="sldImg"/>
          </p:nvPr>
        </p:nvSpPr>
        <p:spPr>
          <a:xfrm>
            <a:off x="1143000" y="685800"/>
            <a:ext cx="4572000" cy="3429000"/>
          </a:xfrm>
          <a:ln/>
        </p:spPr>
      </p:sp>
      <p:sp>
        <p:nvSpPr>
          <p:cNvPr id="59396" name="Rectangle 2"/>
          <p:cNvSpPr>
            <a:spLocks noGrp="1" noChangeArrowheads="1"/>
          </p:cNvSpPr>
          <p:nvPr>
            <p:ph type="body" idx="1"/>
          </p:nvPr>
        </p:nvSpPr>
        <p:spPr>
          <a:xfrm>
            <a:off x="914400" y="4343400"/>
            <a:ext cx="5019675" cy="41068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smtClean="0">
              <a:latin typeface="Times New Roman" pitchFamily="18" charset="0"/>
            </a:endParaRPr>
          </a:p>
        </p:txBody>
      </p:sp>
    </p:spTree>
    <p:extLst>
      <p:ext uri="{BB962C8B-B14F-4D97-AF65-F5344CB8AC3E}">
        <p14:creationId xmlns:p14="http://schemas.microsoft.com/office/powerpoint/2010/main" val="40517315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9394" name="Rectangle 13"/>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723900" algn="l"/>
                <a:tab pos="1447800" algn="l"/>
                <a:tab pos="2171700" algn="l"/>
                <a:tab pos="2895600" algn="l"/>
              </a:tabLst>
              <a:defRPr sz="2400">
                <a:solidFill>
                  <a:schemeClr val="bg1"/>
                </a:solidFill>
                <a:latin typeface="Times New Roman" pitchFamily="18" charset="0"/>
                <a:ea typeface="DejaVu Sans"/>
                <a:cs typeface="DejaVu Sans"/>
              </a:defRPr>
            </a:lvl1pPr>
            <a:lvl2pPr>
              <a:tabLst>
                <a:tab pos="723900" algn="l"/>
                <a:tab pos="1447800" algn="l"/>
                <a:tab pos="2171700" algn="l"/>
                <a:tab pos="2895600" algn="l"/>
              </a:tabLst>
              <a:defRPr sz="2400">
                <a:solidFill>
                  <a:schemeClr val="bg1"/>
                </a:solidFill>
                <a:latin typeface="Times New Roman" pitchFamily="18" charset="0"/>
                <a:ea typeface="DejaVu Sans"/>
                <a:cs typeface="DejaVu Sans"/>
              </a:defRPr>
            </a:lvl2pPr>
            <a:lvl3pPr>
              <a:tabLst>
                <a:tab pos="723900" algn="l"/>
                <a:tab pos="1447800" algn="l"/>
                <a:tab pos="2171700" algn="l"/>
                <a:tab pos="2895600" algn="l"/>
              </a:tabLst>
              <a:defRPr sz="2400">
                <a:solidFill>
                  <a:schemeClr val="bg1"/>
                </a:solidFill>
                <a:latin typeface="Times New Roman" pitchFamily="18" charset="0"/>
                <a:ea typeface="DejaVu Sans"/>
                <a:cs typeface="DejaVu Sans"/>
              </a:defRPr>
            </a:lvl3pPr>
            <a:lvl4pPr>
              <a:tabLst>
                <a:tab pos="723900" algn="l"/>
                <a:tab pos="1447800" algn="l"/>
                <a:tab pos="2171700" algn="l"/>
                <a:tab pos="2895600" algn="l"/>
              </a:tabLst>
              <a:defRPr sz="2400">
                <a:solidFill>
                  <a:schemeClr val="bg1"/>
                </a:solidFill>
                <a:latin typeface="Times New Roman" pitchFamily="18" charset="0"/>
                <a:ea typeface="DejaVu Sans"/>
                <a:cs typeface="DejaVu Sans"/>
              </a:defRPr>
            </a:lvl4pPr>
            <a:lvl5pPr>
              <a:tabLst>
                <a:tab pos="723900" algn="l"/>
                <a:tab pos="1447800" algn="l"/>
                <a:tab pos="2171700" algn="l"/>
                <a:tab pos="2895600" algn="l"/>
              </a:tabLst>
              <a:defRPr sz="2400">
                <a:solidFill>
                  <a:schemeClr val="bg1"/>
                </a:solidFill>
                <a:latin typeface="Times New Roman" pitchFamily="18" charset="0"/>
                <a:ea typeface="DejaVu Sans"/>
                <a:cs typeface="DejaVu Sans"/>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sz="2400">
                <a:solidFill>
                  <a:schemeClr val="bg1"/>
                </a:solidFill>
                <a:latin typeface="Times New Roman" pitchFamily="18" charset="0"/>
                <a:ea typeface="DejaVu Sans"/>
                <a:cs typeface="DejaVu Sans"/>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sz="2400">
                <a:solidFill>
                  <a:schemeClr val="bg1"/>
                </a:solidFill>
                <a:latin typeface="Times New Roman" pitchFamily="18" charset="0"/>
                <a:ea typeface="DejaVu Sans"/>
                <a:cs typeface="DejaVu Sans"/>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sz="2400">
                <a:solidFill>
                  <a:schemeClr val="bg1"/>
                </a:solidFill>
                <a:latin typeface="Times New Roman" pitchFamily="18" charset="0"/>
                <a:ea typeface="DejaVu Sans"/>
                <a:cs typeface="DejaVu Sans"/>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sz="2400">
                <a:solidFill>
                  <a:schemeClr val="bg1"/>
                </a:solidFill>
                <a:latin typeface="Times New Roman" pitchFamily="18" charset="0"/>
                <a:ea typeface="DejaVu Sans"/>
                <a:cs typeface="DejaVu Sans"/>
              </a:defRPr>
            </a:lvl9pPr>
          </a:lstStyle>
          <a:p>
            <a:fld id="{668B504B-7646-4BA6-84CA-B9F36F664356}" type="slidenum">
              <a:rPr lang="en-US" sz="1200" smtClean="0">
                <a:solidFill>
                  <a:srgbClr val="000000"/>
                </a:solidFill>
              </a:rPr>
              <a:pPr/>
              <a:t>11</a:t>
            </a:fld>
            <a:endParaRPr lang="en-US" sz="1200" smtClean="0">
              <a:solidFill>
                <a:srgbClr val="000000"/>
              </a:solidFill>
            </a:endParaRPr>
          </a:p>
        </p:txBody>
      </p:sp>
      <p:sp>
        <p:nvSpPr>
          <p:cNvPr id="59395" name="Rectangle 1"/>
          <p:cNvSpPr>
            <a:spLocks noGrp="1" noRot="1" noChangeAspect="1" noChangeArrowheads="1" noTextEdit="1"/>
          </p:cNvSpPr>
          <p:nvPr>
            <p:ph type="sldImg"/>
          </p:nvPr>
        </p:nvSpPr>
        <p:spPr>
          <a:xfrm>
            <a:off x="1143000" y="685800"/>
            <a:ext cx="4572000" cy="3429000"/>
          </a:xfrm>
          <a:ln/>
        </p:spPr>
      </p:sp>
      <p:sp>
        <p:nvSpPr>
          <p:cNvPr id="59396" name="Rectangle 2"/>
          <p:cNvSpPr>
            <a:spLocks noGrp="1" noChangeArrowheads="1"/>
          </p:cNvSpPr>
          <p:nvPr>
            <p:ph type="body" idx="1"/>
          </p:nvPr>
        </p:nvSpPr>
        <p:spPr>
          <a:xfrm>
            <a:off x="914400" y="4343400"/>
            <a:ext cx="5019675" cy="41068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smtClean="0">
              <a:latin typeface="Times New Roman" pitchFamily="18" charset="0"/>
            </a:endParaRPr>
          </a:p>
        </p:txBody>
      </p:sp>
    </p:spTree>
    <p:extLst>
      <p:ext uri="{BB962C8B-B14F-4D97-AF65-F5344CB8AC3E}">
        <p14:creationId xmlns:p14="http://schemas.microsoft.com/office/powerpoint/2010/main" val="40978968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9394" name="Rectangle 13"/>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723900" algn="l"/>
                <a:tab pos="1447800" algn="l"/>
                <a:tab pos="2171700" algn="l"/>
                <a:tab pos="2895600" algn="l"/>
              </a:tabLst>
              <a:defRPr sz="2400">
                <a:solidFill>
                  <a:schemeClr val="bg1"/>
                </a:solidFill>
                <a:latin typeface="Times New Roman" pitchFamily="18" charset="0"/>
                <a:ea typeface="DejaVu Sans"/>
                <a:cs typeface="DejaVu Sans"/>
              </a:defRPr>
            </a:lvl1pPr>
            <a:lvl2pPr>
              <a:tabLst>
                <a:tab pos="723900" algn="l"/>
                <a:tab pos="1447800" algn="l"/>
                <a:tab pos="2171700" algn="l"/>
                <a:tab pos="2895600" algn="l"/>
              </a:tabLst>
              <a:defRPr sz="2400">
                <a:solidFill>
                  <a:schemeClr val="bg1"/>
                </a:solidFill>
                <a:latin typeface="Times New Roman" pitchFamily="18" charset="0"/>
                <a:ea typeface="DejaVu Sans"/>
                <a:cs typeface="DejaVu Sans"/>
              </a:defRPr>
            </a:lvl2pPr>
            <a:lvl3pPr>
              <a:tabLst>
                <a:tab pos="723900" algn="l"/>
                <a:tab pos="1447800" algn="l"/>
                <a:tab pos="2171700" algn="l"/>
                <a:tab pos="2895600" algn="l"/>
              </a:tabLst>
              <a:defRPr sz="2400">
                <a:solidFill>
                  <a:schemeClr val="bg1"/>
                </a:solidFill>
                <a:latin typeface="Times New Roman" pitchFamily="18" charset="0"/>
                <a:ea typeface="DejaVu Sans"/>
                <a:cs typeface="DejaVu Sans"/>
              </a:defRPr>
            </a:lvl3pPr>
            <a:lvl4pPr>
              <a:tabLst>
                <a:tab pos="723900" algn="l"/>
                <a:tab pos="1447800" algn="l"/>
                <a:tab pos="2171700" algn="l"/>
                <a:tab pos="2895600" algn="l"/>
              </a:tabLst>
              <a:defRPr sz="2400">
                <a:solidFill>
                  <a:schemeClr val="bg1"/>
                </a:solidFill>
                <a:latin typeface="Times New Roman" pitchFamily="18" charset="0"/>
                <a:ea typeface="DejaVu Sans"/>
                <a:cs typeface="DejaVu Sans"/>
              </a:defRPr>
            </a:lvl4pPr>
            <a:lvl5pPr>
              <a:tabLst>
                <a:tab pos="723900" algn="l"/>
                <a:tab pos="1447800" algn="l"/>
                <a:tab pos="2171700" algn="l"/>
                <a:tab pos="2895600" algn="l"/>
              </a:tabLst>
              <a:defRPr sz="2400">
                <a:solidFill>
                  <a:schemeClr val="bg1"/>
                </a:solidFill>
                <a:latin typeface="Times New Roman" pitchFamily="18" charset="0"/>
                <a:ea typeface="DejaVu Sans"/>
                <a:cs typeface="DejaVu Sans"/>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sz="2400">
                <a:solidFill>
                  <a:schemeClr val="bg1"/>
                </a:solidFill>
                <a:latin typeface="Times New Roman" pitchFamily="18" charset="0"/>
                <a:ea typeface="DejaVu Sans"/>
                <a:cs typeface="DejaVu Sans"/>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sz="2400">
                <a:solidFill>
                  <a:schemeClr val="bg1"/>
                </a:solidFill>
                <a:latin typeface="Times New Roman" pitchFamily="18" charset="0"/>
                <a:ea typeface="DejaVu Sans"/>
                <a:cs typeface="DejaVu Sans"/>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sz="2400">
                <a:solidFill>
                  <a:schemeClr val="bg1"/>
                </a:solidFill>
                <a:latin typeface="Times New Roman" pitchFamily="18" charset="0"/>
                <a:ea typeface="DejaVu Sans"/>
                <a:cs typeface="DejaVu Sans"/>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sz="2400">
                <a:solidFill>
                  <a:schemeClr val="bg1"/>
                </a:solidFill>
                <a:latin typeface="Times New Roman" pitchFamily="18" charset="0"/>
                <a:ea typeface="DejaVu Sans"/>
                <a:cs typeface="DejaVu Sans"/>
              </a:defRPr>
            </a:lvl9pPr>
          </a:lstStyle>
          <a:p>
            <a:fld id="{668B504B-7646-4BA6-84CA-B9F36F664356}" type="slidenum">
              <a:rPr lang="en-US" sz="1200" smtClean="0">
                <a:solidFill>
                  <a:srgbClr val="000000"/>
                </a:solidFill>
              </a:rPr>
              <a:pPr/>
              <a:t>12</a:t>
            </a:fld>
            <a:endParaRPr lang="en-US" sz="1200" smtClean="0">
              <a:solidFill>
                <a:srgbClr val="000000"/>
              </a:solidFill>
            </a:endParaRPr>
          </a:p>
        </p:txBody>
      </p:sp>
      <p:sp>
        <p:nvSpPr>
          <p:cNvPr id="59395" name="Rectangle 1"/>
          <p:cNvSpPr>
            <a:spLocks noGrp="1" noRot="1" noChangeAspect="1" noChangeArrowheads="1" noTextEdit="1"/>
          </p:cNvSpPr>
          <p:nvPr>
            <p:ph type="sldImg"/>
          </p:nvPr>
        </p:nvSpPr>
        <p:spPr>
          <a:xfrm>
            <a:off x="1143000" y="685800"/>
            <a:ext cx="4572000" cy="3429000"/>
          </a:xfrm>
          <a:ln/>
        </p:spPr>
      </p:sp>
      <p:sp>
        <p:nvSpPr>
          <p:cNvPr id="59396" name="Rectangle 2"/>
          <p:cNvSpPr>
            <a:spLocks noGrp="1" noChangeArrowheads="1"/>
          </p:cNvSpPr>
          <p:nvPr>
            <p:ph type="body" idx="1"/>
          </p:nvPr>
        </p:nvSpPr>
        <p:spPr>
          <a:xfrm>
            <a:off x="914400" y="4343400"/>
            <a:ext cx="5019675" cy="41068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smtClean="0">
              <a:latin typeface="Times New Roman" pitchFamily="18" charset="0"/>
            </a:endParaRPr>
          </a:p>
        </p:txBody>
      </p:sp>
    </p:spTree>
    <p:extLst>
      <p:ext uri="{BB962C8B-B14F-4D97-AF65-F5344CB8AC3E}">
        <p14:creationId xmlns:p14="http://schemas.microsoft.com/office/powerpoint/2010/main" val="100109449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9394" name="Rectangle 13"/>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723900" algn="l"/>
                <a:tab pos="1447800" algn="l"/>
                <a:tab pos="2171700" algn="l"/>
                <a:tab pos="2895600" algn="l"/>
              </a:tabLst>
              <a:defRPr sz="2400">
                <a:solidFill>
                  <a:schemeClr val="bg1"/>
                </a:solidFill>
                <a:latin typeface="Times New Roman" pitchFamily="18" charset="0"/>
                <a:ea typeface="DejaVu Sans"/>
                <a:cs typeface="DejaVu Sans"/>
              </a:defRPr>
            </a:lvl1pPr>
            <a:lvl2pPr>
              <a:tabLst>
                <a:tab pos="723900" algn="l"/>
                <a:tab pos="1447800" algn="l"/>
                <a:tab pos="2171700" algn="l"/>
                <a:tab pos="2895600" algn="l"/>
              </a:tabLst>
              <a:defRPr sz="2400">
                <a:solidFill>
                  <a:schemeClr val="bg1"/>
                </a:solidFill>
                <a:latin typeface="Times New Roman" pitchFamily="18" charset="0"/>
                <a:ea typeface="DejaVu Sans"/>
                <a:cs typeface="DejaVu Sans"/>
              </a:defRPr>
            </a:lvl2pPr>
            <a:lvl3pPr>
              <a:tabLst>
                <a:tab pos="723900" algn="l"/>
                <a:tab pos="1447800" algn="l"/>
                <a:tab pos="2171700" algn="l"/>
                <a:tab pos="2895600" algn="l"/>
              </a:tabLst>
              <a:defRPr sz="2400">
                <a:solidFill>
                  <a:schemeClr val="bg1"/>
                </a:solidFill>
                <a:latin typeface="Times New Roman" pitchFamily="18" charset="0"/>
                <a:ea typeface="DejaVu Sans"/>
                <a:cs typeface="DejaVu Sans"/>
              </a:defRPr>
            </a:lvl3pPr>
            <a:lvl4pPr>
              <a:tabLst>
                <a:tab pos="723900" algn="l"/>
                <a:tab pos="1447800" algn="l"/>
                <a:tab pos="2171700" algn="l"/>
                <a:tab pos="2895600" algn="l"/>
              </a:tabLst>
              <a:defRPr sz="2400">
                <a:solidFill>
                  <a:schemeClr val="bg1"/>
                </a:solidFill>
                <a:latin typeface="Times New Roman" pitchFamily="18" charset="0"/>
                <a:ea typeface="DejaVu Sans"/>
                <a:cs typeface="DejaVu Sans"/>
              </a:defRPr>
            </a:lvl4pPr>
            <a:lvl5pPr>
              <a:tabLst>
                <a:tab pos="723900" algn="l"/>
                <a:tab pos="1447800" algn="l"/>
                <a:tab pos="2171700" algn="l"/>
                <a:tab pos="2895600" algn="l"/>
              </a:tabLst>
              <a:defRPr sz="2400">
                <a:solidFill>
                  <a:schemeClr val="bg1"/>
                </a:solidFill>
                <a:latin typeface="Times New Roman" pitchFamily="18" charset="0"/>
                <a:ea typeface="DejaVu Sans"/>
                <a:cs typeface="DejaVu Sans"/>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sz="2400">
                <a:solidFill>
                  <a:schemeClr val="bg1"/>
                </a:solidFill>
                <a:latin typeface="Times New Roman" pitchFamily="18" charset="0"/>
                <a:ea typeface="DejaVu Sans"/>
                <a:cs typeface="DejaVu Sans"/>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sz="2400">
                <a:solidFill>
                  <a:schemeClr val="bg1"/>
                </a:solidFill>
                <a:latin typeface="Times New Roman" pitchFamily="18" charset="0"/>
                <a:ea typeface="DejaVu Sans"/>
                <a:cs typeface="DejaVu Sans"/>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sz="2400">
                <a:solidFill>
                  <a:schemeClr val="bg1"/>
                </a:solidFill>
                <a:latin typeface="Times New Roman" pitchFamily="18" charset="0"/>
                <a:ea typeface="DejaVu Sans"/>
                <a:cs typeface="DejaVu Sans"/>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sz="2400">
                <a:solidFill>
                  <a:schemeClr val="bg1"/>
                </a:solidFill>
                <a:latin typeface="Times New Roman" pitchFamily="18" charset="0"/>
                <a:ea typeface="DejaVu Sans"/>
                <a:cs typeface="DejaVu Sans"/>
              </a:defRPr>
            </a:lvl9pPr>
          </a:lstStyle>
          <a:p>
            <a:fld id="{668B504B-7646-4BA6-84CA-B9F36F664356}" type="slidenum">
              <a:rPr lang="en-US" sz="1200" smtClean="0">
                <a:solidFill>
                  <a:srgbClr val="000000"/>
                </a:solidFill>
              </a:rPr>
              <a:pPr/>
              <a:t>13</a:t>
            </a:fld>
            <a:endParaRPr lang="en-US" sz="1200" smtClean="0">
              <a:solidFill>
                <a:srgbClr val="000000"/>
              </a:solidFill>
            </a:endParaRPr>
          </a:p>
        </p:txBody>
      </p:sp>
      <p:sp>
        <p:nvSpPr>
          <p:cNvPr id="59395" name="Rectangle 1"/>
          <p:cNvSpPr>
            <a:spLocks noGrp="1" noRot="1" noChangeAspect="1" noChangeArrowheads="1" noTextEdit="1"/>
          </p:cNvSpPr>
          <p:nvPr>
            <p:ph type="sldImg"/>
          </p:nvPr>
        </p:nvSpPr>
        <p:spPr>
          <a:xfrm>
            <a:off x="1143000" y="685800"/>
            <a:ext cx="4572000" cy="3429000"/>
          </a:xfrm>
          <a:ln/>
        </p:spPr>
      </p:sp>
      <p:sp>
        <p:nvSpPr>
          <p:cNvPr id="59396" name="Rectangle 2"/>
          <p:cNvSpPr>
            <a:spLocks noGrp="1" noChangeArrowheads="1"/>
          </p:cNvSpPr>
          <p:nvPr>
            <p:ph type="body" idx="1"/>
          </p:nvPr>
        </p:nvSpPr>
        <p:spPr>
          <a:xfrm>
            <a:off x="914400" y="4343400"/>
            <a:ext cx="5019675" cy="41068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smtClean="0">
              <a:latin typeface="Times New Roman" pitchFamily="18" charset="0"/>
            </a:endParaRPr>
          </a:p>
        </p:txBody>
      </p:sp>
    </p:spTree>
    <p:extLst>
      <p:ext uri="{BB962C8B-B14F-4D97-AF65-F5344CB8AC3E}">
        <p14:creationId xmlns:p14="http://schemas.microsoft.com/office/powerpoint/2010/main" val="25675029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23B36638-A246-45AF-B4A1-7BF0B62BE9F7}" type="datetimeFigureOut">
              <a:rPr lang="en-US" smtClean="0"/>
              <a:pPr/>
              <a:t>3/24/2014</a:t>
            </a:fld>
            <a:endParaRPr lang="en-US"/>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US"/>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BD5B7778-A611-4872-8891-91482CF4CF2A}" type="slidenum">
              <a:rPr lang="en-US" smtClean="0"/>
              <a:pPr/>
              <a:t>‹#›</a:t>
            </a:fld>
            <a:endParaRPr lang="en-US"/>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3B36638-A246-45AF-B4A1-7BF0B62BE9F7}" type="datetimeFigureOut">
              <a:rPr lang="en-US" smtClean="0"/>
              <a:pPr/>
              <a:t>3/24/2014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5B7778-A611-4872-8891-91482CF4CF2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3B36638-A246-45AF-B4A1-7BF0B62BE9F7}" type="datetimeFigureOut">
              <a:rPr lang="en-US" smtClean="0"/>
              <a:pPr/>
              <a:t>3/24/2014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5B7778-A611-4872-8891-91482CF4CF2A}"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304800" y="301625"/>
            <a:ext cx="7732713" cy="981075"/>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304800" y="1600200"/>
            <a:ext cx="8283575" cy="4560888"/>
          </a:xfrm>
        </p:spPr>
        <p:txBody>
          <a:bodyPr/>
          <a:lstStyle/>
          <a:p>
            <a:pPr lvl="0"/>
            <a:endParaRPr lang="en-US" noProof="0" smtClean="0"/>
          </a:p>
        </p:txBody>
      </p:sp>
      <p:sp>
        <p:nvSpPr>
          <p:cNvPr id="4" name="Rectangle 2"/>
          <p:cNvSpPr>
            <a:spLocks noGrp="1" noChangeArrowheads="1"/>
          </p:cNvSpPr>
          <p:nvPr>
            <p:ph type="sldNum" idx="10"/>
          </p:nvPr>
        </p:nvSpPr>
        <p:spPr/>
        <p:txBody>
          <a:bodyPr/>
          <a:lstStyle>
            <a:lvl1pPr>
              <a:defRPr/>
            </a:lvl1pPr>
          </a:lstStyle>
          <a:p>
            <a:pPr>
              <a:defRPr/>
            </a:pPr>
            <a:r>
              <a:rPr lang="en-US"/>
              <a:t>04-</a:t>
            </a:r>
            <a:fld id="{0F9304B4-7360-4298-9ACC-01396B20E7A5}" type="slidenum">
              <a:rPr lang="en-US"/>
              <a:pPr>
                <a:defRPr/>
              </a:pPr>
              <a:t>‹#›</a:t>
            </a:fld>
            <a:r>
              <a:rPr lang="en-US"/>
              <a:t>/33</a:t>
            </a:r>
          </a:p>
        </p:txBody>
      </p:sp>
    </p:spTree>
    <p:extLst>
      <p:ext uri="{BB962C8B-B14F-4D97-AF65-F5344CB8AC3E}">
        <p14:creationId xmlns:p14="http://schemas.microsoft.com/office/powerpoint/2010/main" val="18813780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3B36638-A246-45AF-B4A1-7BF0B62BE9F7}" type="datetimeFigureOut">
              <a:rPr lang="en-US" smtClean="0"/>
              <a:pPr/>
              <a:t>3/24/2014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5B7778-A611-4872-8891-91482CF4CF2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3B36638-A246-45AF-B4A1-7BF0B62BE9F7}" type="datetimeFigureOut">
              <a:rPr lang="en-US" smtClean="0"/>
              <a:pPr/>
              <a:t>3/24/2014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5B7778-A611-4872-8891-91482CF4CF2A}"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23B36638-A246-45AF-B4A1-7BF0B62BE9F7}" type="datetimeFigureOut">
              <a:rPr lang="en-US" smtClean="0"/>
              <a:pPr/>
              <a:t>3/24/2014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D5B7778-A611-4872-8891-91482CF4CF2A}" type="slidenum">
              <a:rPr lang="en-US" smtClean="0"/>
              <a:pPr/>
              <a:t>‹#›</a:t>
            </a:fld>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3B36638-A246-45AF-B4A1-7BF0B62BE9F7}" type="datetimeFigureOut">
              <a:rPr lang="en-US" smtClean="0"/>
              <a:pPr/>
              <a:t>3/24/2014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D5B7778-A611-4872-8891-91482CF4CF2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3B36638-A246-45AF-B4A1-7BF0B62BE9F7}" type="datetimeFigureOut">
              <a:rPr lang="en-US" smtClean="0"/>
              <a:pPr/>
              <a:t>3/24/2014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D5B7778-A611-4872-8891-91482CF4CF2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3B36638-A246-45AF-B4A1-7BF0B62BE9F7}" type="datetimeFigureOut">
              <a:rPr lang="en-US" smtClean="0"/>
              <a:pPr/>
              <a:t>3/24/2014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D5B7778-A611-4872-8891-91482CF4CF2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23B36638-A246-45AF-B4A1-7BF0B62BE9F7}" type="datetimeFigureOut">
              <a:rPr lang="en-US" smtClean="0"/>
              <a:pPr/>
              <a:t>3/24/2014</a:t>
            </a:fld>
            <a:endParaRPr lang="en-US"/>
          </a:p>
        </p:txBody>
      </p:sp>
      <p:sp>
        <p:nvSpPr>
          <p:cNvPr id="7" name="Slide Number Placeholder 6"/>
          <p:cNvSpPr>
            <a:spLocks noGrp="1"/>
          </p:cNvSpPr>
          <p:nvPr>
            <p:ph type="sldNum" sz="quarter" idx="12"/>
          </p:nvPr>
        </p:nvSpPr>
        <p:spPr/>
        <p:txBody>
          <a:bodyPr/>
          <a:lstStyle/>
          <a:p>
            <a:fld id="{BD5B7778-A611-4872-8891-91482CF4CF2A}" type="slidenum">
              <a:rPr lang="en-US" smtClean="0"/>
              <a:pPr/>
              <a:t>‹#›</a:t>
            </a:fld>
            <a:endParaRPr lang="en-U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3B36638-A246-45AF-B4A1-7BF0B62BE9F7}" type="datetimeFigureOut">
              <a:rPr lang="en-US" smtClean="0"/>
              <a:pPr/>
              <a:t>3/24/2014</a:t>
            </a:fld>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7" name="Slide Number Placeholder 6"/>
          <p:cNvSpPr>
            <a:spLocks noGrp="1"/>
          </p:cNvSpPr>
          <p:nvPr>
            <p:ph type="sldNum" sz="quarter" idx="12"/>
          </p:nvPr>
        </p:nvSpPr>
        <p:spPr/>
        <p:txBody>
          <a:bodyPr/>
          <a:lstStyle/>
          <a:p>
            <a:fld id="{BD5B7778-A611-4872-8891-91482CF4CF2A}"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23B36638-A246-45AF-B4A1-7BF0B62BE9F7}" type="datetimeFigureOut">
              <a:rPr lang="en-US" smtClean="0"/>
              <a:pPr/>
              <a:t>3/24/2014</a:t>
            </a:fld>
            <a:endParaRPr lang="en-US"/>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US"/>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BD5B7778-A611-4872-8891-91482CF4CF2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 id="2147483744" r:id="rId12"/>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tags" Target="../tags/tag4.xml"/><Relationship Id="rId7" Type="http://schemas.openxmlformats.org/officeDocument/2006/relationships/hyperlink" Target="http://peerinstruction4cs.org/" TargetMode="External"/><Relationship Id="rId2" Type="http://schemas.openxmlformats.org/officeDocument/2006/relationships/tags" Target="../tags/tag3.xml"/><Relationship Id="rId1" Type="http://schemas.openxmlformats.org/officeDocument/2006/relationships/tags" Target="../tags/tag2.xml"/><Relationship Id="rId6" Type="http://schemas.openxmlformats.org/officeDocument/2006/relationships/hyperlink" Target="http://creativecommons.org/licenses/by-nc-sa/4.0/" TargetMode="External"/><Relationship Id="rId5" Type="http://schemas.openxmlformats.org/officeDocument/2006/relationships/slideLayout" Target="../slideLayouts/slideLayout1.xml"/><Relationship Id="rId4" Type="http://schemas.openxmlformats.org/officeDocument/2006/relationships/tags" Target="../tags/tag5.xml"/></Relationships>
</file>

<file path=ppt/slides/_rels/slide10.xml.rels><?xml version="1.0" encoding="UTF-8" standalone="yes"?>
<Relationships xmlns="http://schemas.openxmlformats.org/package/2006/relationships"><Relationship Id="rId8" Type="http://schemas.openxmlformats.org/officeDocument/2006/relationships/tags" Target="../tags/tag34.xml"/><Relationship Id="rId13" Type="http://schemas.openxmlformats.org/officeDocument/2006/relationships/customXml" Target="../ink/ink4.xml"/><Relationship Id="rId3" Type="http://schemas.openxmlformats.org/officeDocument/2006/relationships/tags" Target="../tags/tag29.xml"/><Relationship Id="rId7" Type="http://schemas.openxmlformats.org/officeDocument/2006/relationships/tags" Target="../tags/tag33.xml"/><Relationship Id="rId12" Type="http://schemas.openxmlformats.org/officeDocument/2006/relationships/image" Target="../media/image5.emf"/><Relationship Id="rId2" Type="http://schemas.openxmlformats.org/officeDocument/2006/relationships/tags" Target="../tags/tag28.xml"/><Relationship Id="rId1" Type="http://schemas.openxmlformats.org/officeDocument/2006/relationships/tags" Target="../tags/tag27.xml"/><Relationship Id="rId6" Type="http://schemas.openxmlformats.org/officeDocument/2006/relationships/tags" Target="../tags/tag32.xml"/><Relationship Id="rId11" Type="http://schemas.openxmlformats.org/officeDocument/2006/relationships/customXml" Target="../ink/ink3.xml"/><Relationship Id="rId5" Type="http://schemas.openxmlformats.org/officeDocument/2006/relationships/tags" Target="../tags/tag31.xml"/><Relationship Id="rId10" Type="http://schemas.openxmlformats.org/officeDocument/2006/relationships/notesSlide" Target="../notesSlides/notesSlide2.xml"/><Relationship Id="rId4" Type="http://schemas.openxmlformats.org/officeDocument/2006/relationships/tags" Target="../tags/tag30.xml"/><Relationship Id="rId9" Type="http://schemas.openxmlformats.org/officeDocument/2006/relationships/slideLayout" Target="../slideLayouts/slideLayout12.xml"/><Relationship Id="rId14" Type="http://schemas.openxmlformats.org/officeDocument/2006/relationships/image" Target="../media/image6.emf"/></Relationships>
</file>

<file path=ppt/slides/_rels/slide11.xml.rels><?xml version="1.0" encoding="UTF-8" standalone="yes"?>
<Relationships xmlns="http://schemas.openxmlformats.org/package/2006/relationships"><Relationship Id="rId8" Type="http://schemas.openxmlformats.org/officeDocument/2006/relationships/tags" Target="../tags/tag42.xml"/><Relationship Id="rId13" Type="http://schemas.openxmlformats.org/officeDocument/2006/relationships/customXml" Target="../ink/ink6.xml"/><Relationship Id="rId3" Type="http://schemas.openxmlformats.org/officeDocument/2006/relationships/tags" Target="../tags/tag37.xml"/><Relationship Id="rId7" Type="http://schemas.openxmlformats.org/officeDocument/2006/relationships/tags" Target="../tags/tag41.xml"/><Relationship Id="rId12" Type="http://schemas.openxmlformats.org/officeDocument/2006/relationships/image" Target="../media/image5.emf"/><Relationship Id="rId2" Type="http://schemas.openxmlformats.org/officeDocument/2006/relationships/tags" Target="../tags/tag36.xml"/><Relationship Id="rId1" Type="http://schemas.openxmlformats.org/officeDocument/2006/relationships/tags" Target="../tags/tag35.xml"/><Relationship Id="rId6" Type="http://schemas.openxmlformats.org/officeDocument/2006/relationships/tags" Target="../tags/tag40.xml"/><Relationship Id="rId11" Type="http://schemas.openxmlformats.org/officeDocument/2006/relationships/customXml" Target="../ink/ink5.xml"/><Relationship Id="rId5" Type="http://schemas.openxmlformats.org/officeDocument/2006/relationships/tags" Target="../tags/tag39.xml"/><Relationship Id="rId10" Type="http://schemas.openxmlformats.org/officeDocument/2006/relationships/notesSlide" Target="../notesSlides/notesSlide3.xml"/><Relationship Id="rId4" Type="http://schemas.openxmlformats.org/officeDocument/2006/relationships/tags" Target="../tags/tag38.xml"/><Relationship Id="rId9" Type="http://schemas.openxmlformats.org/officeDocument/2006/relationships/slideLayout" Target="../slideLayouts/slideLayout12.xml"/><Relationship Id="rId14" Type="http://schemas.openxmlformats.org/officeDocument/2006/relationships/image" Target="../media/image6.emf"/></Relationships>
</file>

<file path=ppt/slides/_rels/slide12.xml.rels><?xml version="1.0" encoding="UTF-8" standalone="yes"?>
<Relationships xmlns="http://schemas.openxmlformats.org/package/2006/relationships"><Relationship Id="rId8" Type="http://schemas.openxmlformats.org/officeDocument/2006/relationships/customXml" Target="../ink/ink7.xml"/><Relationship Id="rId3" Type="http://schemas.openxmlformats.org/officeDocument/2006/relationships/tags" Target="../tags/tag45.xml"/><Relationship Id="rId7" Type="http://schemas.openxmlformats.org/officeDocument/2006/relationships/notesSlide" Target="../notesSlides/notesSlide4.xml"/><Relationship Id="rId2" Type="http://schemas.openxmlformats.org/officeDocument/2006/relationships/tags" Target="../tags/tag44.xml"/><Relationship Id="rId1" Type="http://schemas.openxmlformats.org/officeDocument/2006/relationships/tags" Target="../tags/tag43.xml"/><Relationship Id="rId6" Type="http://schemas.openxmlformats.org/officeDocument/2006/relationships/slideLayout" Target="../slideLayouts/slideLayout12.xml"/><Relationship Id="rId11" Type="http://schemas.openxmlformats.org/officeDocument/2006/relationships/image" Target="../media/image6.emf"/><Relationship Id="rId5" Type="http://schemas.openxmlformats.org/officeDocument/2006/relationships/tags" Target="../tags/tag47.xml"/><Relationship Id="rId10" Type="http://schemas.openxmlformats.org/officeDocument/2006/relationships/customXml" Target="../ink/ink8.xml"/><Relationship Id="rId4" Type="http://schemas.openxmlformats.org/officeDocument/2006/relationships/tags" Target="../tags/tag46.xml"/><Relationship Id="rId9" Type="http://schemas.openxmlformats.org/officeDocument/2006/relationships/image" Target="../media/image5.emf"/></Relationships>
</file>

<file path=ppt/slides/_rels/slide13.xml.rels><?xml version="1.0" encoding="UTF-8" standalone="yes"?>
<Relationships xmlns="http://schemas.openxmlformats.org/package/2006/relationships"><Relationship Id="rId8" Type="http://schemas.openxmlformats.org/officeDocument/2006/relationships/customXml" Target="../ink/ink9.xml"/><Relationship Id="rId3" Type="http://schemas.openxmlformats.org/officeDocument/2006/relationships/tags" Target="../tags/tag50.xml"/><Relationship Id="rId7" Type="http://schemas.openxmlformats.org/officeDocument/2006/relationships/notesSlide" Target="../notesSlides/notesSlide5.xml"/><Relationship Id="rId2" Type="http://schemas.openxmlformats.org/officeDocument/2006/relationships/tags" Target="../tags/tag49.xml"/><Relationship Id="rId1" Type="http://schemas.openxmlformats.org/officeDocument/2006/relationships/tags" Target="../tags/tag48.xml"/><Relationship Id="rId6" Type="http://schemas.openxmlformats.org/officeDocument/2006/relationships/slideLayout" Target="../slideLayouts/slideLayout12.xml"/><Relationship Id="rId11" Type="http://schemas.openxmlformats.org/officeDocument/2006/relationships/image" Target="../media/image6.emf"/><Relationship Id="rId5" Type="http://schemas.openxmlformats.org/officeDocument/2006/relationships/tags" Target="../tags/tag52.xml"/><Relationship Id="rId10" Type="http://schemas.openxmlformats.org/officeDocument/2006/relationships/customXml" Target="../ink/ink10.xml"/><Relationship Id="rId4" Type="http://schemas.openxmlformats.org/officeDocument/2006/relationships/tags" Target="../tags/tag51.xml"/><Relationship Id="rId9" Type="http://schemas.openxmlformats.org/officeDocument/2006/relationships/image" Target="../media/image5.emf"/></Relationships>
</file>

<file path=ppt/slides/_rels/slide14.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54.xml"/><Relationship Id="rId1" Type="http://schemas.openxmlformats.org/officeDocument/2006/relationships/tags" Target="../tags/tag53.xml"/></Relationships>
</file>

<file path=ppt/slides/_rels/slide1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56.xml"/><Relationship Id="rId1" Type="http://schemas.openxmlformats.org/officeDocument/2006/relationships/tags" Target="../tags/tag55.xml"/></Relationships>
</file>

<file path=ppt/slides/_rels/slide1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58.xml"/><Relationship Id="rId1" Type="http://schemas.openxmlformats.org/officeDocument/2006/relationships/tags" Target="../tags/tag57.xml"/></Relationships>
</file>

<file path=ppt/slides/_rels/slide1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60.xml"/><Relationship Id="rId1" Type="http://schemas.openxmlformats.org/officeDocument/2006/relationships/tags" Target="../tags/tag59.xml"/></Relationships>
</file>

<file path=ppt/slides/_rels/slide18.xml.rels><?xml version="1.0" encoding="UTF-8" standalone="yes"?>
<Relationships xmlns="http://schemas.openxmlformats.org/package/2006/relationships"><Relationship Id="rId8" Type="http://schemas.openxmlformats.org/officeDocument/2006/relationships/hyperlink" Target="http://creativecommons.org/licenses/by/2.0/deed.en" TargetMode="External"/><Relationship Id="rId3" Type="http://schemas.openxmlformats.org/officeDocument/2006/relationships/tags" Target="../tags/tag63.xml"/><Relationship Id="rId7" Type="http://schemas.openxmlformats.org/officeDocument/2006/relationships/hyperlink" Target="http://en.wikipedia.org/wiki/en:Creative_Commons" TargetMode="External"/><Relationship Id="rId2" Type="http://schemas.openxmlformats.org/officeDocument/2006/relationships/tags" Target="../tags/tag62.xml"/><Relationship Id="rId1" Type="http://schemas.openxmlformats.org/officeDocument/2006/relationships/tags" Target="../tags/tag61.xml"/><Relationship Id="rId6" Type="http://schemas.openxmlformats.org/officeDocument/2006/relationships/image" Target="../media/image3.jpeg"/><Relationship Id="rId5" Type="http://schemas.openxmlformats.org/officeDocument/2006/relationships/slideLayout" Target="../slideLayouts/slideLayout2.xml"/><Relationship Id="rId4" Type="http://schemas.openxmlformats.org/officeDocument/2006/relationships/tags" Target="../tags/tag64.xml"/></Relationships>
</file>

<file path=ppt/slides/_rels/slide19.xml.rels><?xml version="1.0" encoding="UTF-8" standalone="yes"?>
<Relationships xmlns="http://schemas.openxmlformats.org/package/2006/relationships"><Relationship Id="rId3" Type="http://schemas.openxmlformats.org/officeDocument/2006/relationships/tags" Target="../tags/tag67.xml"/><Relationship Id="rId2" Type="http://schemas.openxmlformats.org/officeDocument/2006/relationships/tags" Target="../tags/tag66.xml"/><Relationship Id="rId1" Type="http://schemas.openxmlformats.org/officeDocument/2006/relationships/tags" Target="../tags/tag65.xml"/><Relationship Id="rId6" Type="http://schemas.openxmlformats.org/officeDocument/2006/relationships/image" Target="../media/image8.emf"/><Relationship Id="rId5" Type="http://schemas.openxmlformats.org/officeDocument/2006/relationships/customXml" Target="../ink/ink11.xml"/><Relationship Id="rId4"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tags" Target="../tags/tag8.xml"/><Relationship Id="rId2" Type="http://schemas.openxmlformats.org/officeDocument/2006/relationships/tags" Target="../tags/tag7.xml"/><Relationship Id="rId1" Type="http://schemas.openxmlformats.org/officeDocument/2006/relationships/tags" Target="../tags/tag6.xml"/><Relationship Id="rId4"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69.xml"/><Relationship Id="rId1" Type="http://schemas.openxmlformats.org/officeDocument/2006/relationships/tags" Target="../tags/tag68.xml"/></Relationships>
</file>

<file path=ppt/slides/_rels/slide21.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71.xml"/><Relationship Id="rId1" Type="http://schemas.openxmlformats.org/officeDocument/2006/relationships/tags" Target="../tags/tag70.xml"/></Relationships>
</file>

<file path=ppt/slides/_rels/slide2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73.xml"/><Relationship Id="rId1" Type="http://schemas.openxmlformats.org/officeDocument/2006/relationships/tags" Target="../tags/tag72.xml"/></Relationships>
</file>

<file path=ppt/slides/_rels/slide2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75.xml"/><Relationship Id="rId1" Type="http://schemas.openxmlformats.org/officeDocument/2006/relationships/tags" Target="../tags/tag74.xml"/></Relationships>
</file>

<file path=ppt/slides/_rels/slide24.xml.rels><?xml version="1.0" encoding="UTF-8" standalone="yes"?>
<Relationships xmlns="http://schemas.openxmlformats.org/package/2006/relationships"><Relationship Id="rId3" Type="http://schemas.openxmlformats.org/officeDocument/2006/relationships/tags" Target="../tags/tag78.xml"/><Relationship Id="rId7" Type="http://schemas.openxmlformats.org/officeDocument/2006/relationships/image" Target="../media/image9.emf"/><Relationship Id="rId2" Type="http://schemas.openxmlformats.org/officeDocument/2006/relationships/tags" Target="../tags/tag77.xml"/><Relationship Id="rId1" Type="http://schemas.openxmlformats.org/officeDocument/2006/relationships/tags" Target="../tags/tag76.xml"/><Relationship Id="rId6" Type="http://schemas.openxmlformats.org/officeDocument/2006/relationships/customXml" Target="../ink/ink12.xml"/><Relationship Id="rId5" Type="http://schemas.openxmlformats.org/officeDocument/2006/relationships/hyperlink" Target="http://en.wikipedia.org/wiki/List_of_NP-complete_problems" TargetMode="External"/><Relationship Id="rId4"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80.xml"/><Relationship Id="rId1" Type="http://schemas.openxmlformats.org/officeDocument/2006/relationships/tags" Target="../tags/tag79.xml"/></Relationships>
</file>

<file path=ppt/slides/_rels/slide2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82.xml"/><Relationship Id="rId1" Type="http://schemas.openxmlformats.org/officeDocument/2006/relationships/tags" Target="../tags/tag81.xml"/></Relationships>
</file>

<file path=ppt/slides/_rels/slide2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84.xml"/><Relationship Id="rId1" Type="http://schemas.openxmlformats.org/officeDocument/2006/relationships/tags" Target="../tags/tag83.xml"/><Relationship Id="rId4" Type="http://schemas.openxmlformats.org/officeDocument/2006/relationships/hyperlink" Target="https://www.youtube.com/watch?feature=player_embedded&amp;v=DlkMs4ZHHr8" TargetMode="External"/></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0.xml"/><Relationship Id="rId1" Type="http://schemas.openxmlformats.org/officeDocument/2006/relationships/tags" Target="../tags/tag9.xml"/></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2.xml"/><Relationship Id="rId1" Type="http://schemas.openxmlformats.org/officeDocument/2006/relationships/tags" Target="../tags/tag11.xml"/></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4.xml"/><Relationship Id="rId1" Type="http://schemas.openxmlformats.org/officeDocument/2006/relationships/tags" Target="../tags/tag13.xml"/></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6.xml"/><Relationship Id="rId1" Type="http://schemas.openxmlformats.org/officeDocument/2006/relationships/tags" Target="../tags/tag15.xml"/></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18.xml"/><Relationship Id="rId1" Type="http://schemas.openxmlformats.org/officeDocument/2006/relationships/tags" Target="../tags/tag17.xml"/></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0.xml"/><Relationship Id="rId1" Type="http://schemas.openxmlformats.org/officeDocument/2006/relationships/tags" Target="../tags/tag19.xml"/></Relationships>
</file>

<file path=ppt/slides/_rels/slide9.xml.rels><?xml version="1.0" encoding="UTF-8" standalone="yes"?>
<Relationships xmlns="http://schemas.openxmlformats.org/package/2006/relationships"><Relationship Id="rId8" Type="http://schemas.openxmlformats.org/officeDocument/2006/relationships/notesSlide" Target="../notesSlides/notesSlide1.xml"/><Relationship Id="rId3" Type="http://schemas.openxmlformats.org/officeDocument/2006/relationships/tags" Target="../tags/tag23.xml"/><Relationship Id="rId7" Type="http://schemas.openxmlformats.org/officeDocument/2006/relationships/slideLayout" Target="../slideLayouts/slideLayout12.xml"/><Relationship Id="rId12" Type="http://schemas.openxmlformats.org/officeDocument/2006/relationships/image" Target="../media/image6.emf"/><Relationship Id="rId2" Type="http://schemas.openxmlformats.org/officeDocument/2006/relationships/tags" Target="../tags/tag22.xml"/><Relationship Id="rId1" Type="http://schemas.openxmlformats.org/officeDocument/2006/relationships/tags" Target="../tags/tag21.xml"/><Relationship Id="rId6" Type="http://schemas.openxmlformats.org/officeDocument/2006/relationships/tags" Target="../tags/tag26.xml"/><Relationship Id="rId11" Type="http://schemas.openxmlformats.org/officeDocument/2006/relationships/customXml" Target="../ink/ink2.xml"/><Relationship Id="rId5" Type="http://schemas.openxmlformats.org/officeDocument/2006/relationships/tags" Target="../tags/tag25.xml"/><Relationship Id="rId10" Type="http://schemas.openxmlformats.org/officeDocument/2006/relationships/image" Target="../media/image5.emf"/><Relationship Id="rId4" Type="http://schemas.openxmlformats.org/officeDocument/2006/relationships/tags" Target="../tags/tag24.xml"/><Relationship Id="rId9" Type="http://schemas.openxmlformats.org/officeDocument/2006/relationships/customXml" Target="../ink/ink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custDataLst>
              <p:tags r:id="rId1"/>
            </p:custDataLst>
          </p:nvPr>
        </p:nvSpPr>
        <p:spPr>
          <a:solidFill>
            <a:schemeClr val="bg1"/>
          </a:solidFill>
          <a:ln>
            <a:solidFill>
              <a:schemeClr val="accent1"/>
            </a:solidFill>
          </a:ln>
        </p:spPr>
        <p:txBody>
          <a:bodyPr>
            <a:normAutofit fontScale="90000"/>
          </a:bodyPr>
          <a:lstStyle/>
          <a:p>
            <a:r>
              <a:rPr lang="en-US" dirty="0" smtClean="0"/>
              <a:t>CS106X – </a:t>
            </a:r>
            <a:r>
              <a:rPr lang="en-US" sz="2700" dirty="0" smtClean="0"/>
              <a:t>Programming Abstractions in C++</a:t>
            </a:r>
            <a:endParaRPr lang="en-US" sz="2700" dirty="0"/>
          </a:p>
        </p:txBody>
      </p:sp>
      <p:sp>
        <p:nvSpPr>
          <p:cNvPr id="3" name="Subtitle 2"/>
          <p:cNvSpPr>
            <a:spLocks noGrp="1"/>
          </p:cNvSpPr>
          <p:nvPr>
            <p:ph type="subTitle" idx="1"/>
            <p:custDataLst>
              <p:tags r:id="rId2"/>
            </p:custDataLst>
          </p:nvPr>
        </p:nvSpPr>
        <p:spPr>
          <a:solidFill>
            <a:schemeClr val="bg1"/>
          </a:solidFill>
          <a:ln>
            <a:solidFill>
              <a:schemeClr val="accent1"/>
            </a:solidFill>
          </a:ln>
        </p:spPr>
        <p:txBody>
          <a:bodyPr>
            <a:normAutofit/>
          </a:bodyPr>
          <a:lstStyle/>
          <a:p>
            <a:r>
              <a:rPr lang="en-US" dirty="0" smtClean="0"/>
              <a:t>Cynthia Bailey Lee</a:t>
            </a:r>
            <a:endParaRPr lang="en-US" dirty="0"/>
          </a:p>
        </p:txBody>
      </p:sp>
      <p:sp>
        <p:nvSpPr>
          <p:cNvPr id="4" name="Rectangle 3"/>
          <p:cNvSpPr>
            <a:spLocks noChangeArrowheads="1"/>
          </p:cNvSpPr>
          <p:nvPr>
            <p:custDataLst>
              <p:tags r:id="rId3"/>
            </p:custDataLst>
          </p:nvPr>
        </p:nvSpPr>
        <p:spPr bwMode="auto">
          <a:xfrm>
            <a:off x="762000" y="2438400"/>
            <a:ext cx="3000375" cy="2277547"/>
          </a:xfrm>
          <a:prstGeom prst="rect">
            <a:avLst/>
          </a:prstGeom>
          <a:solidFill>
            <a:srgbClr val="F5F5F5"/>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4374B7"/>
                </a:solidFill>
                <a:effectLst/>
                <a:latin typeface="Helvetica Neue"/>
                <a:hlinkClick r:id="rId6"/>
              </a:rPr>
              <a:t>  </a:t>
            </a:r>
            <a:r>
              <a:rPr kumimoji="0" lang="en-US" sz="3600" b="0" i="0" u="none" strike="noStrike" cap="none" normalizeH="0" baseline="0" dirty="0" smtClean="0">
                <a:ln>
                  <a:noFill/>
                </a:ln>
                <a:solidFill>
                  <a:srgbClr val="4374B7"/>
                </a:solidFill>
                <a:effectLst/>
                <a:latin typeface="Helvetica Neue"/>
              </a:rPr>
              <a:t> </a:t>
            </a:r>
            <a:r>
              <a:rPr kumimoji="0" lang="en-US" sz="1400" b="0" i="0" u="none" strike="noStrike" cap="none" normalizeH="0" baseline="0" dirty="0" smtClean="0">
                <a:ln>
                  <a:noFill/>
                </a:ln>
                <a:solidFill>
                  <a:srgbClr val="4374B7"/>
                </a:solidFill>
                <a:effectLst/>
                <a:latin typeface="Helvetica Neue"/>
              </a:rPr>
              <a:t>             </a:t>
            </a:r>
            <a:r>
              <a:rPr kumimoji="0" lang="en-US" sz="1050" b="0" i="0" u="none" strike="noStrike" cap="none" normalizeH="0" baseline="0" dirty="0" smtClean="0">
                <a:ln>
                  <a:noFill/>
                </a:ln>
                <a:solidFill>
                  <a:schemeClr val="tx1"/>
                </a:solidFill>
                <a:effectLst/>
              </a:rPr>
              <a:t/>
            </a:r>
            <a:br>
              <a:rPr kumimoji="0" lang="en-US" sz="1050" b="0" i="0" u="none" strike="noStrike" cap="none" normalizeH="0" baseline="0" dirty="0" smtClean="0">
                <a:ln>
                  <a:noFill/>
                </a:ln>
                <a:solidFill>
                  <a:schemeClr val="tx1"/>
                </a:solidFill>
                <a:effectLst/>
              </a:rPr>
            </a:br>
            <a:r>
              <a:rPr kumimoji="0" lang="en-US" sz="1400" b="0" i="0" u="none" strike="noStrike" cap="none" normalizeH="0" baseline="0" dirty="0" smtClean="0">
                <a:ln>
                  <a:noFill/>
                </a:ln>
                <a:solidFill>
                  <a:srgbClr val="000000"/>
                </a:solidFill>
                <a:effectLst/>
                <a:latin typeface="Helvetica Neue"/>
              </a:rPr>
              <a:t>CS2 in C++ Peer Instruction Materials by </a:t>
            </a:r>
            <a:r>
              <a:rPr kumimoji="0" lang="en-US" sz="1400" b="0" i="0" u="none" strike="noStrike" cap="none" normalizeH="0" baseline="0" dirty="0" smtClean="0">
                <a:ln>
                  <a:noFill/>
                </a:ln>
                <a:solidFill>
                  <a:srgbClr val="4374B7"/>
                </a:solidFill>
                <a:effectLst/>
                <a:latin typeface="Helvetica Neue"/>
                <a:hlinkClick r:id="rId7"/>
              </a:rPr>
              <a:t>Cynthia Bailey Lee</a:t>
            </a:r>
            <a:r>
              <a:rPr kumimoji="0" lang="en-US" sz="1400" b="0" i="0" u="none" strike="noStrike" cap="none" normalizeH="0" baseline="0" dirty="0" smtClean="0">
                <a:ln>
                  <a:noFill/>
                </a:ln>
                <a:solidFill>
                  <a:srgbClr val="000000"/>
                </a:solidFill>
                <a:effectLst/>
                <a:latin typeface="Helvetica Neue"/>
              </a:rPr>
              <a:t> is licensed under a </a:t>
            </a:r>
            <a:r>
              <a:rPr kumimoji="0" lang="en-US" sz="1400" b="0" i="0" u="none" strike="noStrike" cap="none" normalizeH="0" baseline="0" dirty="0" smtClean="0">
                <a:ln>
                  <a:noFill/>
                </a:ln>
                <a:solidFill>
                  <a:srgbClr val="4374B7"/>
                </a:solidFill>
                <a:effectLst/>
                <a:latin typeface="Helvetica Neue"/>
                <a:hlinkClick r:id="rId6"/>
              </a:rPr>
              <a:t>Creative Commons Attribution-</a:t>
            </a:r>
            <a:r>
              <a:rPr kumimoji="0" lang="en-US" sz="1400" b="0" i="0" u="none" strike="noStrike" cap="none" normalizeH="0" baseline="0" dirty="0" err="1" smtClean="0">
                <a:ln>
                  <a:noFill/>
                </a:ln>
                <a:solidFill>
                  <a:srgbClr val="4374B7"/>
                </a:solidFill>
                <a:effectLst/>
                <a:latin typeface="Helvetica Neue"/>
                <a:hlinkClick r:id="rId6"/>
              </a:rPr>
              <a:t>NonCommercial</a:t>
            </a:r>
            <a:r>
              <a:rPr kumimoji="0" lang="en-US" sz="1400" b="0" i="0" u="none" strike="noStrike" cap="none" normalizeH="0" baseline="0" dirty="0" smtClean="0">
                <a:ln>
                  <a:noFill/>
                </a:ln>
                <a:solidFill>
                  <a:srgbClr val="4374B7"/>
                </a:solidFill>
                <a:effectLst/>
                <a:latin typeface="Helvetica Neue"/>
                <a:hlinkClick r:id="rId6"/>
              </a:rPr>
              <a:t>-</a:t>
            </a:r>
            <a:r>
              <a:rPr kumimoji="0" lang="en-US" sz="1400" b="0" i="0" u="none" strike="noStrike" cap="none" normalizeH="0" baseline="0" dirty="0" err="1" smtClean="0">
                <a:ln>
                  <a:noFill/>
                </a:ln>
                <a:solidFill>
                  <a:srgbClr val="4374B7"/>
                </a:solidFill>
                <a:effectLst/>
                <a:latin typeface="Helvetica Neue"/>
                <a:hlinkClick r:id="rId6"/>
              </a:rPr>
              <a:t>ShareAlike</a:t>
            </a:r>
            <a:r>
              <a:rPr kumimoji="0" lang="en-US" sz="1400" b="0" i="0" u="none" strike="noStrike" cap="none" normalizeH="0" baseline="0" dirty="0" smtClean="0">
                <a:ln>
                  <a:noFill/>
                </a:ln>
                <a:solidFill>
                  <a:srgbClr val="4374B7"/>
                </a:solidFill>
                <a:effectLst/>
                <a:latin typeface="Helvetica Neue"/>
                <a:hlinkClick r:id="rId6"/>
              </a:rPr>
              <a:t> 4.0 International License</a:t>
            </a:r>
            <a:r>
              <a:rPr kumimoji="0" lang="en-US" sz="1400" b="0" i="0" u="none" strike="noStrike" cap="none" normalizeH="0" baseline="0" dirty="0" smtClean="0">
                <a:ln>
                  <a:noFill/>
                </a:ln>
                <a:solidFill>
                  <a:srgbClr val="000000"/>
                </a:solidFill>
                <a:effectLst/>
                <a:latin typeface="Helvetica Neue"/>
              </a:rPr>
              <a:t>.</a:t>
            </a:r>
            <a:r>
              <a:rPr kumimoji="0" lang="en-US" sz="1050" b="0" i="0" u="none" strike="noStrike" cap="none" normalizeH="0" baseline="0" dirty="0" smtClean="0">
                <a:ln>
                  <a:noFill/>
                </a:ln>
                <a:solidFill>
                  <a:schemeClr val="tx1"/>
                </a:solidFill>
                <a:effectLst/>
              </a:rPr>
              <a:t/>
            </a:r>
            <a:br>
              <a:rPr kumimoji="0" lang="en-US" sz="1050" b="0" i="0" u="none" strike="noStrike" cap="none" normalizeH="0" baseline="0" dirty="0" smtClean="0">
                <a:ln>
                  <a:noFill/>
                </a:ln>
                <a:solidFill>
                  <a:schemeClr val="tx1"/>
                </a:solidFill>
                <a:effectLst/>
              </a:rPr>
            </a:br>
            <a:r>
              <a:rPr kumimoji="0" lang="en-US" sz="1400" b="0" i="0" u="none" strike="noStrike" cap="none" normalizeH="0" baseline="0" dirty="0" smtClean="0">
                <a:ln>
                  <a:noFill/>
                </a:ln>
                <a:solidFill>
                  <a:srgbClr val="000000"/>
                </a:solidFill>
                <a:effectLst/>
                <a:latin typeface="Helvetica Neue"/>
              </a:rPr>
              <a:t>Permissions beyond the scope of this license may be available at </a:t>
            </a:r>
            <a:r>
              <a:rPr kumimoji="0" lang="en-US" sz="1400" b="0" i="0" u="none" strike="noStrike" cap="none" normalizeH="0" baseline="0" dirty="0" smtClean="0">
                <a:ln>
                  <a:noFill/>
                </a:ln>
                <a:solidFill>
                  <a:srgbClr val="4374B7"/>
                </a:solidFill>
                <a:effectLst/>
                <a:latin typeface="Helvetica Neue"/>
                <a:hlinkClick r:id="rId7"/>
              </a:rPr>
              <a:t>http://peerinstruction4cs.org</a:t>
            </a:r>
            <a:r>
              <a:rPr kumimoji="0" lang="en-US" sz="1400" b="0" i="0" u="none" strike="noStrike" cap="none" normalizeH="0" baseline="0" dirty="0" smtClean="0">
                <a:ln>
                  <a:noFill/>
                </a:ln>
                <a:solidFill>
                  <a:srgbClr val="000000"/>
                </a:solidFill>
                <a:effectLst/>
                <a:latin typeface="Helvetica Neue"/>
              </a:rPr>
              <a:t>.</a:t>
            </a:r>
            <a:r>
              <a:rPr kumimoji="0" lang="en-US" sz="1050" b="0" i="0" u="none" strike="noStrike" cap="none" normalizeH="0" baseline="0" dirty="0" smtClean="0">
                <a:ln>
                  <a:noFill/>
                </a:ln>
                <a:solidFill>
                  <a:schemeClr val="tx1"/>
                </a:solidFill>
                <a:effectLst/>
              </a:rPr>
              <a:t> </a:t>
            </a:r>
            <a:endParaRPr kumimoji="0" lang="en-US" sz="1400" b="0" i="0" u="none" strike="noStrike" cap="none" normalizeH="0" baseline="0" dirty="0" smtClean="0">
              <a:ln>
                <a:noFill/>
              </a:ln>
              <a:solidFill>
                <a:srgbClr val="4374B7"/>
              </a:solidFill>
              <a:effectLst/>
              <a:latin typeface="Helvetica Neue"/>
            </a:endParaRPr>
          </a:p>
        </p:txBody>
      </p:sp>
      <p:pic>
        <p:nvPicPr>
          <p:cNvPr id="5" name="Picture 4" descr="Creative Commons License">
            <a:hlinkClick r:id="rId6"/>
          </p:cNvPr>
          <p:cNvPicPr>
            <a:picLocks noChangeAspect="1" noChangeArrowheads="1"/>
          </p:cNvPicPr>
          <p:nvPr>
            <p:custDataLst>
              <p:tags r:id="rId4"/>
            </p:custDataLst>
          </p:nvPr>
        </p:nvPicPr>
        <p:blipFill>
          <a:blip r:embed="rId8">
            <a:extLst>
              <a:ext uri="{28A0092B-C50C-407E-A947-70E740481C1C}">
                <a14:useLocalDpi xmlns:a14="http://schemas.microsoft.com/office/drawing/2010/main" val="0"/>
              </a:ext>
            </a:extLst>
          </a:blip>
          <a:srcRect/>
          <a:stretch>
            <a:fillRect/>
          </a:stretch>
        </p:blipFill>
        <p:spPr bwMode="auto">
          <a:xfrm>
            <a:off x="1500187" y="2465124"/>
            <a:ext cx="1524000" cy="5368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2008803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Group 2"/>
          <p:cNvGraphicFramePr>
            <a:graphicFrameLocks noGrp="1"/>
          </p:cNvGraphicFramePr>
          <p:nvPr>
            <p:custDataLst>
              <p:tags r:id="rId1"/>
            </p:custDataLst>
            <p:extLst/>
          </p:nvPr>
        </p:nvGraphicFramePr>
        <p:xfrm>
          <a:off x="609600" y="909756"/>
          <a:ext cx="7942263" cy="5491044"/>
        </p:xfrm>
        <a:graphic>
          <a:graphicData uri="http://schemas.openxmlformats.org/drawingml/2006/table">
            <a:tbl>
              <a:tblPr/>
              <a:tblGrid>
                <a:gridCol w="1424014"/>
                <a:gridCol w="1090586"/>
                <a:gridCol w="1918537"/>
                <a:gridCol w="1891463"/>
                <a:gridCol w="1617663"/>
              </a:tblGrid>
              <a:tr h="480420">
                <a:tc>
                  <a:txBody>
                    <a:bodyPr/>
                    <a:lstStyle/>
                    <a:p>
                      <a:pPr marL="0" marR="0" lvl="0" indent="0" algn="ctr" defTabSz="449263" rtl="0" eaLnBrk="0" fontAlgn="base" latinLnBrk="0" hangingPunct="0">
                        <a:lnSpc>
                          <a:spcPct val="100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800" b="1"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log</a:t>
                      </a:r>
                      <a:r>
                        <a:rPr kumimoji="0" lang="en-US" sz="1800" b="1" i="0" u="none" strike="noStrike" cap="none" normalizeH="0" baseline="-30000" dirty="0" smtClean="0">
                          <a:ln>
                            <a:noFill/>
                          </a:ln>
                          <a:solidFill>
                            <a:srgbClr val="000000"/>
                          </a:solidFill>
                          <a:effectLst/>
                          <a:latin typeface="Times New Roman" panose="02020603050405020304" pitchFamily="18" charset="0"/>
                          <a:cs typeface="Times New Roman" panose="02020603050405020304" pitchFamily="18" charset="0"/>
                        </a:rPr>
                        <a:t>2</a:t>
                      </a:r>
                      <a:r>
                        <a:rPr kumimoji="0" lang="en-US" sz="1800" b="1" i="1"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n</a:t>
                      </a:r>
                    </a:p>
                  </a:txBody>
                  <a:tcPr marL="90000" marR="90000" marT="0" marB="0" anchor="ctr" horzOverflow="overflow">
                    <a:lnL w="5760" cap="flat" cmpd="sng" algn="ctr">
                      <a:solidFill>
                        <a:srgbClr val="000000"/>
                      </a:solidFill>
                      <a:prstDash val="solid"/>
                      <a:round/>
                      <a:headEnd type="none" w="med" len="med"/>
                      <a:tailEnd type="none" w="med" len="med"/>
                    </a:lnL>
                    <a:lnR w="57150" cap="flat" cmpd="sng" algn="ctr">
                      <a:solidFill>
                        <a:schemeClr val="tx1"/>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49263" rtl="0" eaLnBrk="0" fontAlgn="base" latinLnBrk="0" hangingPunct="0">
                        <a:lnSpc>
                          <a:spcPct val="100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800" b="1" i="1"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n</a:t>
                      </a:r>
                    </a:p>
                  </a:txBody>
                  <a:tcPr marL="90000" marR="90000" marT="0" marB="0" anchor="ctr" horzOverflow="overflow">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49263" rtl="0" eaLnBrk="0" fontAlgn="base" latinLnBrk="0" hangingPunct="0">
                        <a:lnSpc>
                          <a:spcPct val="100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800" b="1" i="1"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rPr>
                        <a:t>n</a:t>
                      </a:r>
                      <a:r>
                        <a:rPr kumimoji="0" lang="en-US" sz="1800" b="1"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rPr>
                        <a:t> log</a:t>
                      </a:r>
                      <a:r>
                        <a:rPr kumimoji="0" lang="en-US" sz="1800" b="1" i="0" u="none" strike="noStrike" cap="none" normalizeH="0" baseline="-30000" smtClean="0">
                          <a:ln>
                            <a:noFill/>
                          </a:ln>
                          <a:solidFill>
                            <a:srgbClr val="000000"/>
                          </a:solidFill>
                          <a:effectLst/>
                          <a:latin typeface="Times New Roman" panose="02020603050405020304" pitchFamily="18" charset="0"/>
                          <a:cs typeface="Times New Roman" panose="02020603050405020304" pitchFamily="18" charset="0"/>
                        </a:rPr>
                        <a:t>2</a:t>
                      </a:r>
                      <a:r>
                        <a:rPr kumimoji="0" lang="en-US" sz="1800" b="1" i="1"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rPr>
                        <a:t>n</a:t>
                      </a:r>
                    </a:p>
                  </a:txBody>
                  <a:tcPr marL="90000" marR="90000" marT="0" marB="0" anchor="ctr" horzOverflow="overflow">
                    <a:lnL w="57150" cap="flat" cmpd="sng" algn="ctr">
                      <a:solidFill>
                        <a:schemeClr val="tx1"/>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49263" rtl="0" eaLnBrk="0" fontAlgn="base" latinLnBrk="0" hangingPunct="0">
                        <a:lnSpc>
                          <a:spcPct val="100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800" b="1" i="1"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n</a:t>
                      </a:r>
                      <a:r>
                        <a:rPr kumimoji="0" lang="en-US" sz="1800" b="1" i="0" u="none" strike="noStrike" cap="none" normalizeH="0" baseline="30000" dirty="0" smtClean="0">
                          <a:ln>
                            <a:noFill/>
                          </a:ln>
                          <a:solidFill>
                            <a:srgbClr val="000000"/>
                          </a:solidFill>
                          <a:effectLst/>
                          <a:latin typeface="Times New Roman" panose="02020603050405020304" pitchFamily="18" charset="0"/>
                          <a:cs typeface="Times New Roman" panose="02020603050405020304" pitchFamily="18" charset="0"/>
                        </a:rPr>
                        <a:t>2</a:t>
                      </a:r>
                    </a:p>
                  </a:txBody>
                  <a:tcPr marL="90000" marR="90000" marT="0" marB="0" anchor="ctr" horzOverflow="overflow">
                    <a:lnL w="576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49263" rtl="0" eaLnBrk="0" fontAlgn="base" latinLnBrk="0" hangingPunct="0">
                        <a:lnSpc>
                          <a:spcPct val="100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800" b="1"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2</a:t>
                      </a:r>
                      <a:r>
                        <a:rPr kumimoji="0" lang="en-US" sz="1800" b="1" i="1" u="none" strike="noStrike" cap="none" normalizeH="0" baseline="30000" dirty="0" smtClean="0">
                          <a:ln>
                            <a:noFill/>
                          </a:ln>
                          <a:solidFill>
                            <a:srgbClr val="000000"/>
                          </a:solidFill>
                          <a:effectLst/>
                          <a:latin typeface="Times New Roman" panose="02020603050405020304" pitchFamily="18" charset="0"/>
                          <a:cs typeface="Times New Roman" panose="02020603050405020304" pitchFamily="18" charset="0"/>
                        </a:rPr>
                        <a:t>n</a:t>
                      </a:r>
                    </a:p>
                  </a:txBody>
                  <a:tcPr marL="90000" marR="90000" marT="0" marB="0" anchor="ctr" horzOverflow="overflow">
                    <a:lnL w="576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r>
              <a:tr h="454878">
                <a:tc>
                  <a:txBody>
                    <a:bodyPr/>
                    <a:lstStyle/>
                    <a:p>
                      <a:pPr marL="0" marR="0" lvl="0" indent="0" algn="r" defTabSz="449263" rtl="0" eaLnBrk="0" fontAlgn="base" latinLnBrk="0" hangingPunct="0">
                        <a:lnSpc>
                          <a:spcPct val="100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8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2</a:t>
                      </a:r>
                    </a:p>
                  </a:txBody>
                  <a:tcPr marL="90000" marR="90000" marT="0" marB="0" anchor="ctr" horzOverflow="overflow">
                    <a:lnL w="5760" cap="flat" cmpd="sng" algn="ctr">
                      <a:solidFill>
                        <a:srgbClr val="000000"/>
                      </a:solidFill>
                      <a:prstDash val="solid"/>
                      <a:round/>
                      <a:headEnd type="none" w="med" len="med"/>
                      <a:tailEnd type="none" w="med" len="med"/>
                    </a:lnL>
                    <a:lnR w="57150" cap="flat" cmpd="sng" algn="ctr">
                      <a:solidFill>
                        <a:schemeClr val="tx1"/>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449263" rtl="0" eaLnBrk="0" fontAlgn="base" latinLnBrk="0" hangingPunct="0">
                        <a:lnSpc>
                          <a:spcPct val="100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800" b="1"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4</a:t>
                      </a:r>
                    </a:p>
                  </a:txBody>
                  <a:tcPr marL="90000" marR="90000" marT="0" marB="0" anchor="ctr" horzOverflow="overflow">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449263" rtl="0" eaLnBrk="0" fontAlgn="base" latinLnBrk="0" hangingPunct="0">
                        <a:lnSpc>
                          <a:spcPct val="100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800" b="0"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rPr>
                        <a:t>8</a:t>
                      </a:r>
                    </a:p>
                  </a:txBody>
                  <a:tcPr marL="90000" marR="90000" marT="0" marB="0" anchor="ctr" horzOverflow="overflow">
                    <a:lnL w="57150" cap="flat" cmpd="sng" algn="ctr">
                      <a:solidFill>
                        <a:schemeClr val="tx1"/>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449263" rtl="0" eaLnBrk="0" fontAlgn="base" latinLnBrk="0" hangingPunct="0">
                        <a:lnSpc>
                          <a:spcPct val="100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800" b="0"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rPr>
                        <a:t>16  </a:t>
                      </a:r>
                    </a:p>
                  </a:txBody>
                  <a:tcPr marL="90000" marR="90000" marT="0" marB="0" anchor="ctr" horzOverflow="overflow">
                    <a:lnL w="576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449263" rtl="0" eaLnBrk="0" fontAlgn="base" latinLnBrk="0" hangingPunct="0">
                        <a:lnSpc>
                          <a:spcPct val="100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8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16</a:t>
                      </a:r>
                    </a:p>
                  </a:txBody>
                  <a:tcPr marL="90000" marR="90000" marT="0" marB="0" anchor="ctr" horzOverflow="overflow">
                    <a:lnL w="576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r>
              <a:tr h="454878">
                <a:tc>
                  <a:txBody>
                    <a:bodyPr/>
                    <a:lstStyle/>
                    <a:p>
                      <a:pPr marL="0" marR="0" lvl="0" indent="0" algn="r" defTabSz="449263" rtl="0" eaLnBrk="0" fontAlgn="base" latinLnBrk="0" hangingPunct="0">
                        <a:lnSpc>
                          <a:spcPct val="100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800" b="0"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rPr>
                        <a:t>3</a:t>
                      </a:r>
                    </a:p>
                  </a:txBody>
                  <a:tcPr marL="90000" marR="90000" marT="0" marB="0" anchor="ctr" horzOverflow="overflow">
                    <a:lnL w="5760" cap="flat" cmpd="sng" algn="ctr">
                      <a:solidFill>
                        <a:srgbClr val="000000"/>
                      </a:solidFill>
                      <a:prstDash val="solid"/>
                      <a:round/>
                      <a:headEnd type="none" w="med" len="med"/>
                      <a:tailEnd type="none" w="med" len="med"/>
                    </a:lnL>
                    <a:lnR w="57150" cap="flat" cmpd="sng" algn="ctr">
                      <a:solidFill>
                        <a:schemeClr val="tx1"/>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449263" rtl="0" eaLnBrk="0" fontAlgn="base" latinLnBrk="0" hangingPunct="0">
                        <a:lnSpc>
                          <a:spcPct val="100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800" b="1"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8</a:t>
                      </a:r>
                    </a:p>
                  </a:txBody>
                  <a:tcPr marL="90000" marR="90000" marT="0" marB="0" anchor="ctr" horzOverflow="overflow">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449263" rtl="0" eaLnBrk="0" fontAlgn="base" latinLnBrk="0" hangingPunct="0">
                        <a:lnSpc>
                          <a:spcPct val="100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8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24</a:t>
                      </a:r>
                    </a:p>
                  </a:txBody>
                  <a:tcPr marL="90000" marR="90000" marT="0" marB="0" anchor="ctr" horzOverflow="overflow">
                    <a:lnL w="57150" cap="flat" cmpd="sng" algn="ctr">
                      <a:solidFill>
                        <a:schemeClr val="tx1"/>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449263" rtl="0" eaLnBrk="0" fontAlgn="base" latinLnBrk="0" hangingPunct="0">
                        <a:lnSpc>
                          <a:spcPct val="100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800" b="0"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rPr>
                        <a:t>64 </a:t>
                      </a:r>
                    </a:p>
                  </a:txBody>
                  <a:tcPr marL="90000" marR="90000" marT="0" marB="0" anchor="ctr" horzOverflow="overflow">
                    <a:lnL w="576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449263" rtl="0" eaLnBrk="0" fontAlgn="base" latinLnBrk="0" hangingPunct="0">
                        <a:lnSpc>
                          <a:spcPct val="100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800" b="0"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rPr>
                        <a:t>256</a:t>
                      </a:r>
                    </a:p>
                  </a:txBody>
                  <a:tcPr marL="90000" marR="90000" marT="0" marB="0" anchor="ctr" horzOverflow="overflow">
                    <a:lnL w="576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r>
              <a:tr h="454878">
                <a:tc>
                  <a:txBody>
                    <a:bodyPr/>
                    <a:lstStyle/>
                    <a:p>
                      <a:pPr marL="0" marR="0" lvl="0" indent="0" algn="r" defTabSz="449263" rtl="0" eaLnBrk="0" fontAlgn="base" latinLnBrk="0" hangingPunct="0">
                        <a:lnSpc>
                          <a:spcPct val="100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800" b="0"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rPr>
                        <a:t>4</a:t>
                      </a:r>
                    </a:p>
                  </a:txBody>
                  <a:tcPr marL="90000" marR="90000" marT="0" marB="0" anchor="ctr" horzOverflow="overflow">
                    <a:lnL w="5760" cap="flat" cmpd="sng" algn="ctr">
                      <a:solidFill>
                        <a:srgbClr val="000000"/>
                      </a:solidFill>
                      <a:prstDash val="solid"/>
                      <a:round/>
                      <a:headEnd type="none" w="med" len="med"/>
                      <a:tailEnd type="none" w="med" len="med"/>
                    </a:lnL>
                    <a:lnR w="57150" cap="flat" cmpd="sng" algn="ctr">
                      <a:solidFill>
                        <a:schemeClr val="tx1"/>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449263" rtl="0" eaLnBrk="0" fontAlgn="base" latinLnBrk="0" hangingPunct="0">
                        <a:lnSpc>
                          <a:spcPct val="100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800" b="1"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16</a:t>
                      </a:r>
                    </a:p>
                  </a:txBody>
                  <a:tcPr marL="90000" marR="90000" marT="0" marB="0" anchor="ctr" horzOverflow="overflow">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449263" rtl="0" eaLnBrk="0" fontAlgn="base" latinLnBrk="0" hangingPunct="0">
                        <a:lnSpc>
                          <a:spcPct val="100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8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64</a:t>
                      </a:r>
                    </a:p>
                  </a:txBody>
                  <a:tcPr marL="90000" marR="90000" marT="0" marB="0" anchor="ctr" horzOverflow="overflow">
                    <a:lnL w="57150" cap="flat" cmpd="sng" algn="ctr">
                      <a:solidFill>
                        <a:schemeClr val="tx1"/>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449263" rtl="0" eaLnBrk="0" fontAlgn="base" latinLnBrk="0" hangingPunct="0">
                        <a:lnSpc>
                          <a:spcPct val="100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800" b="0"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rPr>
                        <a:t>256 </a:t>
                      </a:r>
                    </a:p>
                  </a:txBody>
                  <a:tcPr marL="90000" marR="90000" marT="0" marB="0" anchor="ctr" horzOverflow="overflow">
                    <a:lnL w="576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449263" rtl="0" eaLnBrk="0" fontAlgn="base" latinLnBrk="0" hangingPunct="0">
                        <a:lnSpc>
                          <a:spcPct val="100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800" b="0"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rPr>
                        <a:t>65,536</a:t>
                      </a:r>
                    </a:p>
                  </a:txBody>
                  <a:tcPr marL="90000" marR="90000" marT="0" marB="0" anchor="ctr" horzOverflow="overflow">
                    <a:lnL w="576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r>
              <a:tr h="454878">
                <a:tc>
                  <a:txBody>
                    <a:bodyPr/>
                    <a:lstStyle/>
                    <a:p>
                      <a:pPr marL="0" marR="0" lvl="0" indent="0" algn="r" defTabSz="449263" rtl="0" eaLnBrk="0" fontAlgn="base" latinLnBrk="0" hangingPunct="0">
                        <a:lnSpc>
                          <a:spcPct val="100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800" b="0"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rPr>
                        <a:t>5</a:t>
                      </a:r>
                    </a:p>
                  </a:txBody>
                  <a:tcPr marL="90000" marR="90000" marT="0" marB="0" anchor="ctr" horzOverflow="overflow">
                    <a:lnL w="5760" cap="flat" cmpd="sng" algn="ctr">
                      <a:solidFill>
                        <a:srgbClr val="000000"/>
                      </a:solidFill>
                      <a:prstDash val="solid"/>
                      <a:round/>
                      <a:headEnd type="none" w="med" len="med"/>
                      <a:tailEnd type="none" w="med" len="med"/>
                    </a:lnL>
                    <a:lnR w="57150" cap="flat" cmpd="sng" algn="ctr">
                      <a:solidFill>
                        <a:schemeClr val="tx1"/>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449263" rtl="0" eaLnBrk="0" fontAlgn="base" latinLnBrk="0" hangingPunct="0">
                        <a:lnSpc>
                          <a:spcPct val="100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800" b="1"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32</a:t>
                      </a:r>
                    </a:p>
                  </a:txBody>
                  <a:tcPr marL="90000" marR="90000" marT="0" marB="0" anchor="ctr" horzOverflow="overflow">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449263" rtl="0" eaLnBrk="0" fontAlgn="base" latinLnBrk="0" hangingPunct="0">
                        <a:lnSpc>
                          <a:spcPct val="100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800" b="0"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rPr>
                        <a:t>160</a:t>
                      </a:r>
                    </a:p>
                  </a:txBody>
                  <a:tcPr marL="90000" marR="90000" marT="0" marB="0" anchor="ctr" horzOverflow="overflow">
                    <a:lnL w="57150" cap="flat" cmpd="sng" algn="ctr">
                      <a:solidFill>
                        <a:schemeClr val="tx1"/>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449263" rtl="0" eaLnBrk="0" fontAlgn="base" latinLnBrk="0" hangingPunct="0">
                        <a:lnSpc>
                          <a:spcPct val="100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8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1,024</a:t>
                      </a:r>
                    </a:p>
                  </a:txBody>
                  <a:tcPr marL="90000" marR="90000" marT="0" marB="0" anchor="ctr" horzOverflow="overflow">
                    <a:lnL w="576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449263" rtl="0" eaLnBrk="0" fontAlgn="base" latinLnBrk="0" hangingPunct="0">
                        <a:lnSpc>
                          <a:spcPct val="100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8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4,294,967,296</a:t>
                      </a:r>
                    </a:p>
                  </a:txBody>
                  <a:tcPr marL="90000" marR="90000" marT="0" marB="0" anchor="ctr" horzOverflow="overflow">
                    <a:lnL w="576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r>
              <a:tr h="454878">
                <a:tc>
                  <a:txBody>
                    <a:bodyPr/>
                    <a:lstStyle/>
                    <a:p>
                      <a:pPr marL="0" marR="0" lvl="0" indent="0" algn="r" defTabSz="449263" rtl="0" eaLnBrk="0" fontAlgn="base" latinLnBrk="0" hangingPunct="0">
                        <a:lnSpc>
                          <a:spcPct val="100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800" b="0"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rPr>
                        <a:t>6</a:t>
                      </a:r>
                    </a:p>
                  </a:txBody>
                  <a:tcPr marL="90000" marR="90000" marT="0" marB="0" anchor="ctr" horzOverflow="overflow">
                    <a:lnL w="5760" cap="flat" cmpd="sng" algn="ctr">
                      <a:solidFill>
                        <a:srgbClr val="000000"/>
                      </a:solidFill>
                      <a:prstDash val="solid"/>
                      <a:round/>
                      <a:headEnd type="none" w="med" len="med"/>
                      <a:tailEnd type="none" w="med" len="med"/>
                    </a:lnL>
                    <a:lnR w="57150" cap="flat" cmpd="sng" algn="ctr">
                      <a:solidFill>
                        <a:schemeClr val="tx1"/>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449263" rtl="0" eaLnBrk="0" fontAlgn="base" latinLnBrk="0" hangingPunct="0">
                        <a:lnSpc>
                          <a:spcPct val="100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800" b="1"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64</a:t>
                      </a:r>
                    </a:p>
                  </a:txBody>
                  <a:tcPr marL="90000" marR="90000" marT="0" marB="0" anchor="ctr" horzOverflow="overflow">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449263" rtl="0" eaLnBrk="0" fontAlgn="base" latinLnBrk="0" hangingPunct="0">
                        <a:lnSpc>
                          <a:spcPct val="100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800" b="0"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rPr>
                        <a:t>384</a:t>
                      </a:r>
                    </a:p>
                  </a:txBody>
                  <a:tcPr marL="90000" marR="90000" marT="0" marB="0" anchor="ctr" horzOverflow="overflow">
                    <a:lnL w="57150" cap="flat" cmpd="sng" algn="ctr">
                      <a:solidFill>
                        <a:schemeClr val="tx1"/>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449263" rtl="0" eaLnBrk="0" fontAlgn="base" latinLnBrk="0" hangingPunct="0">
                        <a:lnSpc>
                          <a:spcPct val="100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8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4,096</a:t>
                      </a:r>
                    </a:p>
                  </a:txBody>
                  <a:tcPr marL="90000" marR="90000" marT="0" marB="0" anchor="ctr" horzOverflow="overflow">
                    <a:lnL w="576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449263" rtl="0" eaLnBrk="0" fontAlgn="base" latinLnBrk="0" hangingPunct="0">
                        <a:lnSpc>
                          <a:spcPct val="100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8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1.84 x 10</a:t>
                      </a:r>
                      <a:r>
                        <a:rPr kumimoji="0" lang="en-US" sz="1800" b="0" i="0" u="none" strike="noStrike" cap="none" normalizeH="0" baseline="30000" dirty="0" smtClean="0">
                          <a:ln>
                            <a:noFill/>
                          </a:ln>
                          <a:solidFill>
                            <a:srgbClr val="000000"/>
                          </a:solidFill>
                          <a:effectLst/>
                          <a:latin typeface="Times New Roman" panose="02020603050405020304" pitchFamily="18" charset="0"/>
                          <a:cs typeface="Times New Roman" panose="02020603050405020304" pitchFamily="18" charset="0"/>
                        </a:rPr>
                        <a:t>19</a:t>
                      </a:r>
                      <a:r>
                        <a:rPr kumimoji="0" lang="en-US" sz="18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 </a:t>
                      </a:r>
                    </a:p>
                  </a:txBody>
                  <a:tcPr marL="90000" marR="90000" marT="0" marB="0" anchor="ctr" horzOverflow="overflow">
                    <a:lnL w="576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r>
              <a:tr h="454878">
                <a:tc>
                  <a:txBody>
                    <a:bodyPr/>
                    <a:lstStyle/>
                    <a:p>
                      <a:pPr marL="0" marR="0" lvl="0" indent="0" algn="r" defTabSz="449263" rtl="0" eaLnBrk="0" fontAlgn="base" latinLnBrk="0" hangingPunct="0">
                        <a:lnSpc>
                          <a:spcPct val="100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8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7</a:t>
                      </a:r>
                    </a:p>
                  </a:txBody>
                  <a:tcPr marL="90000" marR="90000" marT="0" marB="0" anchor="ctr" horzOverflow="overflow">
                    <a:lnL w="5760" cap="flat" cmpd="sng" algn="ctr">
                      <a:solidFill>
                        <a:srgbClr val="000000"/>
                      </a:solidFill>
                      <a:prstDash val="solid"/>
                      <a:round/>
                      <a:headEnd type="none" w="med" len="med"/>
                      <a:tailEnd type="none" w="med" len="med"/>
                    </a:lnL>
                    <a:lnR w="57150" cap="flat" cmpd="sng" algn="ctr">
                      <a:solidFill>
                        <a:schemeClr val="tx1"/>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449263" rtl="0" eaLnBrk="0" fontAlgn="base" latinLnBrk="0" hangingPunct="0">
                        <a:lnSpc>
                          <a:spcPct val="100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800" b="1"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128</a:t>
                      </a:r>
                    </a:p>
                  </a:txBody>
                  <a:tcPr marL="90000" marR="90000" marT="0" marB="0" anchor="ctr" horzOverflow="overflow">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449263" rtl="0" eaLnBrk="0" fontAlgn="base" latinLnBrk="0" hangingPunct="0">
                        <a:lnSpc>
                          <a:spcPct val="100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800" b="0"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rPr>
                        <a:t>896</a:t>
                      </a:r>
                    </a:p>
                  </a:txBody>
                  <a:tcPr marL="90000" marR="90000" marT="0" marB="0" anchor="ctr" horzOverflow="overflow">
                    <a:lnL w="57150" cap="flat" cmpd="sng" algn="ctr">
                      <a:solidFill>
                        <a:schemeClr val="tx1"/>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449263" rtl="0" eaLnBrk="0" fontAlgn="base" latinLnBrk="0" hangingPunct="0">
                        <a:lnSpc>
                          <a:spcPct val="100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800" b="0"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rPr>
                        <a:t>16,384</a:t>
                      </a:r>
                    </a:p>
                  </a:txBody>
                  <a:tcPr marL="90000" marR="90000" marT="0" marB="0" anchor="ctr" horzOverflow="overflow">
                    <a:lnL w="576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449263" rtl="0" eaLnBrk="0" fontAlgn="base" latinLnBrk="0" hangingPunct="0">
                        <a:lnSpc>
                          <a:spcPct val="100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kumimoji="0" lang="en-US" sz="1800" b="0" i="0" u="none" strike="noStrike" cap="none" normalizeH="0" baseline="30000" dirty="0" smtClean="0">
                        <a:ln>
                          <a:noFill/>
                        </a:ln>
                        <a:solidFill>
                          <a:srgbClr val="000000"/>
                        </a:solidFill>
                        <a:effectLst/>
                        <a:latin typeface="Times New Roman" panose="02020603050405020304" pitchFamily="18" charset="0"/>
                        <a:cs typeface="Times New Roman" panose="02020603050405020304" pitchFamily="18" charset="0"/>
                      </a:endParaRPr>
                    </a:p>
                  </a:txBody>
                  <a:tcPr marL="90000" marR="90000" marT="0" marB="0" anchor="ctr" horzOverflow="overflow">
                    <a:lnL w="576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r>
              <a:tr h="454878">
                <a:tc>
                  <a:txBody>
                    <a:bodyPr/>
                    <a:lstStyle/>
                    <a:p>
                      <a:pPr marL="0" marR="0" lvl="0" indent="0" algn="r" defTabSz="449263" rtl="0" eaLnBrk="0" fontAlgn="base" latinLnBrk="0" hangingPunct="0">
                        <a:lnSpc>
                          <a:spcPct val="100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800" b="0"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rPr>
                        <a:t>8</a:t>
                      </a:r>
                    </a:p>
                  </a:txBody>
                  <a:tcPr marL="90000" marR="90000" marT="0" marB="0" anchor="ctr" horzOverflow="overflow">
                    <a:lnL w="5760" cap="flat" cmpd="sng" algn="ctr">
                      <a:solidFill>
                        <a:srgbClr val="000000"/>
                      </a:solidFill>
                      <a:prstDash val="solid"/>
                      <a:round/>
                      <a:headEnd type="none" w="med" len="med"/>
                      <a:tailEnd type="none" w="med" len="med"/>
                    </a:lnL>
                    <a:lnR w="57150" cap="flat" cmpd="sng" algn="ctr">
                      <a:solidFill>
                        <a:schemeClr val="tx1"/>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449263" rtl="0" eaLnBrk="0" fontAlgn="base" latinLnBrk="0" hangingPunct="0">
                        <a:lnSpc>
                          <a:spcPct val="100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800" b="1"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256</a:t>
                      </a:r>
                    </a:p>
                  </a:txBody>
                  <a:tcPr marL="90000" marR="90000" marT="0" marB="0" anchor="ctr" horzOverflow="overflow">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449263" rtl="0" eaLnBrk="0" fontAlgn="base" latinLnBrk="0" hangingPunct="0">
                        <a:lnSpc>
                          <a:spcPct val="100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8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2,048</a:t>
                      </a:r>
                    </a:p>
                  </a:txBody>
                  <a:tcPr marL="90000" marR="90000" marT="0" marB="0" anchor="ctr" horzOverflow="overflow">
                    <a:lnL w="57150" cap="flat" cmpd="sng" algn="ctr">
                      <a:solidFill>
                        <a:schemeClr val="tx1"/>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449263" rtl="0" eaLnBrk="0" fontAlgn="base" latinLnBrk="0" hangingPunct="0">
                        <a:lnSpc>
                          <a:spcPct val="100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8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65,536</a:t>
                      </a:r>
                    </a:p>
                  </a:txBody>
                  <a:tcPr marL="90000" marR="90000" marT="0" marB="0" anchor="ctr" horzOverflow="overflow">
                    <a:lnL w="576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449263" rtl="0" eaLnBrk="0" fontAlgn="base" latinLnBrk="0" hangingPunct="0">
                        <a:lnSpc>
                          <a:spcPct val="100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kumimoji="0" lang="en-US" sz="1800" b="0" i="0" u="none" strike="noStrike" cap="none" normalizeH="0" baseline="30000" dirty="0" smtClean="0">
                        <a:ln>
                          <a:noFill/>
                        </a:ln>
                        <a:solidFill>
                          <a:srgbClr val="000000"/>
                        </a:solidFill>
                        <a:effectLst/>
                        <a:latin typeface="Times New Roman" panose="02020603050405020304" pitchFamily="18" charset="0"/>
                        <a:cs typeface="Times New Roman" panose="02020603050405020304" pitchFamily="18" charset="0"/>
                      </a:endParaRPr>
                    </a:p>
                  </a:txBody>
                  <a:tcPr marL="90000" marR="90000" marT="0" marB="0" anchor="ctr" horzOverflow="overflow">
                    <a:lnL w="576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r>
              <a:tr h="454878">
                <a:tc>
                  <a:txBody>
                    <a:bodyPr/>
                    <a:lstStyle/>
                    <a:p>
                      <a:pPr marL="0" marR="0" lvl="0" indent="0" algn="r" defTabSz="449263" rtl="0" eaLnBrk="0" fontAlgn="base" latinLnBrk="0" hangingPunct="0">
                        <a:lnSpc>
                          <a:spcPct val="100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800" b="0"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rPr>
                        <a:t>9</a:t>
                      </a:r>
                    </a:p>
                  </a:txBody>
                  <a:tcPr marL="90000" marR="90000" marT="0" marB="0" anchor="ctr" horzOverflow="overflow">
                    <a:lnL w="5760" cap="flat" cmpd="sng" algn="ctr">
                      <a:solidFill>
                        <a:srgbClr val="000000"/>
                      </a:solidFill>
                      <a:prstDash val="solid"/>
                      <a:round/>
                      <a:headEnd type="none" w="med" len="med"/>
                      <a:tailEnd type="none" w="med" len="med"/>
                    </a:lnL>
                    <a:lnR w="57150" cap="flat" cmpd="sng" algn="ctr">
                      <a:solidFill>
                        <a:schemeClr val="tx1"/>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449263" rtl="0" eaLnBrk="0" fontAlgn="base" latinLnBrk="0" hangingPunct="0">
                        <a:lnSpc>
                          <a:spcPct val="100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800" b="1"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512</a:t>
                      </a:r>
                    </a:p>
                  </a:txBody>
                  <a:tcPr marL="90000" marR="90000" marT="0" marB="0" anchor="ctr" horzOverflow="overflow">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449263" rtl="0" eaLnBrk="0" fontAlgn="base" latinLnBrk="0" hangingPunct="0">
                        <a:lnSpc>
                          <a:spcPct val="100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8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4,608</a:t>
                      </a:r>
                    </a:p>
                  </a:txBody>
                  <a:tcPr marL="90000" marR="90000" marT="0" marB="0" anchor="ctr" horzOverflow="overflow">
                    <a:lnL w="57150" cap="flat" cmpd="sng" algn="ctr">
                      <a:solidFill>
                        <a:schemeClr val="tx1"/>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449263" rtl="0" eaLnBrk="0" fontAlgn="base" latinLnBrk="0" hangingPunct="0">
                        <a:lnSpc>
                          <a:spcPct val="100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8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262,144</a:t>
                      </a:r>
                    </a:p>
                  </a:txBody>
                  <a:tcPr marL="90000" marR="90000" marT="0" marB="0" anchor="ctr" horzOverflow="overflow">
                    <a:lnL w="576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449263" rtl="0" eaLnBrk="0" fontAlgn="base" latinLnBrk="0" hangingPunct="0">
                        <a:lnSpc>
                          <a:spcPct val="100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kumimoji="0" lang="en-US" sz="1800" b="0" i="0" u="none" strike="noStrike" cap="none" normalizeH="0" baseline="30000" dirty="0" smtClean="0">
                        <a:ln>
                          <a:noFill/>
                        </a:ln>
                        <a:solidFill>
                          <a:srgbClr val="000000"/>
                        </a:solidFill>
                        <a:effectLst/>
                        <a:latin typeface="Times New Roman" panose="02020603050405020304" pitchFamily="18" charset="0"/>
                        <a:cs typeface="Times New Roman" panose="02020603050405020304" pitchFamily="18" charset="0"/>
                      </a:endParaRPr>
                    </a:p>
                  </a:txBody>
                  <a:tcPr marL="90000" marR="90000" marT="0" marB="0" anchor="ctr" horzOverflow="overflow">
                    <a:lnL w="576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r>
              <a:tr h="454878">
                <a:tc>
                  <a:txBody>
                    <a:bodyPr/>
                    <a:lstStyle/>
                    <a:p>
                      <a:pPr marL="0" marR="0" lvl="0" indent="0" algn="r" defTabSz="449263" rtl="0" eaLnBrk="0" fontAlgn="base" latinLnBrk="0" hangingPunct="0">
                        <a:lnSpc>
                          <a:spcPct val="100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800" b="0"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rPr>
                        <a:t>10</a:t>
                      </a:r>
                    </a:p>
                  </a:txBody>
                  <a:tcPr marL="90000" marR="90000" marT="0" marB="0" anchor="ctr" horzOverflow="overflow">
                    <a:lnL w="5760" cap="flat" cmpd="sng" algn="ctr">
                      <a:solidFill>
                        <a:srgbClr val="000000"/>
                      </a:solidFill>
                      <a:prstDash val="solid"/>
                      <a:round/>
                      <a:headEnd type="none" w="med" len="med"/>
                      <a:tailEnd type="none" w="med" len="med"/>
                    </a:lnL>
                    <a:lnR w="57150" cap="flat" cmpd="sng" algn="ctr">
                      <a:solidFill>
                        <a:schemeClr val="tx1"/>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449263" rtl="0" eaLnBrk="0" fontAlgn="base" latinLnBrk="0" hangingPunct="0">
                        <a:lnSpc>
                          <a:spcPct val="100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800" b="1"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1,024</a:t>
                      </a:r>
                    </a:p>
                  </a:txBody>
                  <a:tcPr marL="90000" marR="90000" marT="0" marB="0" anchor="ctr" horzOverflow="overflow">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449263" rtl="0" eaLnBrk="0" fontAlgn="base" latinLnBrk="0" hangingPunct="0">
                        <a:lnSpc>
                          <a:spcPct val="100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kumimoji="0" lang="en-US" sz="18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10,240  </a:t>
                      </a:r>
                    </a:p>
                    <a:p>
                      <a:pPr marL="0" marR="0" lvl="0" indent="0" algn="r" defTabSz="449263" rtl="0" eaLnBrk="0" fontAlgn="base" latinLnBrk="0" hangingPunct="0">
                        <a:lnSpc>
                          <a:spcPct val="100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kumimoji="0" lang="en-US" sz="18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a:t>
                      </a:r>
                      <a:r>
                        <a:rPr lang="en-US" sz="1800" u="none" strike="noStrike" dirty="0" smtClean="0">
                          <a:effectLst/>
                          <a:latin typeface="Times New Roman" panose="02020603050405020304" pitchFamily="18" charset="0"/>
                          <a:cs typeface="Times New Roman" panose="02020603050405020304" pitchFamily="18" charset="0"/>
                        </a:rPr>
                        <a:t>.000003s</a:t>
                      </a:r>
                      <a:r>
                        <a:rPr kumimoji="0" lang="en-US" sz="18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a:t>
                      </a:r>
                      <a:endParaRPr lang="en-US" sz="1800" b="0" i="0" u="none" strike="noStrike" dirty="0" smtClean="0">
                        <a:solidFill>
                          <a:srgbClr val="000000"/>
                        </a:solidFill>
                        <a:effectLst/>
                        <a:latin typeface="Times New Roman" panose="02020603050405020304" pitchFamily="18" charset="0"/>
                        <a:cs typeface="Times New Roman" panose="02020603050405020304" pitchFamily="18" charset="0"/>
                      </a:endParaRPr>
                    </a:p>
                  </a:txBody>
                  <a:tcPr marL="90000" marR="90000" marT="0" marB="0" anchor="ctr" horzOverflow="overflow">
                    <a:lnL w="57150" cap="flat" cmpd="sng" algn="ctr">
                      <a:solidFill>
                        <a:schemeClr val="tx1"/>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449263" rtl="0" eaLnBrk="0" fontAlgn="base" latinLnBrk="0" hangingPunct="0">
                        <a:lnSpc>
                          <a:spcPct val="100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kumimoji="0" lang="en-US" sz="18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1,048,576 (</a:t>
                      </a:r>
                      <a:r>
                        <a:rPr kumimoji="0" lang="en-US" sz="18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.0003</a:t>
                      </a:r>
                      <a:r>
                        <a:rPr lang="en-US" sz="1800" u="none" strike="noStrike" dirty="0" smtClean="0">
                          <a:effectLst/>
                          <a:latin typeface="Times New Roman" panose="02020603050405020304" pitchFamily="18" charset="0"/>
                          <a:cs typeface="Times New Roman" panose="02020603050405020304" pitchFamily="18" charset="0"/>
                        </a:rPr>
                        <a:t>s</a:t>
                      </a:r>
                      <a:r>
                        <a:rPr kumimoji="0" lang="en-US" sz="18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a:t>
                      </a:r>
                      <a:endParaRPr lang="en-US" sz="1800" b="0" i="0" u="none" strike="noStrike" dirty="0" smtClean="0">
                        <a:solidFill>
                          <a:srgbClr val="000000"/>
                        </a:solidFill>
                        <a:effectLst/>
                        <a:latin typeface="Times New Roman" panose="02020603050405020304" pitchFamily="18" charset="0"/>
                        <a:cs typeface="Times New Roman" panose="02020603050405020304" pitchFamily="18" charset="0"/>
                      </a:endParaRPr>
                    </a:p>
                  </a:txBody>
                  <a:tcPr marL="90000" marR="90000" marT="0" marB="0" horzOverflow="overflow">
                    <a:lnL w="576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449263" rtl="0" eaLnBrk="0" fontAlgn="base" latinLnBrk="0" hangingPunct="0">
                        <a:lnSpc>
                          <a:spcPct val="100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kumimoji="0" lang="en-US" sz="1800" b="0" i="0" u="none" strike="noStrike" cap="none" normalizeH="0" baseline="30000" dirty="0" smtClean="0">
                        <a:ln>
                          <a:noFill/>
                        </a:ln>
                        <a:solidFill>
                          <a:srgbClr val="000000"/>
                        </a:solidFill>
                        <a:effectLst/>
                        <a:latin typeface="Times New Roman" panose="02020603050405020304" pitchFamily="18" charset="0"/>
                        <a:cs typeface="Times New Roman" panose="02020603050405020304" pitchFamily="18" charset="0"/>
                      </a:endParaRPr>
                    </a:p>
                  </a:txBody>
                  <a:tcPr marL="90000" marR="90000" marT="0" marB="0" anchor="ctr" horzOverflow="overflow">
                    <a:lnL w="576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r>
              <a:tr h="454878">
                <a:tc>
                  <a:txBody>
                    <a:bodyPr/>
                    <a:lstStyle/>
                    <a:p>
                      <a:pPr marL="0" marR="0" lvl="0" indent="0" algn="r" defTabSz="449263" rtl="0" eaLnBrk="0" fontAlgn="base" latinLnBrk="0" hangingPunct="0">
                        <a:lnSpc>
                          <a:spcPct val="100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8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30</a:t>
                      </a:r>
                    </a:p>
                  </a:txBody>
                  <a:tcPr marL="90000" marR="90000" marT="0" marB="0" anchor="ctr" horzOverflow="overflow">
                    <a:lnL w="5760" cap="flat" cmpd="sng" algn="ctr">
                      <a:solidFill>
                        <a:srgbClr val="000000"/>
                      </a:solidFill>
                      <a:prstDash val="solid"/>
                      <a:round/>
                      <a:headEnd type="none" w="med" len="med"/>
                      <a:tailEnd type="none" w="med" len="med"/>
                    </a:lnL>
                    <a:lnR w="57150" cap="flat" cmpd="sng" algn="ctr">
                      <a:solidFill>
                        <a:schemeClr val="tx1"/>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449263" rtl="0" eaLnBrk="0" fontAlgn="base" latinLnBrk="0" hangingPunct="0">
                        <a:lnSpc>
                          <a:spcPct val="100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800" b="1"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1,100, 000,000</a:t>
                      </a:r>
                    </a:p>
                  </a:txBody>
                  <a:tcPr marL="90000" marR="90000" marT="0" marB="0" anchor="ctr" horzOverflow="overflow">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60" cap="flat" cmpd="sng" algn="ctr">
                      <a:solidFill>
                        <a:srgbClr val="000000"/>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449263" rtl="0" eaLnBrk="0" fontAlgn="base" latinLnBrk="0" hangingPunct="0">
                        <a:lnSpc>
                          <a:spcPct val="100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800" b="0" i="0" u="none" strike="noStrike" dirty="0" smtClean="0">
                          <a:solidFill>
                            <a:srgbClr val="000000"/>
                          </a:solidFill>
                          <a:effectLst/>
                          <a:latin typeface="Times New Roman" panose="02020603050405020304" pitchFamily="18" charset="0"/>
                          <a:cs typeface="Times New Roman" panose="02020603050405020304" pitchFamily="18" charset="0"/>
                        </a:rPr>
                        <a:t>33038341600</a:t>
                      </a:r>
                    </a:p>
                    <a:p>
                      <a:pPr marL="0" marR="0" lvl="0" indent="0" algn="r" defTabSz="449263" rtl="0" eaLnBrk="0" fontAlgn="base" latinLnBrk="0" hangingPunct="0">
                        <a:lnSpc>
                          <a:spcPct val="100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800" b="0" i="0" u="none" strike="noStrike" dirty="0" smtClean="0">
                          <a:solidFill>
                            <a:srgbClr val="000000"/>
                          </a:solidFill>
                          <a:effectLst/>
                          <a:latin typeface="Times New Roman" panose="02020603050405020304" pitchFamily="18" charset="0"/>
                          <a:cs typeface="Times New Roman" panose="02020603050405020304" pitchFamily="18" charset="0"/>
                        </a:rPr>
                        <a:t>(11s)</a:t>
                      </a:r>
                    </a:p>
                  </a:txBody>
                  <a:tcPr marL="90000" marR="90000" marT="0" marB="0" anchor="ctr" horzOverflow="overflow">
                    <a:lnL w="57150" cap="flat" cmpd="sng" algn="ctr">
                      <a:solidFill>
                        <a:schemeClr val="tx1"/>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449263" rtl="0" eaLnBrk="0" fontAlgn="base" latinLnBrk="0" hangingPunct="0">
                        <a:lnSpc>
                          <a:spcPct val="100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400" b="0" i="0" u="none" strike="noStrike" dirty="0" smtClean="0">
                          <a:solidFill>
                            <a:srgbClr val="000000"/>
                          </a:solidFill>
                          <a:effectLst/>
                          <a:latin typeface="Times New Roman" panose="02020603050405020304" pitchFamily="18" charset="0"/>
                          <a:cs typeface="Times New Roman" panose="02020603050405020304" pitchFamily="18" charset="0"/>
                        </a:rPr>
                        <a:t>1210000000000000000</a:t>
                      </a:r>
                      <a:r>
                        <a:rPr lang="en-US" sz="1800" b="0" i="0" u="none" strike="noStrike" dirty="0" smtClean="0">
                          <a:solidFill>
                            <a:srgbClr val="000000"/>
                          </a:solidFill>
                          <a:effectLst/>
                          <a:latin typeface="Times New Roman" panose="02020603050405020304" pitchFamily="18" charset="0"/>
                          <a:cs typeface="Times New Roman" panose="02020603050405020304" pitchFamily="18" charset="0"/>
                        </a:rPr>
                        <a:t> (403333333s = 767 years)</a:t>
                      </a:r>
                    </a:p>
                  </a:txBody>
                  <a:tcPr marL="90000" marR="90000" marT="0" marB="0" horzOverflow="overflow">
                    <a:lnL w="576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449263" rtl="0" eaLnBrk="0" fontAlgn="base" latinLnBrk="0" hangingPunct="0">
                        <a:lnSpc>
                          <a:spcPct val="100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kumimoji="0" lang="en-US" sz="1800" b="0" i="0" u="none" strike="noStrike" cap="none" normalizeH="0" baseline="30000" dirty="0" smtClean="0">
                        <a:ln>
                          <a:noFill/>
                        </a:ln>
                        <a:solidFill>
                          <a:srgbClr val="000000"/>
                        </a:solidFill>
                        <a:effectLst/>
                        <a:latin typeface="Times New Roman" panose="02020603050405020304" pitchFamily="18" charset="0"/>
                        <a:cs typeface="Times New Roman" panose="02020603050405020304" pitchFamily="18" charset="0"/>
                      </a:endParaRPr>
                    </a:p>
                  </a:txBody>
                  <a:tcPr marL="90000" marR="90000" marT="0" marB="0" anchor="ctr" horzOverflow="overflow">
                    <a:lnL w="576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r>
            </a:tbl>
          </a:graphicData>
        </a:graphic>
      </p:graphicFrame>
      <mc:AlternateContent xmlns:mc="http://schemas.openxmlformats.org/markup-compatibility/2006" xmlns:p14="http://schemas.microsoft.com/office/powerpoint/2010/main">
        <mc:Choice Requires="p14">
          <p:contentPart p14:bwMode="auto" r:id="rId11">
            <p14:nvContentPartPr>
              <p14:cNvPr id="33" name="Ink 32"/>
              <p14:cNvContentPartPr/>
              <p14:nvPr>
                <p:custDataLst>
                  <p:tags r:id="rId2"/>
                </p:custDataLst>
              </p14:nvPr>
            </p14:nvContentPartPr>
            <p14:xfrm>
              <a:off x="744012" y="6524013"/>
              <a:ext cx="3407040" cy="270000"/>
            </p14:xfrm>
          </p:contentPart>
        </mc:Choice>
        <mc:Fallback xmlns="">
          <p:pic>
            <p:nvPicPr>
              <p:cNvPr id="33" name="Ink 32"/>
              <p:cNvPicPr/>
              <p:nvPr/>
            </p:nvPicPr>
            <p:blipFill>
              <a:blip r:embed="rId12"/>
              <a:stretch>
                <a:fillRect/>
              </a:stretch>
            </p:blipFill>
            <p:spPr>
              <a:xfrm>
                <a:off x="738972" y="6518613"/>
                <a:ext cx="3420360" cy="283320"/>
              </a:xfrm>
              <a:prstGeom prst="rect">
                <a:avLst/>
              </a:prstGeom>
            </p:spPr>
          </p:pic>
        </mc:Fallback>
      </mc:AlternateContent>
      <mc:AlternateContent xmlns:mc="http://schemas.openxmlformats.org/markup-compatibility/2006" xmlns:p14="http://schemas.microsoft.com/office/powerpoint/2010/main">
        <mc:Choice Requires="p14">
          <p:contentPart p14:bwMode="auto" r:id="rId13">
            <p14:nvContentPartPr>
              <p14:cNvPr id="47" name="Ink 46"/>
              <p14:cNvContentPartPr/>
              <p14:nvPr>
                <p:custDataLst>
                  <p:tags r:id="rId3"/>
                </p:custDataLst>
              </p14:nvPr>
            </p14:nvContentPartPr>
            <p14:xfrm>
              <a:off x="1773972" y="5968533"/>
              <a:ext cx="487800" cy="655200"/>
            </p14:xfrm>
          </p:contentPart>
        </mc:Choice>
        <mc:Fallback xmlns="">
          <p:pic>
            <p:nvPicPr>
              <p:cNvPr id="47" name="Ink 46"/>
              <p:cNvPicPr/>
              <p:nvPr/>
            </p:nvPicPr>
            <p:blipFill>
              <a:blip r:embed="rId14"/>
              <a:stretch>
                <a:fillRect/>
              </a:stretch>
            </p:blipFill>
            <p:spPr>
              <a:xfrm>
                <a:off x="1766052" y="5959173"/>
                <a:ext cx="505440" cy="669960"/>
              </a:xfrm>
              <a:prstGeom prst="rect">
                <a:avLst/>
              </a:prstGeom>
            </p:spPr>
          </p:pic>
        </mc:Fallback>
      </mc:AlternateContent>
      <p:sp>
        <p:nvSpPr>
          <p:cNvPr id="3" name="Rectangle 2"/>
          <p:cNvSpPr/>
          <p:nvPr>
            <p:custDataLst>
              <p:tags r:id="rId4"/>
            </p:custDataLst>
          </p:nvPr>
        </p:nvSpPr>
        <p:spPr>
          <a:xfrm>
            <a:off x="609600" y="3200400"/>
            <a:ext cx="7924800" cy="457200"/>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p:cNvSpPr/>
          <p:nvPr>
            <p:custDataLst>
              <p:tags r:id="rId5"/>
            </p:custDataLst>
          </p:nvPr>
        </p:nvSpPr>
        <p:spPr>
          <a:xfrm>
            <a:off x="7924800" y="3581400"/>
            <a:ext cx="1194301" cy="369332"/>
          </a:xfrm>
          <a:prstGeom prst="rect">
            <a:avLst/>
          </a:prstGeom>
          <a:solidFill>
            <a:schemeClr val="bg1"/>
          </a:solidFill>
          <a:ln>
            <a:solidFill>
              <a:srgbClr val="FF0000"/>
            </a:solidFill>
          </a:ln>
        </p:spPr>
        <p:txBody>
          <a:bodyPr wrap="none">
            <a:spAutoFit/>
          </a:bodyPr>
          <a:lstStyle/>
          <a:p>
            <a:r>
              <a:rPr lang="en-US" dirty="0" smtClean="0">
                <a:solidFill>
                  <a:srgbClr val="FF0000"/>
                </a:solidFill>
                <a:latin typeface="Calibri" panose="020F0502020204030204" pitchFamily="34" charset="0"/>
              </a:rPr>
              <a:t>194 </a:t>
            </a:r>
            <a:r>
              <a:rPr lang="en-US" b="1" dirty="0" smtClean="0">
                <a:solidFill>
                  <a:srgbClr val="FF0000"/>
                </a:solidFill>
                <a:latin typeface="Calibri" panose="020F0502020204030204" pitchFamily="34" charset="0"/>
              </a:rPr>
              <a:t>YEARS</a:t>
            </a:r>
            <a:endParaRPr lang="en-US" b="1" dirty="0">
              <a:solidFill>
                <a:srgbClr val="FF0000"/>
              </a:solidFill>
            </a:endParaRPr>
          </a:p>
        </p:txBody>
      </p:sp>
      <p:sp>
        <p:nvSpPr>
          <p:cNvPr id="7" name="Rectangle 6"/>
          <p:cNvSpPr/>
          <p:nvPr>
            <p:custDataLst>
              <p:tags r:id="rId6"/>
            </p:custDataLst>
          </p:nvPr>
        </p:nvSpPr>
        <p:spPr>
          <a:xfrm>
            <a:off x="7620000" y="3974068"/>
            <a:ext cx="1136080" cy="369332"/>
          </a:xfrm>
          <a:prstGeom prst="rect">
            <a:avLst/>
          </a:prstGeom>
          <a:solidFill>
            <a:schemeClr val="bg1"/>
          </a:solidFill>
          <a:ln>
            <a:solidFill>
              <a:srgbClr val="FF0000"/>
            </a:solidFill>
          </a:ln>
        </p:spPr>
        <p:txBody>
          <a:bodyPr wrap="none">
            <a:spAutoFit/>
          </a:bodyPr>
          <a:lstStyle/>
          <a:p>
            <a:r>
              <a:rPr lang="en-US" dirty="0" smtClean="0">
                <a:solidFill>
                  <a:srgbClr val="FF0000"/>
                </a:solidFill>
                <a:latin typeface="Calibri" panose="020F0502020204030204" pitchFamily="34" charset="0"/>
              </a:rPr>
              <a:t>NOT easy!</a:t>
            </a:r>
          </a:p>
        </p:txBody>
      </p:sp>
      <p:sp>
        <p:nvSpPr>
          <p:cNvPr id="8" name="Rectangle 7"/>
          <p:cNvSpPr/>
          <p:nvPr>
            <p:custDataLst>
              <p:tags r:id="rId7"/>
            </p:custDataLst>
          </p:nvPr>
        </p:nvSpPr>
        <p:spPr>
          <a:xfrm>
            <a:off x="8395885" y="2807732"/>
            <a:ext cx="709818" cy="369332"/>
          </a:xfrm>
          <a:prstGeom prst="rect">
            <a:avLst/>
          </a:prstGeom>
          <a:solidFill>
            <a:schemeClr val="bg1"/>
          </a:solidFill>
          <a:ln>
            <a:solidFill>
              <a:srgbClr val="FF0000"/>
            </a:solidFill>
          </a:ln>
        </p:spPr>
        <p:txBody>
          <a:bodyPr wrap="square">
            <a:spAutoFit/>
          </a:bodyPr>
          <a:lstStyle/>
          <a:p>
            <a:r>
              <a:rPr lang="en-US" dirty="0" smtClean="0">
                <a:solidFill>
                  <a:srgbClr val="FF0000"/>
                </a:solidFill>
                <a:latin typeface="Calibri" panose="020F0502020204030204" pitchFamily="34" charset="0"/>
              </a:rPr>
              <a:t>1.43</a:t>
            </a:r>
            <a:r>
              <a:rPr lang="en-US" b="1" dirty="0" smtClean="0">
                <a:solidFill>
                  <a:srgbClr val="FF0000"/>
                </a:solidFill>
                <a:latin typeface="Calibri" panose="020F0502020204030204" pitchFamily="34" charset="0"/>
              </a:rPr>
              <a:t>s</a:t>
            </a:r>
            <a:endParaRPr lang="en-US" b="1" dirty="0">
              <a:solidFill>
                <a:srgbClr val="FF0000"/>
              </a:solidFill>
            </a:endParaRPr>
          </a:p>
        </p:txBody>
      </p:sp>
      <p:sp>
        <p:nvSpPr>
          <p:cNvPr id="9" name="Rectangle 8"/>
          <p:cNvSpPr/>
          <p:nvPr>
            <p:custDataLst>
              <p:tags r:id="rId8"/>
            </p:custDataLst>
          </p:nvPr>
        </p:nvSpPr>
        <p:spPr>
          <a:xfrm>
            <a:off x="8094227" y="2373868"/>
            <a:ext cx="668773" cy="369332"/>
          </a:xfrm>
          <a:prstGeom prst="rect">
            <a:avLst/>
          </a:prstGeom>
          <a:solidFill>
            <a:schemeClr val="bg1"/>
          </a:solidFill>
          <a:ln>
            <a:solidFill>
              <a:srgbClr val="FF0000"/>
            </a:solidFill>
          </a:ln>
        </p:spPr>
        <p:txBody>
          <a:bodyPr wrap="none">
            <a:spAutoFit/>
          </a:bodyPr>
          <a:lstStyle/>
          <a:p>
            <a:r>
              <a:rPr lang="en-US" dirty="0" smtClean="0">
                <a:solidFill>
                  <a:srgbClr val="FF0000"/>
                </a:solidFill>
                <a:latin typeface="Calibri" panose="020F0502020204030204" pitchFamily="34" charset="0"/>
              </a:rPr>
              <a:t>Easy!</a:t>
            </a:r>
          </a:p>
        </p:txBody>
      </p:sp>
    </p:spTree>
    <p:extLst>
      <p:ext uri="{BB962C8B-B14F-4D97-AF65-F5344CB8AC3E}">
        <p14:creationId xmlns:p14="http://schemas.microsoft.com/office/powerpoint/2010/main" val="21589887"/>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Group 2"/>
          <p:cNvGraphicFramePr>
            <a:graphicFrameLocks noGrp="1"/>
          </p:cNvGraphicFramePr>
          <p:nvPr>
            <p:custDataLst>
              <p:tags r:id="rId1"/>
            </p:custDataLst>
            <p:extLst/>
          </p:nvPr>
        </p:nvGraphicFramePr>
        <p:xfrm>
          <a:off x="609600" y="909756"/>
          <a:ext cx="7942263" cy="5491044"/>
        </p:xfrm>
        <a:graphic>
          <a:graphicData uri="http://schemas.openxmlformats.org/drawingml/2006/table">
            <a:tbl>
              <a:tblPr/>
              <a:tblGrid>
                <a:gridCol w="1424014"/>
                <a:gridCol w="1090586"/>
                <a:gridCol w="1918537"/>
                <a:gridCol w="1891463"/>
                <a:gridCol w="1617663"/>
              </a:tblGrid>
              <a:tr h="480420">
                <a:tc>
                  <a:txBody>
                    <a:bodyPr/>
                    <a:lstStyle/>
                    <a:p>
                      <a:pPr marL="0" marR="0" lvl="0" indent="0" algn="ctr" defTabSz="449263" rtl="0" eaLnBrk="0" fontAlgn="base" latinLnBrk="0" hangingPunct="0">
                        <a:lnSpc>
                          <a:spcPct val="100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800" b="1"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log</a:t>
                      </a:r>
                      <a:r>
                        <a:rPr kumimoji="0" lang="en-US" sz="1800" b="1" i="0" u="none" strike="noStrike" cap="none" normalizeH="0" baseline="-30000" dirty="0" smtClean="0">
                          <a:ln>
                            <a:noFill/>
                          </a:ln>
                          <a:solidFill>
                            <a:srgbClr val="000000"/>
                          </a:solidFill>
                          <a:effectLst/>
                          <a:latin typeface="Times New Roman" panose="02020603050405020304" pitchFamily="18" charset="0"/>
                          <a:cs typeface="Times New Roman" panose="02020603050405020304" pitchFamily="18" charset="0"/>
                        </a:rPr>
                        <a:t>2</a:t>
                      </a:r>
                      <a:r>
                        <a:rPr kumimoji="0" lang="en-US" sz="1800" b="1" i="1"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n</a:t>
                      </a:r>
                    </a:p>
                  </a:txBody>
                  <a:tcPr marL="90000" marR="90000" marT="0" marB="0" anchor="ctr" horzOverflow="overflow">
                    <a:lnL w="5760" cap="flat" cmpd="sng" algn="ctr">
                      <a:solidFill>
                        <a:srgbClr val="000000"/>
                      </a:solidFill>
                      <a:prstDash val="solid"/>
                      <a:round/>
                      <a:headEnd type="none" w="med" len="med"/>
                      <a:tailEnd type="none" w="med" len="med"/>
                    </a:lnL>
                    <a:lnR w="57150" cap="flat" cmpd="sng" algn="ctr">
                      <a:solidFill>
                        <a:schemeClr val="tx1"/>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49263" rtl="0" eaLnBrk="0" fontAlgn="base" latinLnBrk="0" hangingPunct="0">
                        <a:lnSpc>
                          <a:spcPct val="100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800" b="1" i="1"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n</a:t>
                      </a:r>
                    </a:p>
                  </a:txBody>
                  <a:tcPr marL="90000" marR="90000" marT="0" marB="0" anchor="ctr" horzOverflow="overflow">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49263" rtl="0" eaLnBrk="0" fontAlgn="base" latinLnBrk="0" hangingPunct="0">
                        <a:lnSpc>
                          <a:spcPct val="100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800" b="1" i="1"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rPr>
                        <a:t>n</a:t>
                      </a:r>
                      <a:r>
                        <a:rPr kumimoji="0" lang="en-US" sz="1800" b="1"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rPr>
                        <a:t> log</a:t>
                      </a:r>
                      <a:r>
                        <a:rPr kumimoji="0" lang="en-US" sz="1800" b="1" i="0" u="none" strike="noStrike" cap="none" normalizeH="0" baseline="-30000" smtClean="0">
                          <a:ln>
                            <a:noFill/>
                          </a:ln>
                          <a:solidFill>
                            <a:srgbClr val="000000"/>
                          </a:solidFill>
                          <a:effectLst/>
                          <a:latin typeface="Times New Roman" panose="02020603050405020304" pitchFamily="18" charset="0"/>
                          <a:cs typeface="Times New Roman" panose="02020603050405020304" pitchFamily="18" charset="0"/>
                        </a:rPr>
                        <a:t>2</a:t>
                      </a:r>
                      <a:r>
                        <a:rPr kumimoji="0" lang="en-US" sz="1800" b="1" i="1"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rPr>
                        <a:t>n</a:t>
                      </a:r>
                    </a:p>
                  </a:txBody>
                  <a:tcPr marL="90000" marR="90000" marT="0" marB="0" anchor="ctr" horzOverflow="overflow">
                    <a:lnL w="57150" cap="flat" cmpd="sng" algn="ctr">
                      <a:solidFill>
                        <a:schemeClr val="tx1"/>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49263" rtl="0" eaLnBrk="0" fontAlgn="base" latinLnBrk="0" hangingPunct="0">
                        <a:lnSpc>
                          <a:spcPct val="100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800" b="1" i="1"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n</a:t>
                      </a:r>
                      <a:r>
                        <a:rPr kumimoji="0" lang="en-US" sz="1800" b="1" i="0" u="none" strike="noStrike" cap="none" normalizeH="0" baseline="30000" dirty="0" smtClean="0">
                          <a:ln>
                            <a:noFill/>
                          </a:ln>
                          <a:solidFill>
                            <a:srgbClr val="000000"/>
                          </a:solidFill>
                          <a:effectLst/>
                          <a:latin typeface="Times New Roman" panose="02020603050405020304" pitchFamily="18" charset="0"/>
                          <a:cs typeface="Times New Roman" panose="02020603050405020304" pitchFamily="18" charset="0"/>
                        </a:rPr>
                        <a:t>2</a:t>
                      </a:r>
                    </a:p>
                  </a:txBody>
                  <a:tcPr marL="90000" marR="90000" marT="0" marB="0" anchor="ctr" horzOverflow="overflow">
                    <a:lnL w="576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49263" rtl="0" eaLnBrk="0" fontAlgn="base" latinLnBrk="0" hangingPunct="0">
                        <a:lnSpc>
                          <a:spcPct val="100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800" b="1"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2</a:t>
                      </a:r>
                      <a:r>
                        <a:rPr kumimoji="0" lang="en-US" sz="1800" b="1" i="1" u="none" strike="noStrike" cap="none" normalizeH="0" baseline="30000" dirty="0" smtClean="0">
                          <a:ln>
                            <a:noFill/>
                          </a:ln>
                          <a:solidFill>
                            <a:srgbClr val="000000"/>
                          </a:solidFill>
                          <a:effectLst/>
                          <a:latin typeface="Times New Roman" panose="02020603050405020304" pitchFamily="18" charset="0"/>
                          <a:cs typeface="Times New Roman" panose="02020603050405020304" pitchFamily="18" charset="0"/>
                        </a:rPr>
                        <a:t>n</a:t>
                      </a:r>
                    </a:p>
                  </a:txBody>
                  <a:tcPr marL="90000" marR="90000" marT="0" marB="0" anchor="ctr" horzOverflow="overflow">
                    <a:lnL w="576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r>
              <a:tr h="454878">
                <a:tc>
                  <a:txBody>
                    <a:bodyPr/>
                    <a:lstStyle/>
                    <a:p>
                      <a:pPr marL="0" marR="0" lvl="0" indent="0" algn="r" defTabSz="449263" rtl="0" eaLnBrk="0" fontAlgn="base" latinLnBrk="0" hangingPunct="0">
                        <a:lnSpc>
                          <a:spcPct val="100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8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2</a:t>
                      </a:r>
                    </a:p>
                  </a:txBody>
                  <a:tcPr marL="90000" marR="90000" marT="0" marB="0" anchor="ctr" horzOverflow="overflow">
                    <a:lnL w="5760" cap="flat" cmpd="sng" algn="ctr">
                      <a:solidFill>
                        <a:srgbClr val="000000"/>
                      </a:solidFill>
                      <a:prstDash val="solid"/>
                      <a:round/>
                      <a:headEnd type="none" w="med" len="med"/>
                      <a:tailEnd type="none" w="med" len="med"/>
                    </a:lnL>
                    <a:lnR w="57150" cap="flat" cmpd="sng" algn="ctr">
                      <a:solidFill>
                        <a:schemeClr val="tx1"/>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449263" rtl="0" eaLnBrk="0" fontAlgn="base" latinLnBrk="0" hangingPunct="0">
                        <a:lnSpc>
                          <a:spcPct val="100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800" b="1"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4</a:t>
                      </a:r>
                    </a:p>
                  </a:txBody>
                  <a:tcPr marL="90000" marR="90000" marT="0" marB="0" anchor="ctr" horzOverflow="overflow">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449263" rtl="0" eaLnBrk="0" fontAlgn="base" latinLnBrk="0" hangingPunct="0">
                        <a:lnSpc>
                          <a:spcPct val="100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800" b="0"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rPr>
                        <a:t>8</a:t>
                      </a:r>
                    </a:p>
                  </a:txBody>
                  <a:tcPr marL="90000" marR="90000" marT="0" marB="0" anchor="ctr" horzOverflow="overflow">
                    <a:lnL w="57150" cap="flat" cmpd="sng" algn="ctr">
                      <a:solidFill>
                        <a:schemeClr val="tx1"/>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449263" rtl="0" eaLnBrk="0" fontAlgn="base" latinLnBrk="0" hangingPunct="0">
                        <a:lnSpc>
                          <a:spcPct val="100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800" b="0"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rPr>
                        <a:t>16  </a:t>
                      </a:r>
                    </a:p>
                  </a:txBody>
                  <a:tcPr marL="90000" marR="90000" marT="0" marB="0" anchor="ctr" horzOverflow="overflow">
                    <a:lnL w="576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449263" rtl="0" eaLnBrk="0" fontAlgn="base" latinLnBrk="0" hangingPunct="0">
                        <a:lnSpc>
                          <a:spcPct val="100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8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16</a:t>
                      </a:r>
                    </a:p>
                  </a:txBody>
                  <a:tcPr marL="90000" marR="90000" marT="0" marB="0" anchor="ctr" horzOverflow="overflow">
                    <a:lnL w="576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r>
              <a:tr h="454878">
                <a:tc>
                  <a:txBody>
                    <a:bodyPr/>
                    <a:lstStyle/>
                    <a:p>
                      <a:pPr marL="0" marR="0" lvl="0" indent="0" algn="r" defTabSz="449263" rtl="0" eaLnBrk="0" fontAlgn="base" latinLnBrk="0" hangingPunct="0">
                        <a:lnSpc>
                          <a:spcPct val="100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800" b="0"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rPr>
                        <a:t>3</a:t>
                      </a:r>
                    </a:p>
                  </a:txBody>
                  <a:tcPr marL="90000" marR="90000" marT="0" marB="0" anchor="ctr" horzOverflow="overflow">
                    <a:lnL w="5760" cap="flat" cmpd="sng" algn="ctr">
                      <a:solidFill>
                        <a:srgbClr val="000000"/>
                      </a:solidFill>
                      <a:prstDash val="solid"/>
                      <a:round/>
                      <a:headEnd type="none" w="med" len="med"/>
                      <a:tailEnd type="none" w="med" len="med"/>
                    </a:lnL>
                    <a:lnR w="57150" cap="flat" cmpd="sng" algn="ctr">
                      <a:solidFill>
                        <a:schemeClr val="tx1"/>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449263" rtl="0" eaLnBrk="0" fontAlgn="base" latinLnBrk="0" hangingPunct="0">
                        <a:lnSpc>
                          <a:spcPct val="100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800" b="1"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8</a:t>
                      </a:r>
                    </a:p>
                  </a:txBody>
                  <a:tcPr marL="90000" marR="90000" marT="0" marB="0" anchor="ctr" horzOverflow="overflow">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449263" rtl="0" eaLnBrk="0" fontAlgn="base" latinLnBrk="0" hangingPunct="0">
                        <a:lnSpc>
                          <a:spcPct val="100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8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24</a:t>
                      </a:r>
                    </a:p>
                  </a:txBody>
                  <a:tcPr marL="90000" marR="90000" marT="0" marB="0" anchor="ctr" horzOverflow="overflow">
                    <a:lnL w="57150" cap="flat" cmpd="sng" algn="ctr">
                      <a:solidFill>
                        <a:schemeClr val="tx1"/>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449263" rtl="0" eaLnBrk="0" fontAlgn="base" latinLnBrk="0" hangingPunct="0">
                        <a:lnSpc>
                          <a:spcPct val="100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800" b="0"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rPr>
                        <a:t>64 </a:t>
                      </a:r>
                    </a:p>
                  </a:txBody>
                  <a:tcPr marL="90000" marR="90000" marT="0" marB="0" anchor="ctr" horzOverflow="overflow">
                    <a:lnL w="576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449263" rtl="0" eaLnBrk="0" fontAlgn="base" latinLnBrk="0" hangingPunct="0">
                        <a:lnSpc>
                          <a:spcPct val="100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800" b="0"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rPr>
                        <a:t>256</a:t>
                      </a:r>
                    </a:p>
                  </a:txBody>
                  <a:tcPr marL="90000" marR="90000" marT="0" marB="0" anchor="ctr" horzOverflow="overflow">
                    <a:lnL w="576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r>
              <a:tr h="454878">
                <a:tc>
                  <a:txBody>
                    <a:bodyPr/>
                    <a:lstStyle/>
                    <a:p>
                      <a:pPr marL="0" marR="0" lvl="0" indent="0" algn="r" defTabSz="449263" rtl="0" eaLnBrk="0" fontAlgn="base" latinLnBrk="0" hangingPunct="0">
                        <a:lnSpc>
                          <a:spcPct val="100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800" b="0"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rPr>
                        <a:t>4</a:t>
                      </a:r>
                    </a:p>
                  </a:txBody>
                  <a:tcPr marL="90000" marR="90000" marT="0" marB="0" anchor="ctr" horzOverflow="overflow">
                    <a:lnL w="5760" cap="flat" cmpd="sng" algn="ctr">
                      <a:solidFill>
                        <a:srgbClr val="000000"/>
                      </a:solidFill>
                      <a:prstDash val="solid"/>
                      <a:round/>
                      <a:headEnd type="none" w="med" len="med"/>
                      <a:tailEnd type="none" w="med" len="med"/>
                    </a:lnL>
                    <a:lnR w="57150" cap="flat" cmpd="sng" algn="ctr">
                      <a:solidFill>
                        <a:schemeClr val="tx1"/>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449263" rtl="0" eaLnBrk="0" fontAlgn="base" latinLnBrk="0" hangingPunct="0">
                        <a:lnSpc>
                          <a:spcPct val="100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800" b="1"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16</a:t>
                      </a:r>
                    </a:p>
                  </a:txBody>
                  <a:tcPr marL="90000" marR="90000" marT="0" marB="0" anchor="ctr" horzOverflow="overflow">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449263" rtl="0" eaLnBrk="0" fontAlgn="base" latinLnBrk="0" hangingPunct="0">
                        <a:lnSpc>
                          <a:spcPct val="100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8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64</a:t>
                      </a:r>
                    </a:p>
                  </a:txBody>
                  <a:tcPr marL="90000" marR="90000" marT="0" marB="0" anchor="ctr" horzOverflow="overflow">
                    <a:lnL w="57150" cap="flat" cmpd="sng" algn="ctr">
                      <a:solidFill>
                        <a:schemeClr val="tx1"/>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449263" rtl="0" eaLnBrk="0" fontAlgn="base" latinLnBrk="0" hangingPunct="0">
                        <a:lnSpc>
                          <a:spcPct val="100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800" b="0"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rPr>
                        <a:t>256 </a:t>
                      </a:r>
                    </a:p>
                  </a:txBody>
                  <a:tcPr marL="90000" marR="90000" marT="0" marB="0" anchor="ctr" horzOverflow="overflow">
                    <a:lnL w="576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449263" rtl="0" eaLnBrk="0" fontAlgn="base" latinLnBrk="0" hangingPunct="0">
                        <a:lnSpc>
                          <a:spcPct val="100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800" b="0"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rPr>
                        <a:t>65,536</a:t>
                      </a:r>
                    </a:p>
                  </a:txBody>
                  <a:tcPr marL="90000" marR="90000" marT="0" marB="0" anchor="ctr" horzOverflow="overflow">
                    <a:lnL w="576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r>
              <a:tr h="454878">
                <a:tc>
                  <a:txBody>
                    <a:bodyPr/>
                    <a:lstStyle/>
                    <a:p>
                      <a:pPr marL="0" marR="0" lvl="0" indent="0" algn="r" defTabSz="449263" rtl="0" eaLnBrk="0" fontAlgn="base" latinLnBrk="0" hangingPunct="0">
                        <a:lnSpc>
                          <a:spcPct val="100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800" b="0"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rPr>
                        <a:t>5</a:t>
                      </a:r>
                    </a:p>
                  </a:txBody>
                  <a:tcPr marL="90000" marR="90000" marT="0" marB="0" anchor="ctr" horzOverflow="overflow">
                    <a:lnL w="5760" cap="flat" cmpd="sng" algn="ctr">
                      <a:solidFill>
                        <a:srgbClr val="000000"/>
                      </a:solidFill>
                      <a:prstDash val="solid"/>
                      <a:round/>
                      <a:headEnd type="none" w="med" len="med"/>
                      <a:tailEnd type="none" w="med" len="med"/>
                    </a:lnL>
                    <a:lnR w="57150" cap="flat" cmpd="sng" algn="ctr">
                      <a:solidFill>
                        <a:schemeClr val="tx1"/>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449263" rtl="0" eaLnBrk="0" fontAlgn="base" latinLnBrk="0" hangingPunct="0">
                        <a:lnSpc>
                          <a:spcPct val="100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800" b="1"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32</a:t>
                      </a:r>
                    </a:p>
                  </a:txBody>
                  <a:tcPr marL="90000" marR="90000" marT="0" marB="0" anchor="ctr" horzOverflow="overflow">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449263" rtl="0" eaLnBrk="0" fontAlgn="base" latinLnBrk="0" hangingPunct="0">
                        <a:lnSpc>
                          <a:spcPct val="100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800" b="0"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rPr>
                        <a:t>160</a:t>
                      </a:r>
                    </a:p>
                  </a:txBody>
                  <a:tcPr marL="90000" marR="90000" marT="0" marB="0" anchor="ctr" horzOverflow="overflow">
                    <a:lnL w="57150" cap="flat" cmpd="sng" algn="ctr">
                      <a:solidFill>
                        <a:schemeClr val="tx1"/>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449263" rtl="0" eaLnBrk="0" fontAlgn="base" latinLnBrk="0" hangingPunct="0">
                        <a:lnSpc>
                          <a:spcPct val="100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8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1,024</a:t>
                      </a:r>
                    </a:p>
                  </a:txBody>
                  <a:tcPr marL="90000" marR="90000" marT="0" marB="0" anchor="ctr" horzOverflow="overflow">
                    <a:lnL w="576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449263" rtl="0" eaLnBrk="0" fontAlgn="base" latinLnBrk="0" hangingPunct="0">
                        <a:lnSpc>
                          <a:spcPct val="100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8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4,294,967,296</a:t>
                      </a:r>
                    </a:p>
                  </a:txBody>
                  <a:tcPr marL="90000" marR="90000" marT="0" marB="0" anchor="ctr" horzOverflow="overflow">
                    <a:lnL w="576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r>
              <a:tr h="454878">
                <a:tc>
                  <a:txBody>
                    <a:bodyPr/>
                    <a:lstStyle/>
                    <a:p>
                      <a:pPr marL="0" marR="0" lvl="0" indent="0" algn="r" defTabSz="449263" rtl="0" eaLnBrk="0" fontAlgn="base" latinLnBrk="0" hangingPunct="0">
                        <a:lnSpc>
                          <a:spcPct val="100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800" b="0"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rPr>
                        <a:t>6</a:t>
                      </a:r>
                    </a:p>
                  </a:txBody>
                  <a:tcPr marL="90000" marR="90000" marT="0" marB="0" anchor="ctr" horzOverflow="overflow">
                    <a:lnL w="5760" cap="flat" cmpd="sng" algn="ctr">
                      <a:solidFill>
                        <a:srgbClr val="000000"/>
                      </a:solidFill>
                      <a:prstDash val="solid"/>
                      <a:round/>
                      <a:headEnd type="none" w="med" len="med"/>
                      <a:tailEnd type="none" w="med" len="med"/>
                    </a:lnL>
                    <a:lnR w="57150" cap="flat" cmpd="sng" algn="ctr">
                      <a:solidFill>
                        <a:schemeClr val="tx1"/>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449263" rtl="0" eaLnBrk="0" fontAlgn="base" latinLnBrk="0" hangingPunct="0">
                        <a:lnSpc>
                          <a:spcPct val="100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800" b="1"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64</a:t>
                      </a:r>
                    </a:p>
                  </a:txBody>
                  <a:tcPr marL="90000" marR="90000" marT="0" marB="0" anchor="ctr" horzOverflow="overflow">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449263" rtl="0" eaLnBrk="0" fontAlgn="base" latinLnBrk="0" hangingPunct="0">
                        <a:lnSpc>
                          <a:spcPct val="100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800" b="0"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rPr>
                        <a:t>384</a:t>
                      </a:r>
                    </a:p>
                  </a:txBody>
                  <a:tcPr marL="90000" marR="90000" marT="0" marB="0" anchor="ctr" horzOverflow="overflow">
                    <a:lnL w="57150" cap="flat" cmpd="sng" algn="ctr">
                      <a:solidFill>
                        <a:schemeClr val="tx1"/>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449263" rtl="0" eaLnBrk="0" fontAlgn="base" latinLnBrk="0" hangingPunct="0">
                        <a:lnSpc>
                          <a:spcPct val="100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8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4,096</a:t>
                      </a:r>
                    </a:p>
                  </a:txBody>
                  <a:tcPr marL="90000" marR="90000" marT="0" marB="0" anchor="ctr" horzOverflow="overflow">
                    <a:lnL w="576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449263" rtl="0" eaLnBrk="0" fontAlgn="base" latinLnBrk="0" hangingPunct="0">
                        <a:lnSpc>
                          <a:spcPct val="100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8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1.84 x 10</a:t>
                      </a:r>
                      <a:r>
                        <a:rPr kumimoji="0" lang="en-US" sz="1800" b="0" i="0" u="none" strike="noStrike" cap="none" normalizeH="0" baseline="30000" dirty="0" smtClean="0">
                          <a:ln>
                            <a:noFill/>
                          </a:ln>
                          <a:solidFill>
                            <a:srgbClr val="000000"/>
                          </a:solidFill>
                          <a:effectLst/>
                          <a:latin typeface="Times New Roman" panose="02020603050405020304" pitchFamily="18" charset="0"/>
                          <a:cs typeface="Times New Roman" panose="02020603050405020304" pitchFamily="18" charset="0"/>
                        </a:rPr>
                        <a:t>19</a:t>
                      </a:r>
                      <a:r>
                        <a:rPr kumimoji="0" lang="en-US" sz="18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 </a:t>
                      </a:r>
                    </a:p>
                  </a:txBody>
                  <a:tcPr marL="90000" marR="90000" marT="0" marB="0" anchor="ctr" horzOverflow="overflow">
                    <a:lnL w="576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r>
              <a:tr h="454878">
                <a:tc>
                  <a:txBody>
                    <a:bodyPr/>
                    <a:lstStyle/>
                    <a:p>
                      <a:pPr marL="0" marR="0" lvl="0" indent="0" algn="r" defTabSz="449263" rtl="0" eaLnBrk="0" fontAlgn="base" latinLnBrk="0" hangingPunct="0">
                        <a:lnSpc>
                          <a:spcPct val="100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8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7</a:t>
                      </a:r>
                    </a:p>
                  </a:txBody>
                  <a:tcPr marL="90000" marR="90000" marT="0" marB="0" anchor="ctr" horzOverflow="overflow">
                    <a:lnL w="5760" cap="flat" cmpd="sng" algn="ctr">
                      <a:solidFill>
                        <a:srgbClr val="000000"/>
                      </a:solidFill>
                      <a:prstDash val="solid"/>
                      <a:round/>
                      <a:headEnd type="none" w="med" len="med"/>
                      <a:tailEnd type="none" w="med" len="med"/>
                    </a:lnL>
                    <a:lnR w="57150" cap="flat" cmpd="sng" algn="ctr">
                      <a:solidFill>
                        <a:schemeClr val="tx1"/>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449263" rtl="0" eaLnBrk="0" fontAlgn="base" latinLnBrk="0" hangingPunct="0">
                        <a:lnSpc>
                          <a:spcPct val="100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800" b="1"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128</a:t>
                      </a:r>
                    </a:p>
                  </a:txBody>
                  <a:tcPr marL="90000" marR="90000" marT="0" marB="0" anchor="ctr" horzOverflow="overflow">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449263" rtl="0" eaLnBrk="0" fontAlgn="base" latinLnBrk="0" hangingPunct="0">
                        <a:lnSpc>
                          <a:spcPct val="100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800" b="0"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rPr>
                        <a:t>896</a:t>
                      </a:r>
                    </a:p>
                  </a:txBody>
                  <a:tcPr marL="90000" marR="90000" marT="0" marB="0" anchor="ctr" horzOverflow="overflow">
                    <a:lnL w="57150" cap="flat" cmpd="sng" algn="ctr">
                      <a:solidFill>
                        <a:schemeClr val="tx1"/>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449263" rtl="0" eaLnBrk="0" fontAlgn="base" latinLnBrk="0" hangingPunct="0">
                        <a:lnSpc>
                          <a:spcPct val="100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800" b="0"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rPr>
                        <a:t>16,384</a:t>
                      </a:r>
                    </a:p>
                  </a:txBody>
                  <a:tcPr marL="90000" marR="90000" marT="0" marB="0" anchor="ctr" horzOverflow="overflow">
                    <a:lnL w="576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449263" rtl="0" eaLnBrk="0" fontAlgn="base" latinLnBrk="0" hangingPunct="0">
                        <a:lnSpc>
                          <a:spcPct val="100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kumimoji="0" lang="en-US" sz="1800" b="0" i="0" u="none" strike="noStrike" cap="none" normalizeH="0" baseline="30000" dirty="0" smtClean="0">
                        <a:ln>
                          <a:noFill/>
                        </a:ln>
                        <a:solidFill>
                          <a:srgbClr val="000000"/>
                        </a:solidFill>
                        <a:effectLst/>
                        <a:latin typeface="Times New Roman" panose="02020603050405020304" pitchFamily="18" charset="0"/>
                        <a:cs typeface="Times New Roman" panose="02020603050405020304" pitchFamily="18" charset="0"/>
                      </a:endParaRPr>
                    </a:p>
                  </a:txBody>
                  <a:tcPr marL="90000" marR="90000" marT="0" marB="0" anchor="ctr" horzOverflow="overflow">
                    <a:lnL w="576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r>
              <a:tr h="454878">
                <a:tc>
                  <a:txBody>
                    <a:bodyPr/>
                    <a:lstStyle/>
                    <a:p>
                      <a:pPr marL="0" marR="0" lvl="0" indent="0" algn="r" defTabSz="449263" rtl="0" eaLnBrk="0" fontAlgn="base" latinLnBrk="0" hangingPunct="0">
                        <a:lnSpc>
                          <a:spcPct val="100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800" b="0"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rPr>
                        <a:t>8</a:t>
                      </a:r>
                    </a:p>
                  </a:txBody>
                  <a:tcPr marL="90000" marR="90000" marT="0" marB="0" anchor="ctr" horzOverflow="overflow">
                    <a:lnL w="5760" cap="flat" cmpd="sng" algn="ctr">
                      <a:solidFill>
                        <a:srgbClr val="000000"/>
                      </a:solidFill>
                      <a:prstDash val="solid"/>
                      <a:round/>
                      <a:headEnd type="none" w="med" len="med"/>
                      <a:tailEnd type="none" w="med" len="med"/>
                    </a:lnL>
                    <a:lnR w="57150" cap="flat" cmpd="sng" algn="ctr">
                      <a:solidFill>
                        <a:schemeClr val="tx1"/>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449263" rtl="0" eaLnBrk="0" fontAlgn="base" latinLnBrk="0" hangingPunct="0">
                        <a:lnSpc>
                          <a:spcPct val="100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800" b="1"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256</a:t>
                      </a:r>
                    </a:p>
                  </a:txBody>
                  <a:tcPr marL="90000" marR="90000" marT="0" marB="0" anchor="ctr" horzOverflow="overflow">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449263" rtl="0" eaLnBrk="0" fontAlgn="base" latinLnBrk="0" hangingPunct="0">
                        <a:lnSpc>
                          <a:spcPct val="100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8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2,048</a:t>
                      </a:r>
                    </a:p>
                  </a:txBody>
                  <a:tcPr marL="90000" marR="90000" marT="0" marB="0" anchor="ctr" horzOverflow="overflow">
                    <a:lnL w="57150" cap="flat" cmpd="sng" algn="ctr">
                      <a:solidFill>
                        <a:schemeClr val="tx1"/>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449263" rtl="0" eaLnBrk="0" fontAlgn="base" latinLnBrk="0" hangingPunct="0">
                        <a:lnSpc>
                          <a:spcPct val="100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8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65,536</a:t>
                      </a:r>
                    </a:p>
                  </a:txBody>
                  <a:tcPr marL="90000" marR="90000" marT="0" marB="0" anchor="ctr" horzOverflow="overflow">
                    <a:lnL w="576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449263" rtl="0" eaLnBrk="0" fontAlgn="base" latinLnBrk="0" hangingPunct="0">
                        <a:lnSpc>
                          <a:spcPct val="100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kumimoji="0" lang="en-US" sz="1800" b="0" i="0" u="none" strike="noStrike" cap="none" normalizeH="0" baseline="30000" dirty="0" smtClean="0">
                        <a:ln>
                          <a:noFill/>
                        </a:ln>
                        <a:solidFill>
                          <a:srgbClr val="000000"/>
                        </a:solidFill>
                        <a:effectLst/>
                        <a:latin typeface="Times New Roman" panose="02020603050405020304" pitchFamily="18" charset="0"/>
                        <a:cs typeface="Times New Roman" panose="02020603050405020304" pitchFamily="18" charset="0"/>
                      </a:endParaRPr>
                    </a:p>
                  </a:txBody>
                  <a:tcPr marL="90000" marR="90000" marT="0" marB="0" anchor="ctr" horzOverflow="overflow">
                    <a:lnL w="576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r>
              <a:tr h="454878">
                <a:tc>
                  <a:txBody>
                    <a:bodyPr/>
                    <a:lstStyle/>
                    <a:p>
                      <a:pPr marL="0" marR="0" lvl="0" indent="0" algn="r" defTabSz="449263" rtl="0" eaLnBrk="0" fontAlgn="base" latinLnBrk="0" hangingPunct="0">
                        <a:lnSpc>
                          <a:spcPct val="100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800" b="0"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rPr>
                        <a:t>9</a:t>
                      </a:r>
                    </a:p>
                  </a:txBody>
                  <a:tcPr marL="90000" marR="90000" marT="0" marB="0" anchor="ctr" horzOverflow="overflow">
                    <a:lnL w="5760" cap="flat" cmpd="sng" algn="ctr">
                      <a:solidFill>
                        <a:srgbClr val="000000"/>
                      </a:solidFill>
                      <a:prstDash val="solid"/>
                      <a:round/>
                      <a:headEnd type="none" w="med" len="med"/>
                      <a:tailEnd type="none" w="med" len="med"/>
                    </a:lnL>
                    <a:lnR w="57150" cap="flat" cmpd="sng" algn="ctr">
                      <a:solidFill>
                        <a:schemeClr val="tx1"/>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449263" rtl="0" eaLnBrk="0" fontAlgn="base" latinLnBrk="0" hangingPunct="0">
                        <a:lnSpc>
                          <a:spcPct val="100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800" b="1"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512</a:t>
                      </a:r>
                    </a:p>
                  </a:txBody>
                  <a:tcPr marL="90000" marR="90000" marT="0" marB="0" anchor="ctr" horzOverflow="overflow">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449263" rtl="0" eaLnBrk="0" fontAlgn="base" latinLnBrk="0" hangingPunct="0">
                        <a:lnSpc>
                          <a:spcPct val="100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8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4,608</a:t>
                      </a:r>
                    </a:p>
                  </a:txBody>
                  <a:tcPr marL="90000" marR="90000" marT="0" marB="0" anchor="ctr" horzOverflow="overflow">
                    <a:lnL w="57150" cap="flat" cmpd="sng" algn="ctr">
                      <a:solidFill>
                        <a:schemeClr val="tx1"/>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449263" rtl="0" eaLnBrk="0" fontAlgn="base" latinLnBrk="0" hangingPunct="0">
                        <a:lnSpc>
                          <a:spcPct val="100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8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262,144</a:t>
                      </a:r>
                    </a:p>
                  </a:txBody>
                  <a:tcPr marL="90000" marR="90000" marT="0" marB="0" anchor="ctr" horzOverflow="overflow">
                    <a:lnL w="576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449263" rtl="0" eaLnBrk="0" fontAlgn="base" latinLnBrk="0" hangingPunct="0">
                        <a:lnSpc>
                          <a:spcPct val="100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kumimoji="0" lang="en-US" sz="1800" b="0" i="0" u="none" strike="noStrike" cap="none" normalizeH="0" baseline="30000" dirty="0" smtClean="0">
                        <a:ln>
                          <a:noFill/>
                        </a:ln>
                        <a:solidFill>
                          <a:srgbClr val="000000"/>
                        </a:solidFill>
                        <a:effectLst/>
                        <a:latin typeface="Times New Roman" panose="02020603050405020304" pitchFamily="18" charset="0"/>
                        <a:cs typeface="Times New Roman" panose="02020603050405020304" pitchFamily="18" charset="0"/>
                      </a:endParaRPr>
                    </a:p>
                  </a:txBody>
                  <a:tcPr marL="90000" marR="90000" marT="0" marB="0" anchor="ctr" horzOverflow="overflow">
                    <a:lnL w="576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r>
              <a:tr h="454878">
                <a:tc>
                  <a:txBody>
                    <a:bodyPr/>
                    <a:lstStyle/>
                    <a:p>
                      <a:pPr marL="0" marR="0" lvl="0" indent="0" algn="r" defTabSz="449263" rtl="0" eaLnBrk="0" fontAlgn="base" latinLnBrk="0" hangingPunct="0">
                        <a:lnSpc>
                          <a:spcPct val="100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800" b="0"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rPr>
                        <a:t>10</a:t>
                      </a:r>
                    </a:p>
                  </a:txBody>
                  <a:tcPr marL="90000" marR="90000" marT="0" marB="0" anchor="ctr" horzOverflow="overflow">
                    <a:lnL w="5760" cap="flat" cmpd="sng" algn="ctr">
                      <a:solidFill>
                        <a:srgbClr val="000000"/>
                      </a:solidFill>
                      <a:prstDash val="solid"/>
                      <a:round/>
                      <a:headEnd type="none" w="med" len="med"/>
                      <a:tailEnd type="none" w="med" len="med"/>
                    </a:lnL>
                    <a:lnR w="57150" cap="flat" cmpd="sng" algn="ctr">
                      <a:solidFill>
                        <a:schemeClr val="tx1"/>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449263" rtl="0" eaLnBrk="0" fontAlgn="base" latinLnBrk="0" hangingPunct="0">
                        <a:lnSpc>
                          <a:spcPct val="100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800" b="1"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1,024</a:t>
                      </a:r>
                    </a:p>
                  </a:txBody>
                  <a:tcPr marL="90000" marR="90000" marT="0" marB="0" anchor="ctr" horzOverflow="overflow">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449263" rtl="0" eaLnBrk="0" fontAlgn="base" latinLnBrk="0" hangingPunct="0">
                        <a:lnSpc>
                          <a:spcPct val="100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kumimoji="0" lang="en-US" sz="18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10,240  </a:t>
                      </a:r>
                    </a:p>
                    <a:p>
                      <a:pPr marL="0" marR="0" lvl="0" indent="0" algn="r" defTabSz="449263" rtl="0" eaLnBrk="0" fontAlgn="base" latinLnBrk="0" hangingPunct="0">
                        <a:lnSpc>
                          <a:spcPct val="100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kumimoji="0" lang="en-US" sz="18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a:t>
                      </a:r>
                      <a:r>
                        <a:rPr lang="en-US" sz="1800" u="none" strike="noStrike" dirty="0" smtClean="0">
                          <a:effectLst/>
                          <a:latin typeface="Times New Roman" panose="02020603050405020304" pitchFamily="18" charset="0"/>
                          <a:cs typeface="Times New Roman" panose="02020603050405020304" pitchFamily="18" charset="0"/>
                        </a:rPr>
                        <a:t>.000003s</a:t>
                      </a:r>
                      <a:r>
                        <a:rPr kumimoji="0" lang="en-US" sz="18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a:t>
                      </a:r>
                      <a:endParaRPr lang="en-US" sz="1800" b="0" i="0" u="none" strike="noStrike" dirty="0" smtClean="0">
                        <a:solidFill>
                          <a:srgbClr val="000000"/>
                        </a:solidFill>
                        <a:effectLst/>
                        <a:latin typeface="Times New Roman" panose="02020603050405020304" pitchFamily="18" charset="0"/>
                        <a:cs typeface="Times New Roman" panose="02020603050405020304" pitchFamily="18" charset="0"/>
                      </a:endParaRPr>
                    </a:p>
                  </a:txBody>
                  <a:tcPr marL="90000" marR="90000" marT="0" marB="0" anchor="ctr" horzOverflow="overflow">
                    <a:lnL w="57150" cap="flat" cmpd="sng" algn="ctr">
                      <a:solidFill>
                        <a:schemeClr val="tx1"/>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449263" rtl="0" eaLnBrk="0" fontAlgn="base" latinLnBrk="0" hangingPunct="0">
                        <a:lnSpc>
                          <a:spcPct val="100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kumimoji="0" lang="en-US" sz="18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1,048,576 (</a:t>
                      </a:r>
                      <a:r>
                        <a:rPr kumimoji="0" lang="en-US" sz="18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.0003</a:t>
                      </a:r>
                      <a:r>
                        <a:rPr lang="en-US" sz="1800" u="none" strike="noStrike" dirty="0" smtClean="0">
                          <a:effectLst/>
                          <a:latin typeface="Times New Roman" panose="02020603050405020304" pitchFamily="18" charset="0"/>
                          <a:cs typeface="Times New Roman" panose="02020603050405020304" pitchFamily="18" charset="0"/>
                        </a:rPr>
                        <a:t>s</a:t>
                      </a:r>
                      <a:r>
                        <a:rPr kumimoji="0" lang="en-US" sz="18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a:t>
                      </a:r>
                      <a:endParaRPr lang="en-US" sz="1800" b="0" i="0" u="none" strike="noStrike" dirty="0" smtClean="0">
                        <a:solidFill>
                          <a:srgbClr val="000000"/>
                        </a:solidFill>
                        <a:effectLst/>
                        <a:latin typeface="Times New Roman" panose="02020603050405020304" pitchFamily="18" charset="0"/>
                        <a:cs typeface="Times New Roman" panose="02020603050405020304" pitchFamily="18" charset="0"/>
                      </a:endParaRPr>
                    </a:p>
                  </a:txBody>
                  <a:tcPr marL="90000" marR="90000" marT="0" marB="0" horzOverflow="overflow">
                    <a:lnL w="576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449263" rtl="0" eaLnBrk="0" fontAlgn="base" latinLnBrk="0" hangingPunct="0">
                        <a:lnSpc>
                          <a:spcPct val="100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kumimoji="0" lang="en-US" sz="1800" b="0" i="0" u="none" strike="noStrike" cap="none" normalizeH="0" baseline="30000" dirty="0" smtClean="0">
                        <a:ln>
                          <a:noFill/>
                        </a:ln>
                        <a:solidFill>
                          <a:srgbClr val="000000"/>
                        </a:solidFill>
                        <a:effectLst/>
                        <a:latin typeface="Times New Roman" panose="02020603050405020304" pitchFamily="18" charset="0"/>
                        <a:cs typeface="Times New Roman" panose="02020603050405020304" pitchFamily="18" charset="0"/>
                      </a:endParaRPr>
                    </a:p>
                  </a:txBody>
                  <a:tcPr marL="90000" marR="90000" marT="0" marB="0" anchor="ctr" horzOverflow="overflow">
                    <a:lnL w="576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r>
              <a:tr h="454878">
                <a:tc>
                  <a:txBody>
                    <a:bodyPr/>
                    <a:lstStyle/>
                    <a:p>
                      <a:pPr marL="0" marR="0" lvl="0" indent="0" algn="r" defTabSz="449263" rtl="0" eaLnBrk="0" fontAlgn="base" latinLnBrk="0" hangingPunct="0">
                        <a:lnSpc>
                          <a:spcPct val="100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8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30</a:t>
                      </a:r>
                    </a:p>
                  </a:txBody>
                  <a:tcPr marL="90000" marR="90000" marT="0" marB="0" anchor="ctr" horzOverflow="overflow">
                    <a:lnL w="5760" cap="flat" cmpd="sng" algn="ctr">
                      <a:solidFill>
                        <a:srgbClr val="000000"/>
                      </a:solidFill>
                      <a:prstDash val="solid"/>
                      <a:round/>
                      <a:headEnd type="none" w="med" len="med"/>
                      <a:tailEnd type="none" w="med" len="med"/>
                    </a:lnL>
                    <a:lnR w="57150" cap="flat" cmpd="sng" algn="ctr">
                      <a:solidFill>
                        <a:schemeClr val="tx1"/>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449263" rtl="0" eaLnBrk="0" fontAlgn="base" latinLnBrk="0" hangingPunct="0">
                        <a:lnSpc>
                          <a:spcPct val="100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800" b="1"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1,100, 000,000</a:t>
                      </a:r>
                    </a:p>
                  </a:txBody>
                  <a:tcPr marL="90000" marR="90000" marT="0" marB="0" anchor="ctr" horzOverflow="overflow">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60" cap="flat" cmpd="sng" algn="ctr">
                      <a:solidFill>
                        <a:srgbClr val="000000"/>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449263" rtl="0" eaLnBrk="0" fontAlgn="base" latinLnBrk="0" hangingPunct="0">
                        <a:lnSpc>
                          <a:spcPct val="100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800" b="0" i="0" u="none" strike="noStrike" dirty="0" smtClean="0">
                          <a:solidFill>
                            <a:srgbClr val="000000"/>
                          </a:solidFill>
                          <a:effectLst/>
                          <a:latin typeface="Times New Roman" panose="02020603050405020304" pitchFamily="18" charset="0"/>
                          <a:cs typeface="Times New Roman" panose="02020603050405020304" pitchFamily="18" charset="0"/>
                        </a:rPr>
                        <a:t>33038341600</a:t>
                      </a:r>
                    </a:p>
                    <a:p>
                      <a:pPr marL="0" marR="0" lvl="0" indent="0" algn="r" defTabSz="449263" rtl="0" eaLnBrk="0" fontAlgn="base" latinLnBrk="0" hangingPunct="0">
                        <a:lnSpc>
                          <a:spcPct val="100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800" b="0" i="0" u="none" strike="noStrike" dirty="0" smtClean="0">
                          <a:solidFill>
                            <a:srgbClr val="000000"/>
                          </a:solidFill>
                          <a:effectLst/>
                          <a:latin typeface="Times New Roman" panose="02020603050405020304" pitchFamily="18" charset="0"/>
                          <a:cs typeface="Times New Roman" panose="02020603050405020304" pitchFamily="18" charset="0"/>
                        </a:rPr>
                        <a:t>(11s)</a:t>
                      </a:r>
                    </a:p>
                  </a:txBody>
                  <a:tcPr marL="90000" marR="90000" marT="0" marB="0" anchor="ctr" horzOverflow="overflow">
                    <a:lnL w="57150" cap="flat" cmpd="sng" algn="ctr">
                      <a:solidFill>
                        <a:schemeClr val="tx1"/>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449263" rtl="0" eaLnBrk="0" fontAlgn="base" latinLnBrk="0" hangingPunct="0">
                        <a:lnSpc>
                          <a:spcPct val="100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400" b="0" i="0" u="none" strike="noStrike" dirty="0" smtClean="0">
                          <a:solidFill>
                            <a:srgbClr val="000000"/>
                          </a:solidFill>
                          <a:effectLst/>
                          <a:latin typeface="Times New Roman" panose="02020603050405020304" pitchFamily="18" charset="0"/>
                          <a:cs typeface="Times New Roman" panose="02020603050405020304" pitchFamily="18" charset="0"/>
                        </a:rPr>
                        <a:t>1210000000000000000</a:t>
                      </a:r>
                      <a:r>
                        <a:rPr lang="en-US" sz="1800" b="0" i="0" u="none" strike="noStrike" dirty="0" smtClean="0">
                          <a:solidFill>
                            <a:srgbClr val="000000"/>
                          </a:solidFill>
                          <a:effectLst/>
                          <a:latin typeface="Times New Roman" panose="02020603050405020304" pitchFamily="18" charset="0"/>
                          <a:cs typeface="Times New Roman" panose="02020603050405020304" pitchFamily="18" charset="0"/>
                        </a:rPr>
                        <a:t> (403333333s = 767 years)</a:t>
                      </a:r>
                    </a:p>
                  </a:txBody>
                  <a:tcPr marL="90000" marR="90000" marT="0" marB="0" horzOverflow="overflow">
                    <a:lnL w="576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449263" rtl="0" eaLnBrk="0" fontAlgn="base" latinLnBrk="0" hangingPunct="0">
                        <a:lnSpc>
                          <a:spcPct val="100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kumimoji="0" lang="en-US" sz="1800" b="0" i="0" u="none" strike="noStrike" cap="none" normalizeH="0" baseline="30000" dirty="0" smtClean="0">
                        <a:ln>
                          <a:noFill/>
                        </a:ln>
                        <a:solidFill>
                          <a:srgbClr val="000000"/>
                        </a:solidFill>
                        <a:effectLst/>
                        <a:latin typeface="Times New Roman" panose="02020603050405020304" pitchFamily="18" charset="0"/>
                        <a:cs typeface="Times New Roman" panose="02020603050405020304" pitchFamily="18" charset="0"/>
                      </a:endParaRPr>
                    </a:p>
                  </a:txBody>
                  <a:tcPr marL="90000" marR="90000" marT="0" marB="0" anchor="ctr" horzOverflow="overflow">
                    <a:lnL w="576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r>
            </a:tbl>
          </a:graphicData>
        </a:graphic>
      </p:graphicFrame>
      <mc:AlternateContent xmlns:mc="http://schemas.openxmlformats.org/markup-compatibility/2006" xmlns:p14="http://schemas.microsoft.com/office/powerpoint/2010/main">
        <mc:Choice Requires="p14">
          <p:contentPart p14:bwMode="auto" r:id="rId11">
            <p14:nvContentPartPr>
              <p14:cNvPr id="33" name="Ink 32"/>
              <p14:cNvContentPartPr/>
              <p14:nvPr>
                <p:custDataLst>
                  <p:tags r:id="rId2"/>
                </p:custDataLst>
              </p14:nvPr>
            </p14:nvContentPartPr>
            <p14:xfrm>
              <a:off x="744012" y="6524013"/>
              <a:ext cx="3407040" cy="270000"/>
            </p14:xfrm>
          </p:contentPart>
        </mc:Choice>
        <mc:Fallback xmlns="">
          <p:pic>
            <p:nvPicPr>
              <p:cNvPr id="33" name="Ink 32"/>
              <p:cNvPicPr/>
              <p:nvPr/>
            </p:nvPicPr>
            <p:blipFill>
              <a:blip r:embed="rId12"/>
              <a:stretch>
                <a:fillRect/>
              </a:stretch>
            </p:blipFill>
            <p:spPr>
              <a:xfrm>
                <a:off x="738972" y="6518613"/>
                <a:ext cx="3420360" cy="283320"/>
              </a:xfrm>
              <a:prstGeom prst="rect">
                <a:avLst/>
              </a:prstGeom>
            </p:spPr>
          </p:pic>
        </mc:Fallback>
      </mc:AlternateContent>
      <mc:AlternateContent xmlns:mc="http://schemas.openxmlformats.org/markup-compatibility/2006" xmlns:p14="http://schemas.microsoft.com/office/powerpoint/2010/main">
        <mc:Choice Requires="p14">
          <p:contentPart p14:bwMode="auto" r:id="rId13">
            <p14:nvContentPartPr>
              <p14:cNvPr id="47" name="Ink 46"/>
              <p14:cNvContentPartPr/>
              <p14:nvPr>
                <p:custDataLst>
                  <p:tags r:id="rId3"/>
                </p:custDataLst>
              </p14:nvPr>
            </p14:nvContentPartPr>
            <p14:xfrm>
              <a:off x="1773972" y="5968533"/>
              <a:ext cx="487800" cy="655200"/>
            </p14:xfrm>
          </p:contentPart>
        </mc:Choice>
        <mc:Fallback xmlns="">
          <p:pic>
            <p:nvPicPr>
              <p:cNvPr id="47" name="Ink 46"/>
              <p:cNvPicPr/>
              <p:nvPr/>
            </p:nvPicPr>
            <p:blipFill>
              <a:blip r:embed="rId14"/>
              <a:stretch>
                <a:fillRect/>
              </a:stretch>
            </p:blipFill>
            <p:spPr>
              <a:xfrm>
                <a:off x="1766052" y="5959173"/>
                <a:ext cx="505440" cy="669960"/>
              </a:xfrm>
              <a:prstGeom prst="rect">
                <a:avLst/>
              </a:prstGeom>
            </p:spPr>
          </p:pic>
        </mc:Fallback>
      </mc:AlternateContent>
      <p:sp>
        <p:nvSpPr>
          <p:cNvPr id="3" name="Rectangle 2"/>
          <p:cNvSpPr/>
          <p:nvPr>
            <p:custDataLst>
              <p:tags r:id="rId4"/>
            </p:custDataLst>
          </p:nvPr>
        </p:nvSpPr>
        <p:spPr>
          <a:xfrm>
            <a:off x="609600" y="3200400"/>
            <a:ext cx="7924800" cy="457200"/>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p:cNvSpPr/>
          <p:nvPr>
            <p:custDataLst>
              <p:tags r:id="rId5"/>
            </p:custDataLst>
          </p:nvPr>
        </p:nvSpPr>
        <p:spPr>
          <a:xfrm>
            <a:off x="7924800" y="3581400"/>
            <a:ext cx="1194301" cy="369332"/>
          </a:xfrm>
          <a:prstGeom prst="rect">
            <a:avLst/>
          </a:prstGeom>
          <a:solidFill>
            <a:schemeClr val="bg1"/>
          </a:solidFill>
          <a:ln>
            <a:solidFill>
              <a:srgbClr val="FF0000"/>
            </a:solidFill>
          </a:ln>
        </p:spPr>
        <p:txBody>
          <a:bodyPr wrap="none">
            <a:spAutoFit/>
          </a:bodyPr>
          <a:lstStyle/>
          <a:p>
            <a:r>
              <a:rPr lang="en-US" dirty="0" smtClean="0">
                <a:solidFill>
                  <a:srgbClr val="FF0000"/>
                </a:solidFill>
                <a:latin typeface="Calibri" panose="020F0502020204030204" pitchFamily="34" charset="0"/>
              </a:rPr>
              <a:t>194 </a:t>
            </a:r>
            <a:r>
              <a:rPr lang="en-US" b="1" dirty="0" smtClean="0">
                <a:solidFill>
                  <a:srgbClr val="FF0000"/>
                </a:solidFill>
                <a:latin typeface="Calibri" panose="020F0502020204030204" pitchFamily="34" charset="0"/>
              </a:rPr>
              <a:t>YEARS</a:t>
            </a:r>
            <a:endParaRPr lang="en-US" b="1" dirty="0">
              <a:solidFill>
                <a:srgbClr val="FF0000"/>
              </a:solidFill>
            </a:endParaRPr>
          </a:p>
        </p:txBody>
      </p:sp>
      <p:sp>
        <p:nvSpPr>
          <p:cNvPr id="8" name="Rectangle 7"/>
          <p:cNvSpPr/>
          <p:nvPr>
            <p:custDataLst>
              <p:tags r:id="rId6"/>
            </p:custDataLst>
          </p:nvPr>
        </p:nvSpPr>
        <p:spPr>
          <a:xfrm>
            <a:off x="8281782" y="2983468"/>
            <a:ext cx="709818" cy="369332"/>
          </a:xfrm>
          <a:prstGeom prst="rect">
            <a:avLst/>
          </a:prstGeom>
          <a:solidFill>
            <a:schemeClr val="bg1"/>
          </a:solidFill>
          <a:ln>
            <a:solidFill>
              <a:srgbClr val="FF0000"/>
            </a:solidFill>
          </a:ln>
        </p:spPr>
        <p:txBody>
          <a:bodyPr wrap="square">
            <a:spAutoFit/>
          </a:bodyPr>
          <a:lstStyle/>
          <a:p>
            <a:r>
              <a:rPr lang="en-US" dirty="0" smtClean="0">
                <a:solidFill>
                  <a:srgbClr val="FF0000"/>
                </a:solidFill>
                <a:latin typeface="Calibri" panose="020F0502020204030204" pitchFamily="34" charset="0"/>
              </a:rPr>
              <a:t>1.43</a:t>
            </a:r>
            <a:r>
              <a:rPr lang="en-US" b="1" dirty="0" smtClean="0">
                <a:solidFill>
                  <a:srgbClr val="FF0000"/>
                </a:solidFill>
                <a:latin typeface="Calibri" panose="020F0502020204030204" pitchFamily="34" charset="0"/>
              </a:rPr>
              <a:t>s</a:t>
            </a:r>
            <a:endParaRPr lang="en-US" b="1" dirty="0">
              <a:solidFill>
                <a:srgbClr val="FF0000"/>
              </a:solidFill>
            </a:endParaRPr>
          </a:p>
        </p:txBody>
      </p:sp>
      <p:sp>
        <p:nvSpPr>
          <p:cNvPr id="9" name="Rectangle 8"/>
          <p:cNvSpPr/>
          <p:nvPr>
            <p:custDataLst>
              <p:tags r:id="rId7"/>
            </p:custDataLst>
          </p:nvPr>
        </p:nvSpPr>
        <p:spPr>
          <a:xfrm>
            <a:off x="3429000" y="4343400"/>
            <a:ext cx="4038600" cy="1477328"/>
          </a:xfrm>
          <a:prstGeom prst="rect">
            <a:avLst/>
          </a:prstGeom>
          <a:solidFill>
            <a:schemeClr val="bg1"/>
          </a:solidFill>
          <a:ln>
            <a:solidFill>
              <a:srgbClr val="FF0000"/>
            </a:solidFill>
          </a:ln>
        </p:spPr>
        <p:txBody>
          <a:bodyPr wrap="square">
            <a:spAutoFit/>
          </a:bodyPr>
          <a:lstStyle/>
          <a:p>
            <a:r>
              <a:rPr lang="en-US" dirty="0" smtClean="0">
                <a:solidFill>
                  <a:srgbClr val="FF0000"/>
                </a:solidFill>
                <a:latin typeface="Calibri" panose="020F0502020204030204" pitchFamily="34" charset="0"/>
              </a:rPr>
              <a:t>Remember the Marble Game, where you exhaustively tried all possible sequences of moves? There were 32 marbles, so that game was right at the edge of the cliff in terms of being solvable.</a:t>
            </a:r>
            <a:endParaRPr lang="en-US" b="1" dirty="0">
              <a:solidFill>
                <a:srgbClr val="FF0000"/>
              </a:solidFill>
            </a:endParaRPr>
          </a:p>
        </p:txBody>
      </p:sp>
      <p:cxnSp>
        <p:nvCxnSpPr>
          <p:cNvPr id="5" name="Straight Arrow Connector 4"/>
          <p:cNvCxnSpPr/>
          <p:nvPr>
            <p:custDataLst>
              <p:tags r:id="rId8"/>
            </p:custDataLst>
          </p:nvPr>
        </p:nvCxnSpPr>
        <p:spPr>
          <a:xfrm flipH="1" flipV="1">
            <a:off x="3200400" y="3276600"/>
            <a:ext cx="609600" cy="1066800"/>
          </a:xfrm>
          <a:prstGeom prst="straightConnector1">
            <a:avLst/>
          </a:prstGeom>
          <a:ln w="28575">
            <a:solidFill>
              <a:srgbClr val="FF0000"/>
            </a:solidFill>
            <a:tailEnd type="triangle" w="lg" len="lg"/>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39157191"/>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Group 2"/>
          <p:cNvGraphicFramePr>
            <a:graphicFrameLocks noGrp="1"/>
          </p:cNvGraphicFramePr>
          <p:nvPr>
            <p:custDataLst>
              <p:tags r:id="rId1"/>
            </p:custDataLst>
            <p:extLst/>
          </p:nvPr>
        </p:nvGraphicFramePr>
        <p:xfrm>
          <a:off x="609600" y="914400"/>
          <a:ext cx="7942263" cy="5491044"/>
        </p:xfrm>
        <a:graphic>
          <a:graphicData uri="http://schemas.openxmlformats.org/drawingml/2006/table">
            <a:tbl>
              <a:tblPr/>
              <a:tblGrid>
                <a:gridCol w="1424014"/>
                <a:gridCol w="1090586"/>
                <a:gridCol w="1918537"/>
                <a:gridCol w="1891463"/>
                <a:gridCol w="1617663"/>
              </a:tblGrid>
              <a:tr h="480420">
                <a:tc>
                  <a:txBody>
                    <a:bodyPr/>
                    <a:lstStyle/>
                    <a:p>
                      <a:pPr marL="0" marR="0" lvl="0" indent="0" algn="ctr" defTabSz="449263" rtl="0" eaLnBrk="0" fontAlgn="base" latinLnBrk="0" hangingPunct="0">
                        <a:lnSpc>
                          <a:spcPct val="100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800" b="1"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log</a:t>
                      </a:r>
                      <a:r>
                        <a:rPr kumimoji="0" lang="en-US" sz="1800" b="1" i="0" u="none" strike="noStrike" cap="none" normalizeH="0" baseline="-30000" dirty="0" smtClean="0">
                          <a:ln>
                            <a:noFill/>
                          </a:ln>
                          <a:solidFill>
                            <a:srgbClr val="000000"/>
                          </a:solidFill>
                          <a:effectLst/>
                          <a:latin typeface="Times New Roman" panose="02020603050405020304" pitchFamily="18" charset="0"/>
                          <a:cs typeface="Times New Roman" panose="02020603050405020304" pitchFamily="18" charset="0"/>
                        </a:rPr>
                        <a:t>2</a:t>
                      </a:r>
                      <a:r>
                        <a:rPr kumimoji="0" lang="en-US" sz="1800" b="1" i="1"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n</a:t>
                      </a:r>
                    </a:p>
                  </a:txBody>
                  <a:tcPr marL="90000" marR="90000" marT="0" marB="0" anchor="ctr" horzOverflow="overflow">
                    <a:lnL w="5760" cap="flat" cmpd="sng" algn="ctr">
                      <a:solidFill>
                        <a:srgbClr val="000000"/>
                      </a:solidFill>
                      <a:prstDash val="solid"/>
                      <a:round/>
                      <a:headEnd type="none" w="med" len="med"/>
                      <a:tailEnd type="none" w="med" len="med"/>
                    </a:lnL>
                    <a:lnR w="57150" cap="flat" cmpd="sng" algn="ctr">
                      <a:solidFill>
                        <a:schemeClr val="tx1"/>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49263" rtl="0" eaLnBrk="0" fontAlgn="base" latinLnBrk="0" hangingPunct="0">
                        <a:lnSpc>
                          <a:spcPct val="100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800" b="1" i="1"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n</a:t>
                      </a:r>
                    </a:p>
                  </a:txBody>
                  <a:tcPr marL="90000" marR="90000" marT="0" marB="0" anchor="ctr" horzOverflow="overflow">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49263" rtl="0" eaLnBrk="0" fontAlgn="base" latinLnBrk="0" hangingPunct="0">
                        <a:lnSpc>
                          <a:spcPct val="100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800" b="1" i="1"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rPr>
                        <a:t>n</a:t>
                      </a:r>
                      <a:r>
                        <a:rPr kumimoji="0" lang="en-US" sz="1800" b="1"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rPr>
                        <a:t> log</a:t>
                      </a:r>
                      <a:r>
                        <a:rPr kumimoji="0" lang="en-US" sz="1800" b="1" i="0" u="none" strike="noStrike" cap="none" normalizeH="0" baseline="-30000" smtClean="0">
                          <a:ln>
                            <a:noFill/>
                          </a:ln>
                          <a:solidFill>
                            <a:srgbClr val="000000"/>
                          </a:solidFill>
                          <a:effectLst/>
                          <a:latin typeface="Times New Roman" panose="02020603050405020304" pitchFamily="18" charset="0"/>
                          <a:cs typeface="Times New Roman" panose="02020603050405020304" pitchFamily="18" charset="0"/>
                        </a:rPr>
                        <a:t>2</a:t>
                      </a:r>
                      <a:r>
                        <a:rPr kumimoji="0" lang="en-US" sz="1800" b="1" i="1"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rPr>
                        <a:t>n</a:t>
                      </a:r>
                    </a:p>
                  </a:txBody>
                  <a:tcPr marL="90000" marR="90000" marT="0" marB="0" anchor="ctr" horzOverflow="overflow">
                    <a:lnL w="57150" cap="flat" cmpd="sng" algn="ctr">
                      <a:solidFill>
                        <a:schemeClr val="tx1"/>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49263" rtl="0" eaLnBrk="0" fontAlgn="base" latinLnBrk="0" hangingPunct="0">
                        <a:lnSpc>
                          <a:spcPct val="100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800" b="1" i="1"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n</a:t>
                      </a:r>
                      <a:r>
                        <a:rPr kumimoji="0" lang="en-US" sz="1800" b="1" i="0" u="none" strike="noStrike" cap="none" normalizeH="0" baseline="30000" dirty="0" smtClean="0">
                          <a:ln>
                            <a:noFill/>
                          </a:ln>
                          <a:solidFill>
                            <a:srgbClr val="000000"/>
                          </a:solidFill>
                          <a:effectLst/>
                          <a:latin typeface="Times New Roman" panose="02020603050405020304" pitchFamily="18" charset="0"/>
                          <a:cs typeface="Times New Roman" panose="02020603050405020304" pitchFamily="18" charset="0"/>
                        </a:rPr>
                        <a:t>2</a:t>
                      </a:r>
                    </a:p>
                  </a:txBody>
                  <a:tcPr marL="90000" marR="90000" marT="0" marB="0" anchor="ctr" horzOverflow="overflow">
                    <a:lnL w="576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49263" rtl="0" eaLnBrk="0" fontAlgn="base" latinLnBrk="0" hangingPunct="0">
                        <a:lnSpc>
                          <a:spcPct val="100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800" b="1"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2</a:t>
                      </a:r>
                      <a:r>
                        <a:rPr kumimoji="0" lang="en-US" sz="1800" b="1" i="1" u="none" strike="noStrike" cap="none" normalizeH="0" baseline="30000" dirty="0" smtClean="0">
                          <a:ln>
                            <a:noFill/>
                          </a:ln>
                          <a:solidFill>
                            <a:srgbClr val="000000"/>
                          </a:solidFill>
                          <a:effectLst/>
                          <a:latin typeface="Times New Roman" panose="02020603050405020304" pitchFamily="18" charset="0"/>
                          <a:cs typeface="Times New Roman" panose="02020603050405020304" pitchFamily="18" charset="0"/>
                        </a:rPr>
                        <a:t>n</a:t>
                      </a:r>
                    </a:p>
                  </a:txBody>
                  <a:tcPr marL="90000" marR="90000" marT="0" marB="0" anchor="ctr" horzOverflow="overflow">
                    <a:lnL w="576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r>
              <a:tr h="454878">
                <a:tc>
                  <a:txBody>
                    <a:bodyPr/>
                    <a:lstStyle/>
                    <a:p>
                      <a:pPr marL="0" marR="0" lvl="0" indent="0" algn="r" defTabSz="449263" rtl="0" eaLnBrk="0" fontAlgn="base" latinLnBrk="0" hangingPunct="0">
                        <a:lnSpc>
                          <a:spcPct val="100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8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2</a:t>
                      </a:r>
                    </a:p>
                  </a:txBody>
                  <a:tcPr marL="90000" marR="90000" marT="0" marB="0" anchor="ctr" horzOverflow="overflow">
                    <a:lnL w="5760" cap="flat" cmpd="sng" algn="ctr">
                      <a:solidFill>
                        <a:srgbClr val="000000"/>
                      </a:solidFill>
                      <a:prstDash val="solid"/>
                      <a:round/>
                      <a:headEnd type="none" w="med" len="med"/>
                      <a:tailEnd type="none" w="med" len="med"/>
                    </a:lnL>
                    <a:lnR w="57150" cap="flat" cmpd="sng" algn="ctr">
                      <a:solidFill>
                        <a:schemeClr val="tx1"/>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449263" rtl="0" eaLnBrk="0" fontAlgn="base" latinLnBrk="0" hangingPunct="0">
                        <a:lnSpc>
                          <a:spcPct val="100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800" b="1"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4</a:t>
                      </a:r>
                    </a:p>
                  </a:txBody>
                  <a:tcPr marL="90000" marR="90000" marT="0" marB="0" anchor="ctr" horzOverflow="overflow">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449263" rtl="0" eaLnBrk="0" fontAlgn="base" latinLnBrk="0" hangingPunct="0">
                        <a:lnSpc>
                          <a:spcPct val="100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800" b="0"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rPr>
                        <a:t>8</a:t>
                      </a:r>
                    </a:p>
                  </a:txBody>
                  <a:tcPr marL="90000" marR="90000" marT="0" marB="0" anchor="ctr" horzOverflow="overflow">
                    <a:lnL w="57150" cap="flat" cmpd="sng" algn="ctr">
                      <a:solidFill>
                        <a:schemeClr val="tx1"/>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449263" rtl="0" eaLnBrk="0" fontAlgn="base" latinLnBrk="0" hangingPunct="0">
                        <a:lnSpc>
                          <a:spcPct val="100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800" b="0"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rPr>
                        <a:t>16  </a:t>
                      </a:r>
                    </a:p>
                  </a:txBody>
                  <a:tcPr marL="90000" marR="90000" marT="0" marB="0" anchor="ctr" horzOverflow="overflow">
                    <a:lnL w="576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449263" rtl="0" eaLnBrk="0" fontAlgn="base" latinLnBrk="0" hangingPunct="0">
                        <a:lnSpc>
                          <a:spcPct val="100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8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16</a:t>
                      </a:r>
                    </a:p>
                  </a:txBody>
                  <a:tcPr marL="90000" marR="90000" marT="0" marB="0" anchor="ctr" horzOverflow="overflow">
                    <a:lnL w="576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r>
              <a:tr h="454878">
                <a:tc>
                  <a:txBody>
                    <a:bodyPr/>
                    <a:lstStyle/>
                    <a:p>
                      <a:pPr marL="0" marR="0" lvl="0" indent="0" algn="r" defTabSz="449263" rtl="0" eaLnBrk="0" fontAlgn="base" latinLnBrk="0" hangingPunct="0">
                        <a:lnSpc>
                          <a:spcPct val="100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800" b="0"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rPr>
                        <a:t>3</a:t>
                      </a:r>
                    </a:p>
                  </a:txBody>
                  <a:tcPr marL="90000" marR="90000" marT="0" marB="0" anchor="ctr" horzOverflow="overflow">
                    <a:lnL w="5760" cap="flat" cmpd="sng" algn="ctr">
                      <a:solidFill>
                        <a:srgbClr val="000000"/>
                      </a:solidFill>
                      <a:prstDash val="solid"/>
                      <a:round/>
                      <a:headEnd type="none" w="med" len="med"/>
                      <a:tailEnd type="none" w="med" len="med"/>
                    </a:lnL>
                    <a:lnR w="57150" cap="flat" cmpd="sng" algn="ctr">
                      <a:solidFill>
                        <a:schemeClr val="tx1"/>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449263" rtl="0" eaLnBrk="0" fontAlgn="base" latinLnBrk="0" hangingPunct="0">
                        <a:lnSpc>
                          <a:spcPct val="100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800" b="1"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8</a:t>
                      </a:r>
                    </a:p>
                  </a:txBody>
                  <a:tcPr marL="90000" marR="90000" marT="0" marB="0" anchor="ctr" horzOverflow="overflow">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449263" rtl="0" eaLnBrk="0" fontAlgn="base" latinLnBrk="0" hangingPunct="0">
                        <a:lnSpc>
                          <a:spcPct val="100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8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24</a:t>
                      </a:r>
                    </a:p>
                  </a:txBody>
                  <a:tcPr marL="90000" marR="90000" marT="0" marB="0" anchor="ctr" horzOverflow="overflow">
                    <a:lnL w="57150" cap="flat" cmpd="sng" algn="ctr">
                      <a:solidFill>
                        <a:schemeClr val="tx1"/>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449263" rtl="0" eaLnBrk="0" fontAlgn="base" latinLnBrk="0" hangingPunct="0">
                        <a:lnSpc>
                          <a:spcPct val="100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800" b="0"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rPr>
                        <a:t>64 </a:t>
                      </a:r>
                    </a:p>
                  </a:txBody>
                  <a:tcPr marL="90000" marR="90000" marT="0" marB="0" anchor="ctr" horzOverflow="overflow">
                    <a:lnL w="576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449263" rtl="0" eaLnBrk="0" fontAlgn="base" latinLnBrk="0" hangingPunct="0">
                        <a:lnSpc>
                          <a:spcPct val="100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8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256</a:t>
                      </a:r>
                    </a:p>
                  </a:txBody>
                  <a:tcPr marL="90000" marR="90000" marT="0" marB="0" anchor="ctr" horzOverflow="overflow">
                    <a:lnL w="576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r>
              <a:tr h="454878">
                <a:tc>
                  <a:txBody>
                    <a:bodyPr/>
                    <a:lstStyle/>
                    <a:p>
                      <a:pPr marL="0" marR="0" lvl="0" indent="0" algn="r" defTabSz="449263" rtl="0" eaLnBrk="0" fontAlgn="base" latinLnBrk="0" hangingPunct="0">
                        <a:lnSpc>
                          <a:spcPct val="100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800" b="0"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rPr>
                        <a:t>4</a:t>
                      </a:r>
                    </a:p>
                  </a:txBody>
                  <a:tcPr marL="90000" marR="90000" marT="0" marB="0" anchor="ctr" horzOverflow="overflow">
                    <a:lnL w="5760" cap="flat" cmpd="sng" algn="ctr">
                      <a:solidFill>
                        <a:srgbClr val="000000"/>
                      </a:solidFill>
                      <a:prstDash val="solid"/>
                      <a:round/>
                      <a:headEnd type="none" w="med" len="med"/>
                      <a:tailEnd type="none" w="med" len="med"/>
                    </a:lnL>
                    <a:lnR w="57150" cap="flat" cmpd="sng" algn="ctr">
                      <a:solidFill>
                        <a:schemeClr val="tx1"/>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449263" rtl="0" eaLnBrk="0" fontAlgn="base" latinLnBrk="0" hangingPunct="0">
                        <a:lnSpc>
                          <a:spcPct val="100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800" b="1"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16</a:t>
                      </a:r>
                    </a:p>
                  </a:txBody>
                  <a:tcPr marL="90000" marR="90000" marT="0" marB="0" anchor="ctr" horzOverflow="overflow">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449263" rtl="0" eaLnBrk="0" fontAlgn="base" latinLnBrk="0" hangingPunct="0">
                        <a:lnSpc>
                          <a:spcPct val="100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8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64</a:t>
                      </a:r>
                    </a:p>
                  </a:txBody>
                  <a:tcPr marL="90000" marR="90000" marT="0" marB="0" anchor="ctr" horzOverflow="overflow">
                    <a:lnL w="57150" cap="flat" cmpd="sng" algn="ctr">
                      <a:solidFill>
                        <a:schemeClr val="tx1"/>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449263" rtl="0" eaLnBrk="0" fontAlgn="base" latinLnBrk="0" hangingPunct="0">
                        <a:lnSpc>
                          <a:spcPct val="100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800" b="0"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rPr>
                        <a:t>256 </a:t>
                      </a:r>
                    </a:p>
                  </a:txBody>
                  <a:tcPr marL="90000" marR="90000" marT="0" marB="0" anchor="ctr" horzOverflow="overflow">
                    <a:lnL w="576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449263" rtl="0" eaLnBrk="0" fontAlgn="base" latinLnBrk="0" hangingPunct="0">
                        <a:lnSpc>
                          <a:spcPct val="100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8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65,536</a:t>
                      </a:r>
                    </a:p>
                  </a:txBody>
                  <a:tcPr marL="90000" marR="90000" marT="0" marB="0" anchor="ctr" horzOverflow="overflow">
                    <a:lnL w="576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r>
              <a:tr h="454878">
                <a:tc>
                  <a:txBody>
                    <a:bodyPr/>
                    <a:lstStyle/>
                    <a:p>
                      <a:pPr marL="0" marR="0" lvl="0" indent="0" algn="r" defTabSz="449263" rtl="0" eaLnBrk="0" fontAlgn="base" latinLnBrk="0" hangingPunct="0">
                        <a:lnSpc>
                          <a:spcPct val="100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800" b="0"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rPr>
                        <a:t>5</a:t>
                      </a:r>
                    </a:p>
                  </a:txBody>
                  <a:tcPr marL="90000" marR="90000" marT="0" marB="0" anchor="ctr" horzOverflow="overflow">
                    <a:lnL w="5760" cap="flat" cmpd="sng" algn="ctr">
                      <a:solidFill>
                        <a:srgbClr val="000000"/>
                      </a:solidFill>
                      <a:prstDash val="solid"/>
                      <a:round/>
                      <a:headEnd type="none" w="med" len="med"/>
                      <a:tailEnd type="none" w="med" len="med"/>
                    </a:lnL>
                    <a:lnR w="57150" cap="flat" cmpd="sng" algn="ctr">
                      <a:solidFill>
                        <a:schemeClr val="tx1"/>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449263" rtl="0" eaLnBrk="0" fontAlgn="base" latinLnBrk="0" hangingPunct="0">
                        <a:lnSpc>
                          <a:spcPct val="100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800" b="1"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32</a:t>
                      </a:r>
                    </a:p>
                  </a:txBody>
                  <a:tcPr marL="90000" marR="90000" marT="0" marB="0" anchor="ctr" horzOverflow="overflow">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449263" rtl="0" eaLnBrk="0" fontAlgn="base" latinLnBrk="0" hangingPunct="0">
                        <a:lnSpc>
                          <a:spcPct val="100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800" b="0"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rPr>
                        <a:t>160</a:t>
                      </a:r>
                    </a:p>
                  </a:txBody>
                  <a:tcPr marL="90000" marR="90000" marT="0" marB="0" anchor="ctr" horzOverflow="overflow">
                    <a:lnL w="57150" cap="flat" cmpd="sng" algn="ctr">
                      <a:solidFill>
                        <a:schemeClr val="tx1"/>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449263" rtl="0" eaLnBrk="0" fontAlgn="base" latinLnBrk="0" hangingPunct="0">
                        <a:lnSpc>
                          <a:spcPct val="100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8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1,024</a:t>
                      </a:r>
                    </a:p>
                  </a:txBody>
                  <a:tcPr marL="90000" marR="90000" marT="0" marB="0" anchor="ctr" horzOverflow="overflow">
                    <a:lnL w="576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449263" rtl="0" eaLnBrk="0" fontAlgn="base" latinLnBrk="0" hangingPunct="0">
                        <a:lnSpc>
                          <a:spcPct val="100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8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4,294,967,296</a:t>
                      </a:r>
                    </a:p>
                  </a:txBody>
                  <a:tcPr marL="90000" marR="90000" marT="0" marB="0" anchor="ctr" horzOverflow="overflow">
                    <a:lnL w="576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r>
              <a:tr h="454878">
                <a:tc>
                  <a:txBody>
                    <a:bodyPr/>
                    <a:lstStyle/>
                    <a:p>
                      <a:pPr marL="0" marR="0" lvl="0" indent="0" algn="r" defTabSz="449263" rtl="0" eaLnBrk="0" fontAlgn="base" latinLnBrk="0" hangingPunct="0">
                        <a:lnSpc>
                          <a:spcPct val="100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800" b="0"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rPr>
                        <a:t>6</a:t>
                      </a:r>
                    </a:p>
                  </a:txBody>
                  <a:tcPr marL="90000" marR="90000" marT="0" marB="0" anchor="ctr" horzOverflow="overflow">
                    <a:lnL w="5760" cap="flat" cmpd="sng" algn="ctr">
                      <a:solidFill>
                        <a:srgbClr val="000000"/>
                      </a:solidFill>
                      <a:prstDash val="solid"/>
                      <a:round/>
                      <a:headEnd type="none" w="med" len="med"/>
                      <a:tailEnd type="none" w="med" len="med"/>
                    </a:lnL>
                    <a:lnR w="57150" cap="flat" cmpd="sng" algn="ctr">
                      <a:solidFill>
                        <a:schemeClr val="tx1"/>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449263" rtl="0" eaLnBrk="0" fontAlgn="base" latinLnBrk="0" hangingPunct="0">
                        <a:lnSpc>
                          <a:spcPct val="100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800" b="1"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64</a:t>
                      </a:r>
                    </a:p>
                  </a:txBody>
                  <a:tcPr marL="90000" marR="90000" marT="0" marB="0" anchor="ctr" horzOverflow="overflow">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449263" rtl="0" eaLnBrk="0" fontAlgn="base" latinLnBrk="0" hangingPunct="0">
                        <a:lnSpc>
                          <a:spcPct val="100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800" b="0"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rPr>
                        <a:t>384</a:t>
                      </a:r>
                    </a:p>
                  </a:txBody>
                  <a:tcPr marL="90000" marR="90000" marT="0" marB="0" anchor="ctr" horzOverflow="overflow">
                    <a:lnL w="57150" cap="flat" cmpd="sng" algn="ctr">
                      <a:solidFill>
                        <a:schemeClr val="tx1"/>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449263" rtl="0" eaLnBrk="0" fontAlgn="base" latinLnBrk="0" hangingPunct="0">
                        <a:lnSpc>
                          <a:spcPct val="100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8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4,096</a:t>
                      </a:r>
                    </a:p>
                  </a:txBody>
                  <a:tcPr marL="90000" marR="90000" marT="0" marB="0" anchor="ctr" horzOverflow="overflow">
                    <a:lnL w="576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449263" rtl="0" eaLnBrk="0" fontAlgn="base" latinLnBrk="0" hangingPunct="0">
                        <a:lnSpc>
                          <a:spcPct val="100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800" b="0"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rPr>
                        <a:t>1.84 x 10</a:t>
                      </a:r>
                      <a:r>
                        <a:rPr kumimoji="0" lang="en-US" sz="1800" b="0" i="0" u="none" strike="noStrike" cap="none" normalizeH="0" baseline="30000" smtClean="0">
                          <a:ln>
                            <a:noFill/>
                          </a:ln>
                          <a:solidFill>
                            <a:srgbClr val="000000"/>
                          </a:solidFill>
                          <a:effectLst/>
                          <a:latin typeface="Times New Roman" panose="02020603050405020304" pitchFamily="18" charset="0"/>
                          <a:cs typeface="Times New Roman" panose="02020603050405020304" pitchFamily="18" charset="0"/>
                        </a:rPr>
                        <a:t>19</a:t>
                      </a:r>
                      <a:r>
                        <a:rPr kumimoji="0" lang="en-US" sz="1800" b="0"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rPr>
                        <a:t> </a:t>
                      </a:r>
                      <a:endParaRPr kumimoji="0" lang="en-US" sz="18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endParaRPr>
                    </a:p>
                  </a:txBody>
                  <a:tcPr marL="90000" marR="90000" marT="0" marB="0" anchor="ctr" horzOverflow="overflow">
                    <a:lnL w="576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r>
              <a:tr h="454878">
                <a:tc>
                  <a:txBody>
                    <a:bodyPr/>
                    <a:lstStyle/>
                    <a:p>
                      <a:pPr marL="0" marR="0" lvl="0" indent="0" algn="r" defTabSz="449263" rtl="0" eaLnBrk="0" fontAlgn="base" latinLnBrk="0" hangingPunct="0">
                        <a:lnSpc>
                          <a:spcPct val="100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800" b="0"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rPr>
                        <a:t>7</a:t>
                      </a:r>
                    </a:p>
                  </a:txBody>
                  <a:tcPr marL="90000" marR="90000" marT="0" marB="0" anchor="ctr" horzOverflow="overflow">
                    <a:lnL w="5760" cap="flat" cmpd="sng" algn="ctr">
                      <a:solidFill>
                        <a:srgbClr val="000000"/>
                      </a:solidFill>
                      <a:prstDash val="solid"/>
                      <a:round/>
                      <a:headEnd type="none" w="med" len="med"/>
                      <a:tailEnd type="none" w="med" len="med"/>
                    </a:lnL>
                    <a:lnR w="57150" cap="flat" cmpd="sng" algn="ctr">
                      <a:solidFill>
                        <a:schemeClr val="tx1"/>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449263" rtl="0" eaLnBrk="0" fontAlgn="base" latinLnBrk="0" hangingPunct="0">
                        <a:lnSpc>
                          <a:spcPct val="100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800" b="1"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128</a:t>
                      </a:r>
                    </a:p>
                  </a:txBody>
                  <a:tcPr marL="90000" marR="90000" marT="0" marB="0" anchor="ctr" horzOverflow="overflow">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449263" rtl="0" eaLnBrk="0" fontAlgn="base" latinLnBrk="0" hangingPunct="0">
                        <a:lnSpc>
                          <a:spcPct val="100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800" b="0"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rPr>
                        <a:t>896</a:t>
                      </a:r>
                    </a:p>
                  </a:txBody>
                  <a:tcPr marL="90000" marR="90000" marT="0" marB="0" anchor="ctr" horzOverflow="overflow">
                    <a:lnL w="57150" cap="flat" cmpd="sng" algn="ctr">
                      <a:solidFill>
                        <a:schemeClr val="tx1"/>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449263" rtl="0" eaLnBrk="0" fontAlgn="base" latinLnBrk="0" hangingPunct="0">
                        <a:lnSpc>
                          <a:spcPct val="100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800" b="0"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rPr>
                        <a:t>16,384</a:t>
                      </a:r>
                    </a:p>
                  </a:txBody>
                  <a:tcPr marL="90000" marR="90000" marT="0" marB="0" anchor="ctr" horzOverflow="overflow">
                    <a:lnL w="576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449263" rtl="0" eaLnBrk="0" fontAlgn="base" latinLnBrk="0" hangingPunct="0">
                        <a:lnSpc>
                          <a:spcPct val="100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800" b="0"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rPr>
                        <a:t>3.40 x 10</a:t>
                      </a:r>
                      <a:r>
                        <a:rPr kumimoji="0" lang="en-US" sz="1800" b="0" i="0" u="none" strike="noStrike" cap="none" normalizeH="0" baseline="30000" smtClean="0">
                          <a:ln>
                            <a:noFill/>
                          </a:ln>
                          <a:solidFill>
                            <a:srgbClr val="000000"/>
                          </a:solidFill>
                          <a:effectLst/>
                          <a:latin typeface="Times New Roman" panose="02020603050405020304" pitchFamily="18" charset="0"/>
                          <a:cs typeface="Times New Roman" panose="02020603050405020304" pitchFamily="18" charset="0"/>
                        </a:rPr>
                        <a:t>38</a:t>
                      </a:r>
                      <a:endParaRPr kumimoji="0" lang="en-US" sz="1800" b="0" i="0" u="none" strike="noStrike" cap="none" normalizeH="0" baseline="30000" dirty="0" smtClean="0">
                        <a:ln>
                          <a:noFill/>
                        </a:ln>
                        <a:solidFill>
                          <a:srgbClr val="000000"/>
                        </a:solidFill>
                        <a:effectLst/>
                        <a:latin typeface="Times New Roman" panose="02020603050405020304" pitchFamily="18" charset="0"/>
                        <a:cs typeface="Times New Roman" panose="02020603050405020304" pitchFamily="18" charset="0"/>
                      </a:endParaRPr>
                    </a:p>
                  </a:txBody>
                  <a:tcPr marL="90000" marR="90000" marT="0" marB="0" anchor="ctr" horzOverflow="overflow">
                    <a:lnL w="576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r>
              <a:tr h="454878">
                <a:tc>
                  <a:txBody>
                    <a:bodyPr/>
                    <a:lstStyle/>
                    <a:p>
                      <a:pPr marL="0" marR="0" lvl="0" indent="0" algn="r" defTabSz="449263" rtl="0" eaLnBrk="0" fontAlgn="base" latinLnBrk="0" hangingPunct="0">
                        <a:lnSpc>
                          <a:spcPct val="100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800" b="0"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rPr>
                        <a:t>8</a:t>
                      </a:r>
                    </a:p>
                  </a:txBody>
                  <a:tcPr marL="90000" marR="90000" marT="0" marB="0" anchor="ctr" horzOverflow="overflow">
                    <a:lnL w="5760" cap="flat" cmpd="sng" algn="ctr">
                      <a:solidFill>
                        <a:srgbClr val="000000"/>
                      </a:solidFill>
                      <a:prstDash val="solid"/>
                      <a:round/>
                      <a:headEnd type="none" w="med" len="med"/>
                      <a:tailEnd type="none" w="med" len="med"/>
                    </a:lnL>
                    <a:lnR w="57150" cap="flat" cmpd="sng" algn="ctr">
                      <a:solidFill>
                        <a:schemeClr val="tx1"/>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449263" rtl="0" eaLnBrk="0" fontAlgn="base" latinLnBrk="0" hangingPunct="0">
                        <a:lnSpc>
                          <a:spcPct val="100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800" b="1"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256</a:t>
                      </a:r>
                    </a:p>
                  </a:txBody>
                  <a:tcPr marL="90000" marR="90000" marT="0" marB="0" anchor="ctr" horzOverflow="overflow">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449263" rtl="0" eaLnBrk="0" fontAlgn="base" latinLnBrk="0" hangingPunct="0">
                        <a:lnSpc>
                          <a:spcPct val="100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800" b="0"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rPr>
                        <a:t>2,048</a:t>
                      </a:r>
                    </a:p>
                  </a:txBody>
                  <a:tcPr marL="90000" marR="90000" marT="0" marB="0" anchor="ctr" horzOverflow="overflow">
                    <a:lnL w="57150" cap="flat" cmpd="sng" algn="ctr">
                      <a:solidFill>
                        <a:schemeClr val="tx1"/>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449263" rtl="0" eaLnBrk="0" fontAlgn="base" latinLnBrk="0" hangingPunct="0">
                        <a:lnSpc>
                          <a:spcPct val="100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800" b="0"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rPr>
                        <a:t>65,536</a:t>
                      </a:r>
                    </a:p>
                  </a:txBody>
                  <a:tcPr marL="90000" marR="90000" marT="0" marB="0" anchor="ctr" horzOverflow="overflow">
                    <a:lnL w="576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449263" rtl="0" eaLnBrk="0" fontAlgn="base" latinLnBrk="0" hangingPunct="0">
                        <a:lnSpc>
                          <a:spcPct val="100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8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1.16 x 10</a:t>
                      </a:r>
                      <a:r>
                        <a:rPr kumimoji="0" lang="en-US" sz="1800" b="0" i="0" u="none" strike="noStrike" cap="none" normalizeH="0" baseline="30000" dirty="0" smtClean="0">
                          <a:ln>
                            <a:noFill/>
                          </a:ln>
                          <a:solidFill>
                            <a:srgbClr val="000000"/>
                          </a:solidFill>
                          <a:effectLst/>
                          <a:latin typeface="Times New Roman" panose="02020603050405020304" pitchFamily="18" charset="0"/>
                          <a:cs typeface="Times New Roman" panose="02020603050405020304" pitchFamily="18" charset="0"/>
                        </a:rPr>
                        <a:t>77</a:t>
                      </a:r>
                    </a:p>
                  </a:txBody>
                  <a:tcPr marL="90000" marR="90000" marT="0" marB="0" anchor="ctr" horzOverflow="overflow">
                    <a:lnL w="576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r>
              <a:tr h="454878">
                <a:tc>
                  <a:txBody>
                    <a:bodyPr/>
                    <a:lstStyle/>
                    <a:p>
                      <a:pPr marL="0" marR="0" lvl="0" indent="0" algn="r" defTabSz="449263" rtl="0" eaLnBrk="0" fontAlgn="base" latinLnBrk="0" hangingPunct="0">
                        <a:lnSpc>
                          <a:spcPct val="100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800" b="0"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rPr>
                        <a:t>9</a:t>
                      </a:r>
                    </a:p>
                  </a:txBody>
                  <a:tcPr marL="90000" marR="90000" marT="0" marB="0" anchor="ctr" horzOverflow="overflow">
                    <a:lnL w="5760" cap="flat" cmpd="sng" algn="ctr">
                      <a:solidFill>
                        <a:srgbClr val="000000"/>
                      </a:solidFill>
                      <a:prstDash val="solid"/>
                      <a:round/>
                      <a:headEnd type="none" w="med" len="med"/>
                      <a:tailEnd type="none" w="med" len="med"/>
                    </a:lnL>
                    <a:lnR w="57150" cap="flat" cmpd="sng" algn="ctr">
                      <a:solidFill>
                        <a:schemeClr val="tx1"/>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449263" rtl="0" eaLnBrk="0" fontAlgn="base" latinLnBrk="0" hangingPunct="0">
                        <a:lnSpc>
                          <a:spcPct val="100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800" b="1"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512</a:t>
                      </a:r>
                    </a:p>
                  </a:txBody>
                  <a:tcPr marL="90000" marR="90000" marT="0" marB="0" anchor="ctr" horzOverflow="overflow">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449263" rtl="0" eaLnBrk="0" fontAlgn="base" latinLnBrk="0" hangingPunct="0">
                        <a:lnSpc>
                          <a:spcPct val="100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8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4,608</a:t>
                      </a:r>
                    </a:p>
                  </a:txBody>
                  <a:tcPr marL="90000" marR="90000" marT="0" marB="0" anchor="ctr" horzOverflow="overflow">
                    <a:lnL w="57150" cap="flat" cmpd="sng" algn="ctr">
                      <a:solidFill>
                        <a:schemeClr val="tx1"/>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449263" rtl="0" eaLnBrk="0" fontAlgn="base" latinLnBrk="0" hangingPunct="0">
                        <a:lnSpc>
                          <a:spcPct val="100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8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262,144</a:t>
                      </a:r>
                    </a:p>
                  </a:txBody>
                  <a:tcPr marL="90000" marR="90000" marT="0" marB="0" anchor="ctr" horzOverflow="overflow">
                    <a:lnL w="576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449263" rtl="0" eaLnBrk="0" fontAlgn="base" latinLnBrk="0" hangingPunct="0">
                        <a:lnSpc>
                          <a:spcPct val="100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kumimoji="0" lang="en-US" sz="1800" b="0" i="0" u="none" strike="noStrike" cap="none" normalizeH="0" baseline="30000" dirty="0" smtClean="0">
                        <a:ln>
                          <a:noFill/>
                        </a:ln>
                        <a:solidFill>
                          <a:srgbClr val="000000"/>
                        </a:solidFill>
                        <a:effectLst/>
                        <a:latin typeface="Times New Roman" panose="02020603050405020304" pitchFamily="18" charset="0"/>
                        <a:cs typeface="Times New Roman" panose="02020603050405020304" pitchFamily="18" charset="0"/>
                      </a:endParaRPr>
                    </a:p>
                  </a:txBody>
                  <a:tcPr marL="90000" marR="90000" marT="0" marB="0" anchor="ctr" horzOverflow="overflow">
                    <a:lnL w="576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r>
              <a:tr h="454878">
                <a:tc>
                  <a:txBody>
                    <a:bodyPr/>
                    <a:lstStyle/>
                    <a:p>
                      <a:pPr marL="0" marR="0" lvl="0" indent="0" algn="r" defTabSz="449263" rtl="0" eaLnBrk="0" fontAlgn="base" latinLnBrk="0" hangingPunct="0">
                        <a:lnSpc>
                          <a:spcPct val="100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800" b="0"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rPr>
                        <a:t>10</a:t>
                      </a:r>
                    </a:p>
                  </a:txBody>
                  <a:tcPr marL="90000" marR="90000" marT="0" marB="0" anchor="ctr" horzOverflow="overflow">
                    <a:lnL w="5760" cap="flat" cmpd="sng" algn="ctr">
                      <a:solidFill>
                        <a:srgbClr val="000000"/>
                      </a:solidFill>
                      <a:prstDash val="solid"/>
                      <a:round/>
                      <a:headEnd type="none" w="med" len="med"/>
                      <a:tailEnd type="none" w="med" len="med"/>
                    </a:lnL>
                    <a:lnR w="57150" cap="flat" cmpd="sng" algn="ctr">
                      <a:solidFill>
                        <a:schemeClr val="tx1"/>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449263" rtl="0" eaLnBrk="0" fontAlgn="base" latinLnBrk="0" hangingPunct="0">
                        <a:lnSpc>
                          <a:spcPct val="100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800" b="1"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1,024</a:t>
                      </a:r>
                    </a:p>
                  </a:txBody>
                  <a:tcPr marL="90000" marR="90000" marT="0" marB="0" anchor="ctr" horzOverflow="overflow">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449263" rtl="0" eaLnBrk="0" fontAlgn="base" latinLnBrk="0" hangingPunct="0">
                        <a:lnSpc>
                          <a:spcPct val="100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kumimoji="0" lang="en-US" sz="18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10,240  </a:t>
                      </a:r>
                    </a:p>
                    <a:p>
                      <a:pPr marL="0" marR="0" lvl="0" indent="0" algn="r" defTabSz="449263" rtl="0" eaLnBrk="0" fontAlgn="base" latinLnBrk="0" hangingPunct="0">
                        <a:lnSpc>
                          <a:spcPct val="100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kumimoji="0" lang="en-US" sz="18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a:t>
                      </a:r>
                      <a:r>
                        <a:rPr lang="en-US" sz="1800" u="none" strike="noStrike" dirty="0" smtClean="0">
                          <a:effectLst/>
                          <a:latin typeface="Times New Roman" panose="02020603050405020304" pitchFamily="18" charset="0"/>
                          <a:cs typeface="Times New Roman" panose="02020603050405020304" pitchFamily="18" charset="0"/>
                        </a:rPr>
                        <a:t>.000003s</a:t>
                      </a:r>
                      <a:r>
                        <a:rPr kumimoji="0" lang="en-US" sz="18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a:t>
                      </a:r>
                      <a:endParaRPr lang="en-US" sz="1800" b="0" i="0" u="none" strike="noStrike" dirty="0" smtClean="0">
                        <a:solidFill>
                          <a:srgbClr val="000000"/>
                        </a:solidFill>
                        <a:effectLst/>
                        <a:latin typeface="Times New Roman" panose="02020603050405020304" pitchFamily="18" charset="0"/>
                        <a:cs typeface="Times New Roman" panose="02020603050405020304" pitchFamily="18" charset="0"/>
                      </a:endParaRPr>
                    </a:p>
                  </a:txBody>
                  <a:tcPr marL="90000" marR="90000" marT="0" marB="0" anchor="ctr" horzOverflow="overflow">
                    <a:lnL w="57150" cap="flat" cmpd="sng" algn="ctr">
                      <a:solidFill>
                        <a:schemeClr val="tx1"/>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449263" rtl="0" eaLnBrk="0" fontAlgn="base" latinLnBrk="0" hangingPunct="0">
                        <a:lnSpc>
                          <a:spcPct val="100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kumimoji="0" lang="en-US" sz="18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1,048,576 (</a:t>
                      </a:r>
                      <a:r>
                        <a:rPr kumimoji="0" lang="en-US" sz="18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.0003</a:t>
                      </a:r>
                      <a:r>
                        <a:rPr lang="en-US" sz="1800" u="none" strike="noStrike" dirty="0" smtClean="0">
                          <a:effectLst/>
                          <a:latin typeface="Times New Roman" panose="02020603050405020304" pitchFamily="18" charset="0"/>
                          <a:cs typeface="Times New Roman" panose="02020603050405020304" pitchFamily="18" charset="0"/>
                        </a:rPr>
                        <a:t>s</a:t>
                      </a:r>
                      <a:r>
                        <a:rPr kumimoji="0" lang="en-US" sz="18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a:t>
                      </a:r>
                      <a:endParaRPr lang="en-US" sz="1800" b="0" i="0" u="none" strike="noStrike" dirty="0" smtClean="0">
                        <a:solidFill>
                          <a:srgbClr val="000000"/>
                        </a:solidFill>
                        <a:effectLst/>
                        <a:latin typeface="Times New Roman" panose="02020603050405020304" pitchFamily="18" charset="0"/>
                        <a:cs typeface="Times New Roman" panose="02020603050405020304" pitchFamily="18" charset="0"/>
                      </a:endParaRPr>
                    </a:p>
                  </a:txBody>
                  <a:tcPr marL="90000" marR="90000" marT="0" marB="0" horzOverflow="overflow">
                    <a:lnL w="576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449263" rtl="0" eaLnBrk="0" fontAlgn="base" latinLnBrk="0" hangingPunct="0">
                        <a:lnSpc>
                          <a:spcPct val="100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kumimoji="0" lang="en-US" sz="1800" b="0" i="0" u="none" strike="noStrike" cap="none" normalizeH="0" baseline="30000" dirty="0" smtClean="0">
                        <a:ln>
                          <a:noFill/>
                        </a:ln>
                        <a:solidFill>
                          <a:srgbClr val="000000"/>
                        </a:solidFill>
                        <a:effectLst/>
                        <a:latin typeface="Times New Roman" panose="02020603050405020304" pitchFamily="18" charset="0"/>
                        <a:cs typeface="Times New Roman" panose="02020603050405020304" pitchFamily="18" charset="0"/>
                      </a:endParaRPr>
                    </a:p>
                  </a:txBody>
                  <a:tcPr marL="90000" marR="90000" marT="0" marB="0" anchor="ctr" horzOverflow="overflow">
                    <a:lnL w="576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r>
              <a:tr h="454878">
                <a:tc>
                  <a:txBody>
                    <a:bodyPr/>
                    <a:lstStyle/>
                    <a:p>
                      <a:pPr marL="0" marR="0" lvl="0" indent="0" algn="r" defTabSz="449263" rtl="0" eaLnBrk="0" fontAlgn="base" latinLnBrk="0" hangingPunct="0">
                        <a:lnSpc>
                          <a:spcPct val="100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8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30</a:t>
                      </a:r>
                    </a:p>
                  </a:txBody>
                  <a:tcPr marL="90000" marR="90000" marT="0" marB="0" anchor="ctr" horzOverflow="overflow">
                    <a:lnL w="5760" cap="flat" cmpd="sng" algn="ctr">
                      <a:solidFill>
                        <a:srgbClr val="000000"/>
                      </a:solidFill>
                      <a:prstDash val="solid"/>
                      <a:round/>
                      <a:headEnd type="none" w="med" len="med"/>
                      <a:tailEnd type="none" w="med" len="med"/>
                    </a:lnL>
                    <a:lnR w="57150" cap="flat" cmpd="sng" algn="ctr">
                      <a:solidFill>
                        <a:schemeClr val="tx1"/>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449263" rtl="0" eaLnBrk="0" fontAlgn="base" latinLnBrk="0" hangingPunct="0">
                        <a:lnSpc>
                          <a:spcPct val="100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800" b="1"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1,100, 000,000</a:t>
                      </a:r>
                    </a:p>
                  </a:txBody>
                  <a:tcPr marL="90000" marR="90000" marT="0" marB="0" anchor="ctr" horzOverflow="overflow">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60" cap="flat" cmpd="sng" algn="ctr">
                      <a:solidFill>
                        <a:srgbClr val="000000"/>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449263" rtl="0" eaLnBrk="0" fontAlgn="base" latinLnBrk="0" hangingPunct="0">
                        <a:lnSpc>
                          <a:spcPct val="100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800" b="0" i="0" u="none" strike="noStrike" dirty="0" smtClean="0">
                          <a:solidFill>
                            <a:srgbClr val="000000"/>
                          </a:solidFill>
                          <a:effectLst/>
                          <a:latin typeface="Times New Roman" panose="02020603050405020304" pitchFamily="18" charset="0"/>
                          <a:cs typeface="Times New Roman" panose="02020603050405020304" pitchFamily="18" charset="0"/>
                        </a:rPr>
                        <a:t>33038341600</a:t>
                      </a:r>
                    </a:p>
                    <a:p>
                      <a:pPr marL="0" marR="0" lvl="0" indent="0" algn="r" defTabSz="449263" rtl="0" eaLnBrk="0" fontAlgn="base" latinLnBrk="0" hangingPunct="0">
                        <a:lnSpc>
                          <a:spcPct val="100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800" b="0" i="0" u="none" strike="noStrike" dirty="0" smtClean="0">
                          <a:solidFill>
                            <a:srgbClr val="000000"/>
                          </a:solidFill>
                          <a:effectLst/>
                          <a:latin typeface="Times New Roman" panose="02020603050405020304" pitchFamily="18" charset="0"/>
                          <a:cs typeface="Times New Roman" panose="02020603050405020304" pitchFamily="18" charset="0"/>
                        </a:rPr>
                        <a:t>(11s)</a:t>
                      </a:r>
                    </a:p>
                  </a:txBody>
                  <a:tcPr marL="90000" marR="90000" marT="0" marB="0" anchor="ctr" horzOverflow="overflow">
                    <a:lnL w="57150" cap="flat" cmpd="sng" algn="ctr">
                      <a:solidFill>
                        <a:schemeClr val="tx1"/>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449263" rtl="0" eaLnBrk="0" fontAlgn="base" latinLnBrk="0" hangingPunct="0">
                        <a:lnSpc>
                          <a:spcPct val="100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400" b="0" i="0" u="none" strike="noStrike" dirty="0" smtClean="0">
                          <a:solidFill>
                            <a:srgbClr val="000000"/>
                          </a:solidFill>
                          <a:effectLst/>
                          <a:latin typeface="Times New Roman" panose="02020603050405020304" pitchFamily="18" charset="0"/>
                          <a:cs typeface="Times New Roman" panose="02020603050405020304" pitchFamily="18" charset="0"/>
                        </a:rPr>
                        <a:t>1210000000000000000</a:t>
                      </a:r>
                      <a:r>
                        <a:rPr lang="en-US" sz="1800" b="0" i="0" u="none" strike="noStrike" dirty="0" smtClean="0">
                          <a:solidFill>
                            <a:srgbClr val="000000"/>
                          </a:solidFill>
                          <a:effectLst/>
                          <a:latin typeface="Times New Roman" panose="02020603050405020304" pitchFamily="18" charset="0"/>
                          <a:cs typeface="Times New Roman" panose="02020603050405020304" pitchFamily="18" charset="0"/>
                        </a:rPr>
                        <a:t> (403333333s = 767 years)</a:t>
                      </a:r>
                    </a:p>
                  </a:txBody>
                  <a:tcPr marL="90000" marR="90000" marT="0" marB="0" horzOverflow="overflow">
                    <a:lnL w="576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449263" rtl="0" eaLnBrk="0" fontAlgn="base" latinLnBrk="0" hangingPunct="0">
                        <a:lnSpc>
                          <a:spcPct val="100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kumimoji="0" lang="en-US" sz="1800" b="0" i="0" u="none" strike="noStrike" cap="none" normalizeH="0" baseline="30000" dirty="0" smtClean="0">
                        <a:ln>
                          <a:noFill/>
                        </a:ln>
                        <a:solidFill>
                          <a:srgbClr val="000000"/>
                        </a:solidFill>
                        <a:effectLst/>
                        <a:latin typeface="Times New Roman" panose="02020603050405020304" pitchFamily="18" charset="0"/>
                        <a:cs typeface="Times New Roman" panose="02020603050405020304" pitchFamily="18" charset="0"/>
                      </a:endParaRPr>
                    </a:p>
                  </a:txBody>
                  <a:tcPr marL="90000" marR="90000" marT="0" marB="0" anchor="ctr" horzOverflow="overflow">
                    <a:lnL w="576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r>
            </a:tbl>
          </a:graphicData>
        </a:graphic>
      </p:graphicFrame>
      <mc:AlternateContent xmlns:mc="http://schemas.openxmlformats.org/markup-compatibility/2006" xmlns:p14="http://schemas.microsoft.com/office/powerpoint/2010/main">
        <mc:Choice Requires="p14">
          <p:contentPart p14:bwMode="auto" r:id="rId8">
            <p14:nvContentPartPr>
              <p14:cNvPr id="33" name="Ink 32"/>
              <p14:cNvContentPartPr/>
              <p14:nvPr>
                <p:custDataLst>
                  <p:tags r:id="rId2"/>
                </p:custDataLst>
              </p14:nvPr>
            </p14:nvContentPartPr>
            <p14:xfrm>
              <a:off x="744012" y="6524013"/>
              <a:ext cx="3407040" cy="270000"/>
            </p14:xfrm>
          </p:contentPart>
        </mc:Choice>
        <mc:Fallback xmlns="">
          <p:pic>
            <p:nvPicPr>
              <p:cNvPr id="33" name="Ink 32"/>
              <p:cNvPicPr/>
              <p:nvPr/>
            </p:nvPicPr>
            <p:blipFill>
              <a:blip r:embed="rId9"/>
              <a:stretch>
                <a:fillRect/>
              </a:stretch>
            </p:blipFill>
            <p:spPr>
              <a:xfrm>
                <a:off x="738972" y="6518613"/>
                <a:ext cx="3420360" cy="283320"/>
              </a:xfrm>
              <a:prstGeom prst="rect">
                <a:avLst/>
              </a:prstGeom>
            </p:spPr>
          </p:pic>
        </mc:Fallback>
      </mc:AlternateContent>
      <mc:AlternateContent xmlns:mc="http://schemas.openxmlformats.org/markup-compatibility/2006" xmlns:p14="http://schemas.microsoft.com/office/powerpoint/2010/main">
        <mc:Choice Requires="p14">
          <p:contentPart p14:bwMode="auto" r:id="rId10">
            <p14:nvContentPartPr>
              <p14:cNvPr id="47" name="Ink 46"/>
              <p14:cNvContentPartPr/>
              <p14:nvPr>
                <p:custDataLst>
                  <p:tags r:id="rId3"/>
                </p:custDataLst>
              </p14:nvPr>
            </p14:nvContentPartPr>
            <p14:xfrm>
              <a:off x="1773972" y="5968533"/>
              <a:ext cx="487800" cy="655200"/>
            </p14:xfrm>
          </p:contentPart>
        </mc:Choice>
        <mc:Fallback xmlns="">
          <p:pic>
            <p:nvPicPr>
              <p:cNvPr id="47" name="Ink 46"/>
              <p:cNvPicPr/>
              <p:nvPr/>
            </p:nvPicPr>
            <p:blipFill>
              <a:blip r:embed="rId11"/>
              <a:stretch>
                <a:fillRect/>
              </a:stretch>
            </p:blipFill>
            <p:spPr>
              <a:xfrm>
                <a:off x="1766052" y="5959173"/>
                <a:ext cx="505440" cy="669960"/>
              </a:xfrm>
              <a:prstGeom prst="rect">
                <a:avLst/>
              </a:prstGeom>
            </p:spPr>
          </p:pic>
        </mc:Fallback>
      </mc:AlternateContent>
      <p:sp>
        <p:nvSpPr>
          <p:cNvPr id="5" name="Rectangle 4"/>
          <p:cNvSpPr/>
          <p:nvPr>
            <p:custDataLst>
              <p:tags r:id="rId4"/>
            </p:custDataLst>
          </p:nvPr>
        </p:nvSpPr>
        <p:spPr>
          <a:xfrm>
            <a:off x="609600" y="4114799"/>
            <a:ext cx="7924800" cy="485001"/>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custDataLst>
              <p:tags r:id="rId5"/>
            </p:custDataLst>
          </p:nvPr>
        </p:nvSpPr>
        <p:spPr>
          <a:xfrm>
            <a:off x="4876800" y="4495800"/>
            <a:ext cx="4038600" cy="646331"/>
          </a:xfrm>
          <a:prstGeom prst="rect">
            <a:avLst/>
          </a:prstGeom>
          <a:solidFill>
            <a:schemeClr val="bg1"/>
          </a:solidFill>
          <a:ln>
            <a:solidFill>
              <a:srgbClr val="FF0000"/>
            </a:solidFill>
          </a:ln>
        </p:spPr>
        <p:txBody>
          <a:bodyPr wrap="square">
            <a:spAutoFit/>
          </a:bodyPr>
          <a:lstStyle/>
          <a:p>
            <a:r>
              <a:rPr lang="en-US" dirty="0" smtClean="0">
                <a:solidFill>
                  <a:srgbClr val="FF0000"/>
                </a:solidFill>
                <a:latin typeface="Calibri" panose="020F0502020204030204" pitchFamily="34" charset="0"/>
              </a:rPr>
              <a:t>For comparison: there are about 1.0E+80 atoms in the universe. No big deal.</a:t>
            </a:r>
            <a:endParaRPr lang="en-US" b="1" dirty="0">
              <a:solidFill>
                <a:srgbClr val="FF0000"/>
              </a:solidFill>
            </a:endParaRPr>
          </a:p>
        </p:txBody>
      </p:sp>
    </p:spTree>
    <p:extLst>
      <p:ext uri="{BB962C8B-B14F-4D97-AF65-F5344CB8AC3E}">
        <p14:creationId xmlns:p14="http://schemas.microsoft.com/office/powerpoint/2010/main" val="1035303631"/>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Group 2"/>
          <p:cNvGraphicFramePr>
            <a:graphicFrameLocks noGrp="1"/>
          </p:cNvGraphicFramePr>
          <p:nvPr>
            <p:custDataLst>
              <p:tags r:id="rId1"/>
            </p:custDataLst>
            <p:extLst/>
          </p:nvPr>
        </p:nvGraphicFramePr>
        <p:xfrm>
          <a:off x="609600" y="914400"/>
          <a:ext cx="7942263" cy="5491044"/>
        </p:xfrm>
        <a:graphic>
          <a:graphicData uri="http://schemas.openxmlformats.org/drawingml/2006/table">
            <a:tbl>
              <a:tblPr/>
              <a:tblGrid>
                <a:gridCol w="1424014"/>
                <a:gridCol w="1090586"/>
                <a:gridCol w="1918537"/>
                <a:gridCol w="1891463"/>
                <a:gridCol w="1617663"/>
              </a:tblGrid>
              <a:tr h="480420">
                <a:tc>
                  <a:txBody>
                    <a:bodyPr/>
                    <a:lstStyle/>
                    <a:p>
                      <a:pPr marL="0" marR="0" lvl="0" indent="0" algn="ctr" defTabSz="449263" rtl="0" eaLnBrk="0" fontAlgn="base" latinLnBrk="0" hangingPunct="0">
                        <a:lnSpc>
                          <a:spcPct val="100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800" b="1"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log</a:t>
                      </a:r>
                      <a:r>
                        <a:rPr kumimoji="0" lang="en-US" sz="1800" b="1" i="0" u="none" strike="noStrike" cap="none" normalizeH="0" baseline="-30000" dirty="0" smtClean="0">
                          <a:ln>
                            <a:noFill/>
                          </a:ln>
                          <a:solidFill>
                            <a:srgbClr val="000000"/>
                          </a:solidFill>
                          <a:effectLst/>
                          <a:latin typeface="Times New Roman" panose="02020603050405020304" pitchFamily="18" charset="0"/>
                          <a:cs typeface="Times New Roman" panose="02020603050405020304" pitchFamily="18" charset="0"/>
                        </a:rPr>
                        <a:t>2</a:t>
                      </a:r>
                      <a:r>
                        <a:rPr kumimoji="0" lang="en-US" sz="1800" b="1" i="1"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n</a:t>
                      </a:r>
                    </a:p>
                  </a:txBody>
                  <a:tcPr marL="90000" marR="90000" marT="0" marB="0" anchor="ctr" horzOverflow="overflow">
                    <a:lnL w="5760" cap="flat" cmpd="sng" algn="ctr">
                      <a:solidFill>
                        <a:srgbClr val="000000"/>
                      </a:solidFill>
                      <a:prstDash val="solid"/>
                      <a:round/>
                      <a:headEnd type="none" w="med" len="med"/>
                      <a:tailEnd type="none" w="med" len="med"/>
                    </a:lnL>
                    <a:lnR w="57150" cap="flat" cmpd="sng" algn="ctr">
                      <a:solidFill>
                        <a:schemeClr val="tx1"/>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49263" rtl="0" eaLnBrk="0" fontAlgn="base" latinLnBrk="0" hangingPunct="0">
                        <a:lnSpc>
                          <a:spcPct val="100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800" b="1" i="1"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n</a:t>
                      </a:r>
                    </a:p>
                  </a:txBody>
                  <a:tcPr marL="90000" marR="90000" marT="0" marB="0" anchor="ctr" horzOverflow="overflow">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49263" rtl="0" eaLnBrk="0" fontAlgn="base" latinLnBrk="0" hangingPunct="0">
                        <a:lnSpc>
                          <a:spcPct val="100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800" b="1" i="1"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rPr>
                        <a:t>n</a:t>
                      </a:r>
                      <a:r>
                        <a:rPr kumimoji="0" lang="en-US" sz="1800" b="1"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rPr>
                        <a:t> log</a:t>
                      </a:r>
                      <a:r>
                        <a:rPr kumimoji="0" lang="en-US" sz="1800" b="1" i="0" u="none" strike="noStrike" cap="none" normalizeH="0" baseline="-30000" smtClean="0">
                          <a:ln>
                            <a:noFill/>
                          </a:ln>
                          <a:solidFill>
                            <a:srgbClr val="000000"/>
                          </a:solidFill>
                          <a:effectLst/>
                          <a:latin typeface="Times New Roman" panose="02020603050405020304" pitchFamily="18" charset="0"/>
                          <a:cs typeface="Times New Roman" panose="02020603050405020304" pitchFamily="18" charset="0"/>
                        </a:rPr>
                        <a:t>2</a:t>
                      </a:r>
                      <a:r>
                        <a:rPr kumimoji="0" lang="en-US" sz="1800" b="1" i="1"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rPr>
                        <a:t>n</a:t>
                      </a:r>
                    </a:p>
                  </a:txBody>
                  <a:tcPr marL="90000" marR="90000" marT="0" marB="0" anchor="ctr" horzOverflow="overflow">
                    <a:lnL w="57150" cap="flat" cmpd="sng" algn="ctr">
                      <a:solidFill>
                        <a:schemeClr val="tx1"/>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49263" rtl="0" eaLnBrk="0" fontAlgn="base" latinLnBrk="0" hangingPunct="0">
                        <a:lnSpc>
                          <a:spcPct val="100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800" b="1" i="1"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n</a:t>
                      </a:r>
                      <a:r>
                        <a:rPr kumimoji="0" lang="en-US" sz="1800" b="1" i="0" u="none" strike="noStrike" cap="none" normalizeH="0" baseline="30000" dirty="0" smtClean="0">
                          <a:ln>
                            <a:noFill/>
                          </a:ln>
                          <a:solidFill>
                            <a:srgbClr val="000000"/>
                          </a:solidFill>
                          <a:effectLst/>
                          <a:latin typeface="Times New Roman" panose="02020603050405020304" pitchFamily="18" charset="0"/>
                          <a:cs typeface="Times New Roman" panose="02020603050405020304" pitchFamily="18" charset="0"/>
                        </a:rPr>
                        <a:t>2</a:t>
                      </a:r>
                    </a:p>
                  </a:txBody>
                  <a:tcPr marL="90000" marR="90000" marT="0" marB="0" anchor="ctr" horzOverflow="overflow">
                    <a:lnL w="576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49263" rtl="0" eaLnBrk="0" fontAlgn="base" latinLnBrk="0" hangingPunct="0">
                        <a:lnSpc>
                          <a:spcPct val="100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800" b="1"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2</a:t>
                      </a:r>
                      <a:r>
                        <a:rPr kumimoji="0" lang="en-US" sz="1800" b="1" i="1" u="none" strike="noStrike" cap="none" normalizeH="0" baseline="30000" dirty="0" smtClean="0">
                          <a:ln>
                            <a:noFill/>
                          </a:ln>
                          <a:solidFill>
                            <a:srgbClr val="000000"/>
                          </a:solidFill>
                          <a:effectLst/>
                          <a:latin typeface="Times New Roman" panose="02020603050405020304" pitchFamily="18" charset="0"/>
                          <a:cs typeface="Times New Roman" panose="02020603050405020304" pitchFamily="18" charset="0"/>
                        </a:rPr>
                        <a:t>n</a:t>
                      </a:r>
                    </a:p>
                  </a:txBody>
                  <a:tcPr marL="90000" marR="90000" marT="0" marB="0" anchor="ctr" horzOverflow="overflow">
                    <a:lnL w="576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r>
              <a:tr h="454878">
                <a:tc>
                  <a:txBody>
                    <a:bodyPr/>
                    <a:lstStyle/>
                    <a:p>
                      <a:pPr marL="0" marR="0" lvl="0" indent="0" algn="r" defTabSz="449263" rtl="0" eaLnBrk="0" fontAlgn="base" latinLnBrk="0" hangingPunct="0">
                        <a:lnSpc>
                          <a:spcPct val="100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8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2</a:t>
                      </a:r>
                    </a:p>
                  </a:txBody>
                  <a:tcPr marL="90000" marR="90000" marT="0" marB="0" anchor="ctr" horzOverflow="overflow">
                    <a:lnL w="5760" cap="flat" cmpd="sng" algn="ctr">
                      <a:solidFill>
                        <a:srgbClr val="000000"/>
                      </a:solidFill>
                      <a:prstDash val="solid"/>
                      <a:round/>
                      <a:headEnd type="none" w="med" len="med"/>
                      <a:tailEnd type="none" w="med" len="med"/>
                    </a:lnL>
                    <a:lnR w="57150" cap="flat" cmpd="sng" algn="ctr">
                      <a:solidFill>
                        <a:schemeClr val="tx1"/>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449263" rtl="0" eaLnBrk="0" fontAlgn="base" latinLnBrk="0" hangingPunct="0">
                        <a:lnSpc>
                          <a:spcPct val="100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800" b="1"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4</a:t>
                      </a:r>
                    </a:p>
                  </a:txBody>
                  <a:tcPr marL="90000" marR="90000" marT="0" marB="0" anchor="ctr" horzOverflow="overflow">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449263" rtl="0" eaLnBrk="0" fontAlgn="base" latinLnBrk="0" hangingPunct="0">
                        <a:lnSpc>
                          <a:spcPct val="100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800" b="0"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rPr>
                        <a:t>8</a:t>
                      </a:r>
                    </a:p>
                  </a:txBody>
                  <a:tcPr marL="90000" marR="90000" marT="0" marB="0" anchor="ctr" horzOverflow="overflow">
                    <a:lnL w="57150" cap="flat" cmpd="sng" algn="ctr">
                      <a:solidFill>
                        <a:schemeClr val="tx1"/>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449263" rtl="0" eaLnBrk="0" fontAlgn="base" latinLnBrk="0" hangingPunct="0">
                        <a:lnSpc>
                          <a:spcPct val="100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800" b="0"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rPr>
                        <a:t>16  </a:t>
                      </a:r>
                    </a:p>
                  </a:txBody>
                  <a:tcPr marL="90000" marR="90000" marT="0" marB="0" anchor="ctr" horzOverflow="overflow">
                    <a:lnL w="576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449263" rtl="0" eaLnBrk="0" fontAlgn="base" latinLnBrk="0" hangingPunct="0">
                        <a:lnSpc>
                          <a:spcPct val="100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8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16</a:t>
                      </a:r>
                    </a:p>
                  </a:txBody>
                  <a:tcPr marL="90000" marR="90000" marT="0" marB="0" anchor="ctr" horzOverflow="overflow">
                    <a:lnL w="576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r>
              <a:tr h="454878">
                <a:tc>
                  <a:txBody>
                    <a:bodyPr/>
                    <a:lstStyle/>
                    <a:p>
                      <a:pPr marL="0" marR="0" lvl="0" indent="0" algn="r" defTabSz="449263" rtl="0" eaLnBrk="0" fontAlgn="base" latinLnBrk="0" hangingPunct="0">
                        <a:lnSpc>
                          <a:spcPct val="100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800" b="0"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rPr>
                        <a:t>3</a:t>
                      </a:r>
                    </a:p>
                  </a:txBody>
                  <a:tcPr marL="90000" marR="90000" marT="0" marB="0" anchor="ctr" horzOverflow="overflow">
                    <a:lnL w="5760" cap="flat" cmpd="sng" algn="ctr">
                      <a:solidFill>
                        <a:srgbClr val="000000"/>
                      </a:solidFill>
                      <a:prstDash val="solid"/>
                      <a:round/>
                      <a:headEnd type="none" w="med" len="med"/>
                      <a:tailEnd type="none" w="med" len="med"/>
                    </a:lnL>
                    <a:lnR w="57150" cap="flat" cmpd="sng" algn="ctr">
                      <a:solidFill>
                        <a:schemeClr val="tx1"/>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449263" rtl="0" eaLnBrk="0" fontAlgn="base" latinLnBrk="0" hangingPunct="0">
                        <a:lnSpc>
                          <a:spcPct val="100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800" b="1"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8</a:t>
                      </a:r>
                    </a:p>
                  </a:txBody>
                  <a:tcPr marL="90000" marR="90000" marT="0" marB="0" anchor="ctr" horzOverflow="overflow">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449263" rtl="0" eaLnBrk="0" fontAlgn="base" latinLnBrk="0" hangingPunct="0">
                        <a:lnSpc>
                          <a:spcPct val="100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8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24</a:t>
                      </a:r>
                    </a:p>
                  </a:txBody>
                  <a:tcPr marL="90000" marR="90000" marT="0" marB="0" anchor="ctr" horzOverflow="overflow">
                    <a:lnL w="57150" cap="flat" cmpd="sng" algn="ctr">
                      <a:solidFill>
                        <a:schemeClr val="tx1"/>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449263" rtl="0" eaLnBrk="0" fontAlgn="base" latinLnBrk="0" hangingPunct="0">
                        <a:lnSpc>
                          <a:spcPct val="100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800" b="0"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rPr>
                        <a:t>64 </a:t>
                      </a:r>
                    </a:p>
                  </a:txBody>
                  <a:tcPr marL="90000" marR="90000" marT="0" marB="0" anchor="ctr" horzOverflow="overflow">
                    <a:lnL w="576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449263" rtl="0" eaLnBrk="0" fontAlgn="base" latinLnBrk="0" hangingPunct="0">
                        <a:lnSpc>
                          <a:spcPct val="100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8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256</a:t>
                      </a:r>
                    </a:p>
                  </a:txBody>
                  <a:tcPr marL="90000" marR="90000" marT="0" marB="0" anchor="ctr" horzOverflow="overflow">
                    <a:lnL w="576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r>
              <a:tr h="454878">
                <a:tc>
                  <a:txBody>
                    <a:bodyPr/>
                    <a:lstStyle/>
                    <a:p>
                      <a:pPr marL="0" marR="0" lvl="0" indent="0" algn="r" defTabSz="449263" rtl="0" eaLnBrk="0" fontAlgn="base" latinLnBrk="0" hangingPunct="0">
                        <a:lnSpc>
                          <a:spcPct val="100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800" b="0"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rPr>
                        <a:t>4</a:t>
                      </a:r>
                    </a:p>
                  </a:txBody>
                  <a:tcPr marL="90000" marR="90000" marT="0" marB="0" anchor="ctr" horzOverflow="overflow">
                    <a:lnL w="5760" cap="flat" cmpd="sng" algn="ctr">
                      <a:solidFill>
                        <a:srgbClr val="000000"/>
                      </a:solidFill>
                      <a:prstDash val="solid"/>
                      <a:round/>
                      <a:headEnd type="none" w="med" len="med"/>
                      <a:tailEnd type="none" w="med" len="med"/>
                    </a:lnL>
                    <a:lnR w="57150" cap="flat" cmpd="sng" algn="ctr">
                      <a:solidFill>
                        <a:schemeClr val="tx1"/>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449263" rtl="0" eaLnBrk="0" fontAlgn="base" latinLnBrk="0" hangingPunct="0">
                        <a:lnSpc>
                          <a:spcPct val="100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800" b="1"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16</a:t>
                      </a:r>
                    </a:p>
                  </a:txBody>
                  <a:tcPr marL="90000" marR="90000" marT="0" marB="0" anchor="ctr" horzOverflow="overflow">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449263" rtl="0" eaLnBrk="0" fontAlgn="base" latinLnBrk="0" hangingPunct="0">
                        <a:lnSpc>
                          <a:spcPct val="100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8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64</a:t>
                      </a:r>
                    </a:p>
                  </a:txBody>
                  <a:tcPr marL="90000" marR="90000" marT="0" marB="0" anchor="ctr" horzOverflow="overflow">
                    <a:lnL w="57150" cap="flat" cmpd="sng" algn="ctr">
                      <a:solidFill>
                        <a:schemeClr val="tx1"/>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449263" rtl="0" eaLnBrk="0" fontAlgn="base" latinLnBrk="0" hangingPunct="0">
                        <a:lnSpc>
                          <a:spcPct val="100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800" b="0"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rPr>
                        <a:t>256 </a:t>
                      </a:r>
                    </a:p>
                  </a:txBody>
                  <a:tcPr marL="90000" marR="90000" marT="0" marB="0" anchor="ctr" horzOverflow="overflow">
                    <a:lnL w="576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449263" rtl="0" eaLnBrk="0" fontAlgn="base" latinLnBrk="0" hangingPunct="0">
                        <a:lnSpc>
                          <a:spcPct val="100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8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65,536</a:t>
                      </a:r>
                    </a:p>
                  </a:txBody>
                  <a:tcPr marL="90000" marR="90000" marT="0" marB="0" anchor="ctr" horzOverflow="overflow">
                    <a:lnL w="576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r>
              <a:tr h="454878">
                <a:tc>
                  <a:txBody>
                    <a:bodyPr/>
                    <a:lstStyle/>
                    <a:p>
                      <a:pPr marL="0" marR="0" lvl="0" indent="0" algn="r" defTabSz="449263" rtl="0" eaLnBrk="0" fontAlgn="base" latinLnBrk="0" hangingPunct="0">
                        <a:lnSpc>
                          <a:spcPct val="100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800" b="0"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rPr>
                        <a:t>5</a:t>
                      </a:r>
                    </a:p>
                  </a:txBody>
                  <a:tcPr marL="90000" marR="90000" marT="0" marB="0" anchor="ctr" horzOverflow="overflow">
                    <a:lnL w="5760" cap="flat" cmpd="sng" algn="ctr">
                      <a:solidFill>
                        <a:srgbClr val="000000"/>
                      </a:solidFill>
                      <a:prstDash val="solid"/>
                      <a:round/>
                      <a:headEnd type="none" w="med" len="med"/>
                      <a:tailEnd type="none" w="med" len="med"/>
                    </a:lnL>
                    <a:lnR w="57150" cap="flat" cmpd="sng" algn="ctr">
                      <a:solidFill>
                        <a:schemeClr val="tx1"/>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449263" rtl="0" eaLnBrk="0" fontAlgn="base" latinLnBrk="0" hangingPunct="0">
                        <a:lnSpc>
                          <a:spcPct val="100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800" b="1"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32</a:t>
                      </a:r>
                    </a:p>
                  </a:txBody>
                  <a:tcPr marL="90000" marR="90000" marT="0" marB="0" anchor="ctr" horzOverflow="overflow">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449263" rtl="0" eaLnBrk="0" fontAlgn="base" latinLnBrk="0" hangingPunct="0">
                        <a:lnSpc>
                          <a:spcPct val="100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800" b="0"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rPr>
                        <a:t>160</a:t>
                      </a:r>
                    </a:p>
                  </a:txBody>
                  <a:tcPr marL="90000" marR="90000" marT="0" marB="0" anchor="ctr" horzOverflow="overflow">
                    <a:lnL w="57150" cap="flat" cmpd="sng" algn="ctr">
                      <a:solidFill>
                        <a:schemeClr val="tx1"/>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449263" rtl="0" eaLnBrk="0" fontAlgn="base" latinLnBrk="0" hangingPunct="0">
                        <a:lnSpc>
                          <a:spcPct val="100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8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1,024</a:t>
                      </a:r>
                    </a:p>
                  </a:txBody>
                  <a:tcPr marL="90000" marR="90000" marT="0" marB="0" anchor="ctr" horzOverflow="overflow">
                    <a:lnL w="576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449263" rtl="0" eaLnBrk="0" fontAlgn="base" latinLnBrk="0" hangingPunct="0">
                        <a:lnSpc>
                          <a:spcPct val="100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8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4,294,967,296</a:t>
                      </a:r>
                    </a:p>
                  </a:txBody>
                  <a:tcPr marL="90000" marR="90000" marT="0" marB="0" anchor="ctr" horzOverflow="overflow">
                    <a:lnL w="576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r>
              <a:tr h="454878">
                <a:tc>
                  <a:txBody>
                    <a:bodyPr/>
                    <a:lstStyle/>
                    <a:p>
                      <a:pPr marL="0" marR="0" lvl="0" indent="0" algn="r" defTabSz="449263" rtl="0" eaLnBrk="0" fontAlgn="base" latinLnBrk="0" hangingPunct="0">
                        <a:lnSpc>
                          <a:spcPct val="100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800" b="0"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rPr>
                        <a:t>6</a:t>
                      </a:r>
                    </a:p>
                  </a:txBody>
                  <a:tcPr marL="90000" marR="90000" marT="0" marB="0" anchor="ctr" horzOverflow="overflow">
                    <a:lnL w="5760" cap="flat" cmpd="sng" algn="ctr">
                      <a:solidFill>
                        <a:srgbClr val="000000"/>
                      </a:solidFill>
                      <a:prstDash val="solid"/>
                      <a:round/>
                      <a:headEnd type="none" w="med" len="med"/>
                      <a:tailEnd type="none" w="med" len="med"/>
                    </a:lnL>
                    <a:lnR w="57150" cap="flat" cmpd="sng" algn="ctr">
                      <a:solidFill>
                        <a:schemeClr val="tx1"/>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449263" rtl="0" eaLnBrk="0" fontAlgn="base" latinLnBrk="0" hangingPunct="0">
                        <a:lnSpc>
                          <a:spcPct val="100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800" b="1"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64</a:t>
                      </a:r>
                    </a:p>
                  </a:txBody>
                  <a:tcPr marL="90000" marR="90000" marT="0" marB="0" anchor="ctr" horzOverflow="overflow">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449263" rtl="0" eaLnBrk="0" fontAlgn="base" latinLnBrk="0" hangingPunct="0">
                        <a:lnSpc>
                          <a:spcPct val="100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800" b="0"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rPr>
                        <a:t>384</a:t>
                      </a:r>
                    </a:p>
                  </a:txBody>
                  <a:tcPr marL="90000" marR="90000" marT="0" marB="0" anchor="ctr" horzOverflow="overflow">
                    <a:lnL w="57150" cap="flat" cmpd="sng" algn="ctr">
                      <a:solidFill>
                        <a:schemeClr val="tx1"/>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449263" rtl="0" eaLnBrk="0" fontAlgn="base" latinLnBrk="0" hangingPunct="0">
                        <a:lnSpc>
                          <a:spcPct val="100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8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4,096</a:t>
                      </a:r>
                    </a:p>
                  </a:txBody>
                  <a:tcPr marL="90000" marR="90000" marT="0" marB="0" anchor="ctr" horzOverflow="overflow">
                    <a:lnL w="576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449263" rtl="0" eaLnBrk="0" fontAlgn="base" latinLnBrk="0" hangingPunct="0">
                        <a:lnSpc>
                          <a:spcPct val="100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800" b="0"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rPr>
                        <a:t>1.84 x 10</a:t>
                      </a:r>
                      <a:r>
                        <a:rPr kumimoji="0" lang="en-US" sz="1800" b="0" i="0" u="none" strike="noStrike" cap="none" normalizeH="0" baseline="30000" smtClean="0">
                          <a:ln>
                            <a:noFill/>
                          </a:ln>
                          <a:solidFill>
                            <a:srgbClr val="000000"/>
                          </a:solidFill>
                          <a:effectLst/>
                          <a:latin typeface="Times New Roman" panose="02020603050405020304" pitchFamily="18" charset="0"/>
                          <a:cs typeface="Times New Roman" panose="02020603050405020304" pitchFamily="18" charset="0"/>
                        </a:rPr>
                        <a:t>19</a:t>
                      </a:r>
                      <a:r>
                        <a:rPr kumimoji="0" lang="en-US" sz="1800" b="0"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rPr>
                        <a:t> </a:t>
                      </a:r>
                      <a:endParaRPr kumimoji="0" lang="en-US" sz="18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endParaRPr>
                    </a:p>
                  </a:txBody>
                  <a:tcPr marL="90000" marR="90000" marT="0" marB="0" anchor="ctr" horzOverflow="overflow">
                    <a:lnL w="576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r>
              <a:tr h="454878">
                <a:tc>
                  <a:txBody>
                    <a:bodyPr/>
                    <a:lstStyle/>
                    <a:p>
                      <a:pPr marL="0" marR="0" lvl="0" indent="0" algn="r" defTabSz="449263" rtl="0" eaLnBrk="0" fontAlgn="base" latinLnBrk="0" hangingPunct="0">
                        <a:lnSpc>
                          <a:spcPct val="100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800" b="0"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rPr>
                        <a:t>7</a:t>
                      </a:r>
                    </a:p>
                  </a:txBody>
                  <a:tcPr marL="90000" marR="90000" marT="0" marB="0" anchor="ctr" horzOverflow="overflow">
                    <a:lnL w="5760" cap="flat" cmpd="sng" algn="ctr">
                      <a:solidFill>
                        <a:srgbClr val="000000"/>
                      </a:solidFill>
                      <a:prstDash val="solid"/>
                      <a:round/>
                      <a:headEnd type="none" w="med" len="med"/>
                      <a:tailEnd type="none" w="med" len="med"/>
                    </a:lnL>
                    <a:lnR w="57150" cap="flat" cmpd="sng" algn="ctr">
                      <a:solidFill>
                        <a:schemeClr val="tx1"/>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449263" rtl="0" eaLnBrk="0" fontAlgn="base" latinLnBrk="0" hangingPunct="0">
                        <a:lnSpc>
                          <a:spcPct val="100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800" b="1"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128</a:t>
                      </a:r>
                    </a:p>
                  </a:txBody>
                  <a:tcPr marL="90000" marR="90000" marT="0" marB="0" anchor="ctr" horzOverflow="overflow">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449263" rtl="0" eaLnBrk="0" fontAlgn="base" latinLnBrk="0" hangingPunct="0">
                        <a:lnSpc>
                          <a:spcPct val="100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800" b="0"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rPr>
                        <a:t>896</a:t>
                      </a:r>
                    </a:p>
                  </a:txBody>
                  <a:tcPr marL="90000" marR="90000" marT="0" marB="0" anchor="ctr" horzOverflow="overflow">
                    <a:lnL w="57150" cap="flat" cmpd="sng" algn="ctr">
                      <a:solidFill>
                        <a:schemeClr val="tx1"/>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449263" rtl="0" eaLnBrk="0" fontAlgn="base" latinLnBrk="0" hangingPunct="0">
                        <a:lnSpc>
                          <a:spcPct val="100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800" b="0"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rPr>
                        <a:t>16,384</a:t>
                      </a:r>
                    </a:p>
                  </a:txBody>
                  <a:tcPr marL="90000" marR="90000" marT="0" marB="0" anchor="ctr" horzOverflow="overflow">
                    <a:lnL w="576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449263" rtl="0" eaLnBrk="0" fontAlgn="base" latinLnBrk="0" hangingPunct="0">
                        <a:lnSpc>
                          <a:spcPct val="100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800" b="0"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rPr>
                        <a:t>3.40 x 10</a:t>
                      </a:r>
                      <a:r>
                        <a:rPr kumimoji="0" lang="en-US" sz="1800" b="0" i="0" u="none" strike="noStrike" cap="none" normalizeH="0" baseline="30000" smtClean="0">
                          <a:ln>
                            <a:noFill/>
                          </a:ln>
                          <a:solidFill>
                            <a:srgbClr val="000000"/>
                          </a:solidFill>
                          <a:effectLst/>
                          <a:latin typeface="Times New Roman" panose="02020603050405020304" pitchFamily="18" charset="0"/>
                          <a:cs typeface="Times New Roman" panose="02020603050405020304" pitchFamily="18" charset="0"/>
                        </a:rPr>
                        <a:t>38</a:t>
                      </a:r>
                      <a:endParaRPr kumimoji="0" lang="en-US" sz="1800" b="0" i="0" u="none" strike="noStrike" cap="none" normalizeH="0" baseline="30000" dirty="0" smtClean="0">
                        <a:ln>
                          <a:noFill/>
                        </a:ln>
                        <a:solidFill>
                          <a:srgbClr val="000000"/>
                        </a:solidFill>
                        <a:effectLst/>
                        <a:latin typeface="Times New Roman" panose="02020603050405020304" pitchFamily="18" charset="0"/>
                        <a:cs typeface="Times New Roman" panose="02020603050405020304" pitchFamily="18" charset="0"/>
                      </a:endParaRPr>
                    </a:p>
                  </a:txBody>
                  <a:tcPr marL="90000" marR="90000" marT="0" marB="0" anchor="ctr" horzOverflow="overflow">
                    <a:lnL w="576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r>
              <a:tr h="454878">
                <a:tc>
                  <a:txBody>
                    <a:bodyPr/>
                    <a:lstStyle/>
                    <a:p>
                      <a:pPr marL="0" marR="0" lvl="0" indent="0" algn="r" defTabSz="449263" rtl="0" eaLnBrk="0" fontAlgn="base" latinLnBrk="0" hangingPunct="0">
                        <a:lnSpc>
                          <a:spcPct val="100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800" b="0"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rPr>
                        <a:t>8</a:t>
                      </a:r>
                    </a:p>
                  </a:txBody>
                  <a:tcPr marL="90000" marR="90000" marT="0" marB="0" anchor="ctr" horzOverflow="overflow">
                    <a:lnL w="5760" cap="flat" cmpd="sng" algn="ctr">
                      <a:solidFill>
                        <a:srgbClr val="000000"/>
                      </a:solidFill>
                      <a:prstDash val="solid"/>
                      <a:round/>
                      <a:headEnd type="none" w="med" len="med"/>
                      <a:tailEnd type="none" w="med" len="med"/>
                    </a:lnL>
                    <a:lnR w="57150" cap="flat" cmpd="sng" algn="ctr">
                      <a:solidFill>
                        <a:schemeClr val="tx1"/>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449263" rtl="0" eaLnBrk="0" fontAlgn="base" latinLnBrk="0" hangingPunct="0">
                        <a:lnSpc>
                          <a:spcPct val="100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800" b="1"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256</a:t>
                      </a:r>
                    </a:p>
                  </a:txBody>
                  <a:tcPr marL="90000" marR="90000" marT="0" marB="0" anchor="ctr" horzOverflow="overflow">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449263" rtl="0" eaLnBrk="0" fontAlgn="base" latinLnBrk="0" hangingPunct="0">
                        <a:lnSpc>
                          <a:spcPct val="100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800" b="0"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rPr>
                        <a:t>2,048</a:t>
                      </a:r>
                    </a:p>
                  </a:txBody>
                  <a:tcPr marL="90000" marR="90000" marT="0" marB="0" anchor="ctr" horzOverflow="overflow">
                    <a:lnL w="57150" cap="flat" cmpd="sng" algn="ctr">
                      <a:solidFill>
                        <a:schemeClr val="tx1"/>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449263" rtl="0" eaLnBrk="0" fontAlgn="base" latinLnBrk="0" hangingPunct="0">
                        <a:lnSpc>
                          <a:spcPct val="100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800" b="0"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rPr>
                        <a:t>65,536</a:t>
                      </a:r>
                    </a:p>
                  </a:txBody>
                  <a:tcPr marL="90000" marR="90000" marT="0" marB="0" anchor="ctr" horzOverflow="overflow">
                    <a:lnL w="576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449263" rtl="0" eaLnBrk="0" fontAlgn="base" latinLnBrk="0" hangingPunct="0">
                        <a:lnSpc>
                          <a:spcPct val="100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8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1.16 x 10</a:t>
                      </a:r>
                      <a:r>
                        <a:rPr kumimoji="0" lang="en-US" sz="1800" b="0" i="0" u="none" strike="noStrike" cap="none" normalizeH="0" baseline="30000" dirty="0" smtClean="0">
                          <a:ln>
                            <a:noFill/>
                          </a:ln>
                          <a:solidFill>
                            <a:srgbClr val="000000"/>
                          </a:solidFill>
                          <a:effectLst/>
                          <a:latin typeface="Times New Roman" panose="02020603050405020304" pitchFamily="18" charset="0"/>
                          <a:cs typeface="Times New Roman" panose="02020603050405020304" pitchFamily="18" charset="0"/>
                        </a:rPr>
                        <a:t>77</a:t>
                      </a:r>
                    </a:p>
                  </a:txBody>
                  <a:tcPr marL="90000" marR="90000" marT="0" marB="0" anchor="ctr" horzOverflow="overflow">
                    <a:lnL w="576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r>
              <a:tr h="454878">
                <a:tc>
                  <a:txBody>
                    <a:bodyPr/>
                    <a:lstStyle/>
                    <a:p>
                      <a:pPr marL="0" marR="0" lvl="0" indent="0" algn="r" defTabSz="449263" rtl="0" eaLnBrk="0" fontAlgn="base" latinLnBrk="0" hangingPunct="0">
                        <a:lnSpc>
                          <a:spcPct val="100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800" b="0"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rPr>
                        <a:t>9</a:t>
                      </a:r>
                    </a:p>
                  </a:txBody>
                  <a:tcPr marL="90000" marR="90000" marT="0" marB="0" anchor="ctr" horzOverflow="overflow">
                    <a:lnL w="5760" cap="flat" cmpd="sng" algn="ctr">
                      <a:solidFill>
                        <a:srgbClr val="000000"/>
                      </a:solidFill>
                      <a:prstDash val="solid"/>
                      <a:round/>
                      <a:headEnd type="none" w="med" len="med"/>
                      <a:tailEnd type="none" w="med" len="med"/>
                    </a:lnL>
                    <a:lnR w="57150" cap="flat" cmpd="sng" algn="ctr">
                      <a:solidFill>
                        <a:schemeClr val="tx1"/>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449263" rtl="0" eaLnBrk="0" fontAlgn="base" latinLnBrk="0" hangingPunct="0">
                        <a:lnSpc>
                          <a:spcPct val="100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800" b="1"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512</a:t>
                      </a:r>
                    </a:p>
                  </a:txBody>
                  <a:tcPr marL="90000" marR="90000" marT="0" marB="0" anchor="ctr" horzOverflow="overflow">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449263" rtl="0" eaLnBrk="0" fontAlgn="base" latinLnBrk="0" hangingPunct="0">
                        <a:lnSpc>
                          <a:spcPct val="100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8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4,608</a:t>
                      </a:r>
                    </a:p>
                  </a:txBody>
                  <a:tcPr marL="90000" marR="90000" marT="0" marB="0" anchor="ctr" horzOverflow="overflow">
                    <a:lnL w="57150" cap="flat" cmpd="sng" algn="ctr">
                      <a:solidFill>
                        <a:schemeClr val="tx1"/>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449263" rtl="0" eaLnBrk="0" fontAlgn="base" latinLnBrk="0" hangingPunct="0">
                        <a:lnSpc>
                          <a:spcPct val="100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8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262,144</a:t>
                      </a:r>
                    </a:p>
                  </a:txBody>
                  <a:tcPr marL="90000" marR="90000" marT="0" marB="0" anchor="ctr" horzOverflow="overflow">
                    <a:lnL w="576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449263" rtl="0" eaLnBrk="0" fontAlgn="base" latinLnBrk="0" hangingPunct="0">
                        <a:lnSpc>
                          <a:spcPct val="100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8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1.34 x 10</a:t>
                      </a:r>
                      <a:r>
                        <a:rPr kumimoji="0" lang="en-US" sz="1800" b="0" i="0" u="none" strike="noStrike" cap="none" normalizeH="0" baseline="30000" dirty="0" smtClean="0">
                          <a:ln>
                            <a:noFill/>
                          </a:ln>
                          <a:solidFill>
                            <a:srgbClr val="000000"/>
                          </a:solidFill>
                          <a:effectLst/>
                          <a:latin typeface="Times New Roman" panose="02020603050405020304" pitchFamily="18" charset="0"/>
                          <a:cs typeface="Times New Roman" panose="02020603050405020304" pitchFamily="18" charset="0"/>
                        </a:rPr>
                        <a:t>154</a:t>
                      </a:r>
                    </a:p>
                  </a:txBody>
                  <a:tcPr marL="90000" marR="90000" marT="0" marB="0" anchor="ctr" horzOverflow="overflow">
                    <a:lnL w="576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r>
              <a:tr h="454878">
                <a:tc>
                  <a:txBody>
                    <a:bodyPr/>
                    <a:lstStyle/>
                    <a:p>
                      <a:pPr marL="0" marR="0" lvl="0" indent="0" algn="r" defTabSz="449263" rtl="0" eaLnBrk="0" fontAlgn="base" latinLnBrk="0" hangingPunct="0">
                        <a:lnSpc>
                          <a:spcPct val="100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800" b="0"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rPr>
                        <a:t>10</a:t>
                      </a:r>
                    </a:p>
                  </a:txBody>
                  <a:tcPr marL="90000" marR="90000" marT="0" marB="0" anchor="ctr" horzOverflow="overflow">
                    <a:lnL w="5760" cap="flat" cmpd="sng" algn="ctr">
                      <a:solidFill>
                        <a:srgbClr val="000000"/>
                      </a:solidFill>
                      <a:prstDash val="solid"/>
                      <a:round/>
                      <a:headEnd type="none" w="med" len="med"/>
                      <a:tailEnd type="none" w="med" len="med"/>
                    </a:lnL>
                    <a:lnR w="57150" cap="flat" cmpd="sng" algn="ctr">
                      <a:solidFill>
                        <a:schemeClr val="tx1"/>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449263" rtl="0" eaLnBrk="0" fontAlgn="base" latinLnBrk="0" hangingPunct="0">
                        <a:lnSpc>
                          <a:spcPct val="100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800" b="1"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1,024</a:t>
                      </a:r>
                    </a:p>
                  </a:txBody>
                  <a:tcPr marL="90000" marR="90000" marT="0" marB="0" anchor="ctr" horzOverflow="overflow">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449263" rtl="0" eaLnBrk="0" fontAlgn="base" latinLnBrk="0" hangingPunct="0">
                        <a:lnSpc>
                          <a:spcPct val="100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kumimoji="0" lang="en-US" sz="18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10,240  </a:t>
                      </a:r>
                    </a:p>
                    <a:p>
                      <a:pPr marL="0" marR="0" lvl="0" indent="0" algn="r" defTabSz="449263" rtl="0" eaLnBrk="0" fontAlgn="base" latinLnBrk="0" hangingPunct="0">
                        <a:lnSpc>
                          <a:spcPct val="100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kumimoji="0" lang="en-US" sz="18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a:t>
                      </a:r>
                      <a:r>
                        <a:rPr lang="en-US" sz="1800" u="none" strike="noStrike" dirty="0" smtClean="0">
                          <a:effectLst/>
                          <a:latin typeface="Times New Roman" panose="02020603050405020304" pitchFamily="18" charset="0"/>
                          <a:cs typeface="Times New Roman" panose="02020603050405020304" pitchFamily="18" charset="0"/>
                        </a:rPr>
                        <a:t>.000003s</a:t>
                      </a:r>
                      <a:r>
                        <a:rPr kumimoji="0" lang="en-US" sz="18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a:t>
                      </a:r>
                      <a:endParaRPr lang="en-US" sz="1800" b="0" i="0" u="none" strike="noStrike" dirty="0" smtClean="0">
                        <a:solidFill>
                          <a:srgbClr val="000000"/>
                        </a:solidFill>
                        <a:effectLst/>
                        <a:latin typeface="Times New Roman" panose="02020603050405020304" pitchFamily="18" charset="0"/>
                        <a:cs typeface="Times New Roman" panose="02020603050405020304" pitchFamily="18" charset="0"/>
                      </a:endParaRPr>
                    </a:p>
                  </a:txBody>
                  <a:tcPr marL="90000" marR="90000" marT="0" marB="0" anchor="ctr" horzOverflow="overflow">
                    <a:lnL w="57150" cap="flat" cmpd="sng" algn="ctr">
                      <a:solidFill>
                        <a:schemeClr val="tx1"/>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449263" rtl="0" eaLnBrk="0" fontAlgn="base" latinLnBrk="0" hangingPunct="0">
                        <a:lnSpc>
                          <a:spcPct val="100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kumimoji="0" lang="en-US" sz="18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1,048,576 (</a:t>
                      </a:r>
                      <a:r>
                        <a:rPr kumimoji="0" lang="en-US" sz="18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.0003</a:t>
                      </a:r>
                      <a:r>
                        <a:rPr lang="en-US" sz="1800" u="none" strike="noStrike" dirty="0" smtClean="0">
                          <a:effectLst/>
                          <a:latin typeface="Times New Roman" panose="02020603050405020304" pitchFamily="18" charset="0"/>
                          <a:cs typeface="Times New Roman" panose="02020603050405020304" pitchFamily="18" charset="0"/>
                        </a:rPr>
                        <a:t>s</a:t>
                      </a:r>
                      <a:r>
                        <a:rPr kumimoji="0" lang="en-US" sz="18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a:t>
                      </a:r>
                      <a:endParaRPr lang="en-US" sz="1800" b="0" i="0" u="none" strike="noStrike" dirty="0" smtClean="0">
                        <a:solidFill>
                          <a:srgbClr val="000000"/>
                        </a:solidFill>
                        <a:effectLst/>
                        <a:latin typeface="Times New Roman" panose="02020603050405020304" pitchFamily="18" charset="0"/>
                        <a:cs typeface="Times New Roman" panose="02020603050405020304" pitchFamily="18" charset="0"/>
                      </a:endParaRPr>
                    </a:p>
                  </a:txBody>
                  <a:tcPr marL="90000" marR="90000" marT="0" marB="0" horzOverflow="overflow">
                    <a:lnL w="576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449263" rtl="0" eaLnBrk="0" fontAlgn="base" latinLnBrk="0" hangingPunct="0">
                        <a:lnSpc>
                          <a:spcPct val="100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8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1.80 x 10</a:t>
                      </a:r>
                      <a:r>
                        <a:rPr kumimoji="0" lang="en-US" sz="1800" b="0" i="0" u="none" strike="noStrike" cap="none" normalizeH="0" baseline="30000" dirty="0" smtClean="0">
                          <a:ln>
                            <a:noFill/>
                          </a:ln>
                          <a:solidFill>
                            <a:srgbClr val="000000"/>
                          </a:solidFill>
                          <a:effectLst/>
                          <a:latin typeface="Times New Roman" panose="02020603050405020304" pitchFamily="18" charset="0"/>
                          <a:cs typeface="Times New Roman" panose="02020603050405020304" pitchFamily="18" charset="0"/>
                        </a:rPr>
                        <a:t>308</a:t>
                      </a:r>
                    </a:p>
                  </a:txBody>
                  <a:tcPr marL="90000" marR="90000" marT="0" marB="0" anchor="ctr" horzOverflow="overflow">
                    <a:lnL w="576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r>
              <a:tr h="454878">
                <a:tc>
                  <a:txBody>
                    <a:bodyPr/>
                    <a:lstStyle/>
                    <a:p>
                      <a:pPr marL="0" marR="0" lvl="0" indent="0" algn="r" defTabSz="449263" rtl="0" eaLnBrk="0" fontAlgn="base" latinLnBrk="0" hangingPunct="0">
                        <a:lnSpc>
                          <a:spcPct val="100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8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30</a:t>
                      </a:r>
                    </a:p>
                  </a:txBody>
                  <a:tcPr marL="90000" marR="90000" marT="0" marB="0" anchor="ctr" horzOverflow="overflow">
                    <a:lnL w="5760" cap="flat" cmpd="sng" algn="ctr">
                      <a:solidFill>
                        <a:srgbClr val="000000"/>
                      </a:solidFill>
                      <a:prstDash val="solid"/>
                      <a:round/>
                      <a:headEnd type="none" w="med" len="med"/>
                      <a:tailEnd type="none" w="med" len="med"/>
                    </a:lnL>
                    <a:lnR w="57150" cap="flat" cmpd="sng" algn="ctr">
                      <a:solidFill>
                        <a:schemeClr val="tx1"/>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449263" rtl="0" eaLnBrk="0" fontAlgn="base" latinLnBrk="0" hangingPunct="0">
                        <a:lnSpc>
                          <a:spcPct val="100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800" b="1"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1,100, 000,000</a:t>
                      </a:r>
                    </a:p>
                  </a:txBody>
                  <a:tcPr marL="90000" marR="90000" marT="0" marB="0" anchor="ctr" horzOverflow="overflow">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60" cap="flat" cmpd="sng" algn="ctr">
                      <a:solidFill>
                        <a:srgbClr val="000000"/>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449263" rtl="0" eaLnBrk="0" fontAlgn="base" latinLnBrk="0" hangingPunct="0">
                        <a:lnSpc>
                          <a:spcPct val="100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800" b="0" i="0" u="none" strike="noStrike" dirty="0" smtClean="0">
                          <a:solidFill>
                            <a:srgbClr val="000000"/>
                          </a:solidFill>
                          <a:effectLst/>
                          <a:latin typeface="Times New Roman" panose="02020603050405020304" pitchFamily="18" charset="0"/>
                          <a:cs typeface="Times New Roman" panose="02020603050405020304" pitchFamily="18" charset="0"/>
                        </a:rPr>
                        <a:t>33038341600</a:t>
                      </a:r>
                    </a:p>
                    <a:p>
                      <a:pPr marL="0" marR="0" lvl="0" indent="0" algn="r" defTabSz="449263" rtl="0" eaLnBrk="0" fontAlgn="base" latinLnBrk="0" hangingPunct="0">
                        <a:lnSpc>
                          <a:spcPct val="100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800" b="0" i="0" u="none" strike="noStrike" dirty="0" smtClean="0">
                          <a:solidFill>
                            <a:srgbClr val="000000"/>
                          </a:solidFill>
                          <a:effectLst/>
                          <a:latin typeface="Times New Roman" panose="02020603050405020304" pitchFamily="18" charset="0"/>
                          <a:cs typeface="Times New Roman" panose="02020603050405020304" pitchFamily="18" charset="0"/>
                        </a:rPr>
                        <a:t>(11s)</a:t>
                      </a:r>
                    </a:p>
                  </a:txBody>
                  <a:tcPr marL="90000" marR="90000" marT="0" marB="0" anchor="ctr" horzOverflow="overflow">
                    <a:lnL w="57150" cap="flat" cmpd="sng" algn="ctr">
                      <a:solidFill>
                        <a:schemeClr val="tx1"/>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449263" rtl="0" eaLnBrk="0" fontAlgn="base" latinLnBrk="0" hangingPunct="0">
                        <a:lnSpc>
                          <a:spcPct val="100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400" b="0" i="0" u="none" strike="noStrike" dirty="0" smtClean="0">
                          <a:solidFill>
                            <a:srgbClr val="000000"/>
                          </a:solidFill>
                          <a:effectLst/>
                          <a:latin typeface="Times New Roman" panose="02020603050405020304" pitchFamily="18" charset="0"/>
                          <a:cs typeface="Times New Roman" panose="02020603050405020304" pitchFamily="18" charset="0"/>
                        </a:rPr>
                        <a:t>1210000000000000000</a:t>
                      </a:r>
                      <a:r>
                        <a:rPr lang="en-US" sz="1800" b="0" i="0" u="none" strike="noStrike" dirty="0" smtClean="0">
                          <a:solidFill>
                            <a:srgbClr val="000000"/>
                          </a:solidFill>
                          <a:effectLst/>
                          <a:latin typeface="Times New Roman" panose="02020603050405020304" pitchFamily="18" charset="0"/>
                          <a:cs typeface="Times New Roman" panose="02020603050405020304" pitchFamily="18" charset="0"/>
                        </a:rPr>
                        <a:t> (403333333s = 767 years)</a:t>
                      </a:r>
                    </a:p>
                  </a:txBody>
                  <a:tcPr marL="90000" marR="90000" marT="0" marB="0" horzOverflow="overflow">
                    <a:lnL w="576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449263" rtl="0" eaLnBrk="0" fontAlgn="base" latinLnBrk="0" hangingPunct="0">
                        <a:lnSpc>
                          <a:spcPct val="100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kumimoji="0" lang="en-US" sz="1800" b="0" i="0" u="none" strike="noStrike" cap="none" normalizeH="0" baseline="30000" dirty="0" smtClean="0">
                        <a:ln>
                          <a:noFill/>
                        </a:ln>
                        <a:solidFill>
                          <a:srgbClr val="000000"/>
                        </a:solidFill>
                        <a:effectLst/>
                        <a:latin typeface="Times New Roman" panose="02020603050405020304" pitchFamily="18" charset="0"/>
                        <a:cs typeface="Times New Roman" panose="02020603050405020304" pitchFamily="18" charset="0"/>
                      </a:endParaRPr>
                    </a:p>
                  </a:txBody>
                  <a:tcPr marL="90000" marR="90000" marT="0" marB="0" anchor="ctr" horzOverflow="overflow">
                    <a:lnL w="576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r>
            </a:tbl>
          </a:graphicData>
        </a:graphic>
      </p:graphicFrame>
      <mc:AlternateContent xmlns:mc="http://schemas.openxmlformats.org/markup-compatibility/2006" xmlns:p14="http://schemas.microsoft.com/office/powerpoint/2010/main">
        <mc:Choice Requires="p14">
          <p:contentPart p14:bwMode="auto" r:id="rId8">
            <p14:nvContentPartPr>
              <p14:cNvPr id="33" name="Ink 32"/>
              <p14:cNvContentPartPr/>
              <p14:nvPr>
                <p:custDataLst>
                  <p:tags r:id="rId2"/>
                </p:custDataLst>
              </p14:nvPr>
            </p14:nvContentPartPr>
            <p14:xfrm>
              <a:off x="744012" y="6524013"/>
              <a:ext cx="3407040" cy="270000"/>
            </p14:xfrm>
          </p:contentPart>
        </mc:Choice>
        <mc:Fallback xmlns="">
          <p:pic>
            <p:nvPicPr>
              <p:cNvPr id="33" name="Ink 32"/>
              <p:cNvPicPr/>
              <p:nvPr/>
            </p:nvPicPr>
            <p:blipFill>
              <a:blip r:embed="rId9"/>
              <a:stretch>
                <a:fillRect/>
              </a:stretch>
            </p:blipFill>
            <p:spPr>
              <a:xfrm>
                <a:off x="738972" y="6518613"/>
                <a:ext cx="3420360" cy="283320"/>
              </a:xfrm>
              <a:prstGeom prst="rect">
                <a:avLst/>
              </a:prstGeom>
            </p:spPr>
          </p:pic>
        </mc:Fallback>
      </mc:AlternateContent>
      <mc:AlternateContent xmlns:mc="http://schemas.openxmlformats.org/markup-compatibility/2006" xmlns:p14="http://schemas.microsoft.com/office/powerpoint/2010/main">
        <mc:Choice Requires="p14">
          <p:contentPart p14:bwMode="auto" r:id="rId10">
            <p14:nvContentPartPr>
              <p14:cNvPr id="47" name="Ink 46"/>
              <p14:cNvContentPartPr/>
              <p14:nvPr>
                <p:custDataLst>
                  <p:tags r:id="rId3"/>
                </p:custDataLst>
              </p14:nvPr>
            </p14:nvContentPartPr>
            <p14:xfrm>
              <a:off x="1773972" y="5968533"/>
              <a:ext cx="487800" cy="655200"/>
            </p14:xfrm>
          </p:contentPart>
        </mc:Choice>
        <mc:Fallback xmlns="">
          <p:pic>
            <p:nvPicPr>
              <p:cNvPr id="47" name="Ink 46"/>
              <p:cNvPicPr/>
              <p:nvPr/>
            </p:nvPicPr>
            <p:blipFill>
              <a:blip r:embed="rId11"/>
              <a:stretch>
                <a:fillRect/>
              </a:stretch>
            </p:blipFill>
            <p:spPr>
              <a:xfrm>
                <a:off x="1766052" y="5959173"/>
                <a:ext cx="505440" cy="669960"/>
              </a:xfrm>
              <a:prstGeom prst="rect">
                <a:avLst/>
              </a:prstGeom>
            </p:spPr>
          </p:pic>
        </mc:Fallback>
      </mc:AlternateContent>
      <p:sp>
        <p:nvSpPr>
          <p:cNvPr id="5" name="Rectangle 4"/>
          <p:cNvSpPr/>
          <p:nvPr>
            <p:custDataLst>
              <p:tags r:id="rId4"/>
            </p:custDataLst>
          </p:nvPr>
        </p:nvSpPr>
        <p:spPr>
          <a:xfrm>
            <a:off x="609600" y="5562599"/>
            <a:ext cx="7924800" cy="838201"/>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custDataLst>
              <p:tags r:id="rId5"/>
            </p:custDataLst>
          </p:nvPr>
        </p:nvSpPr>
        <p:spPr>
          <a:xfrm>
            <a:off x="7391400" y="5783867"/>
            <a:ext cx="533400" cy="369332"/>
          </a:xfrm>
          <a:prstGeom prst="rect">
            <a:avLst/>
          </a:prstGeom>
          <a:solidFill>
            <a:schemeClr val="bg1"/>
          </a:solidFill>
          <a:ln>
            <a:solidFill>
              <a:srgbClr val="FF0000"/>
            </a:solidFill>
          </a:ln>
        </p:spPr>
        <p:txBody>
          <a:bodyPr wrap="square">
            <a:spAutoFit/>
          </a:bodyPr>
          <a:lstStyle/>
          <a:p>
            <a:r>
              <a:rPr lang="en-US" dirty="0" smtClean="0">
                <a:solidFill>
                  <a:srgbClr val="FF0000"/>
                </a:solidFill>
                <a:latin typeface="Calibri" panose="020F0502020204030204" pitchFamily="34" charset="0"/>
              </a:rPr>
              <a:t>LOL</a:t>
            </a:r>
            <a:endParaRPr lang="en-US" b="1" dirty="0">
              <a:solidFill>
                <a:srgbClr val="FF0000"/>
              </a:solidFill>
            </a:endParaRPr>
          </a:p>
        </p:txBody>
      </p:sp>
    </p:spTree>
    <p:extLst>
      <p:ext uri="{BB962C8B-B14F-4D97-AF65-F5344CB8AC3E}">
        <p14:creationId xmlns:p14="http://schemas.microsoft.com/office/powerpoint/2010/main" val="2662616660"/>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custDataLst>
              <p:tags r:id="rId1"/>
            </p:custDataLst>
          </p:nvPr>
        </p:nvSpPr>
        <p:spPr/>
        <p:txBody>
          <a:bodyPr/>
          <a:lstStyle/>
          <a:p>
            <a:r>
              <a:rPr lang="en-US" dirty="0" smtClean="0"/>
              <a:t>So what do we do now?</a:t>
            </a:r>
            <a:endParaRPr lang="en-US" dirty="0"/>
          </a:p>
        </p:txBody>
      </p:sp>
      <p:sp>
        <p:nvSpPr>
          <p:cNvPr id="7" name="Text Placeholder 6"/>
          <p:cNvSpPr>
            <a:spLocks noGrp="1"/>
          </p:cNvSpPr>
          <p:nvPr>
            <p:ph type="body" idx="1"/>
            <p:custDataLst>
              <p:tags r:id="rId2"/>
            </p:custDataLst>
          </p:nvPr>
        </p:nvSpPr>
        <p:spPr/>
        <p:txBody>
          <a:bodyPr/>
          <a:lstStyle/>
          <a:p>
            <a:endParaRPr lang="en-US" dirty="0"/>
          </a:p>
        </p:txBody>
      </p:sp>
    </p:spTree>
    <p:extLst>
      <p:ext uri="{BB962C8B-B14F-4D97-AF65-F5344CB8AC3E}">
        <p14:creationId xmlns:p14="http://schemas.microsoft.com/office/powerpoint/2010/main" val="20655644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custDataLst>
              <p:tags r:id="rId1"/>
            </p:custDataLst>
          </p:nvPr>
        </p:nvSpPr>
        <p:spPr>
          <a:xfrm>
            <a:off x="761652" y="533400"/>
            <a:ext cx="7024744" cy="1143000"/>
          </a:xfrm>
        </p:spPr>
        <p:txBody>
          <a:bodyPr/>
          <a:lstStyle/>
          <a:p>
            <a:r>
              <a:rPr lang="en-US" dirty="0" smtClean="0"/>
              <a:t>Current options</a:t>
            </a:r>
            <a:endParaRPr lang="en-US" dirty="0"/>
          </a:p>
        </p:txBody>
      </p:sp>
      <p:sp>
        <p:nvSpPr>
          <p:cNvPr id="2" name="Content Placeholder 1"/>
          <p:cNvSpPr>
            <a:spLocks noGrp="1"/>
          </p:cNvSpPr>
          <p:nvPr>
            <p:ph idx="1"/>
            <p:custDataLst>
              <p:tags r:id="rId2"/>
            </p:custDataLst>
          </p:nvPr>
        </p:nvSpPr>
        <p:spPr>
          <a:xfrm>
            <a:off x="990600" y="1905000"/>
            <a:ext cx="7239000" cy="4267200"/>
          </a:xfrm>
        </p:spPr>
        <p:txBody>
          <a:bodyPr>
            <a:normAutofit lnSpcReduction="10000"/>
          </a:bodyPr>
          <a:lstStyle/>
          <a:p>
            <a:pPr marL="525780" indent="-457200">
              <a:buFont typeface="+mj-lt"/>
              <a:buAutoNum type="arabicPeriod"/>
            </a:pPr>
            <a:r>
              <a:rPr lang="en-US" dirty="0" smtClean="0"/>
              <a:t>Use an approach that finds progressively better and better solutions over time, and let it run as long as you can</a:t>
            </a:r>
          </a:p>
          <a:p>
            <a:pPr marL="525780" indent="-457200">
              <a:buFont typeface="+mj-lt"/>
              <a:buAutoNum type="arabicPeriod"/>
            </a:pPr>
            <a:r>
              <a:rPr lang="en-US" dirty="0" smtClean="0"/>
              <a:t>Use a randomized approach: make randomized choices and hope for the best</a:t>
            </a:r>
          </a:p>
          <a:p>
            <a:pPr marL="525780" indent="-457200">
              <a:buFont typeface="+mj-lt"/>
              <a:buAutoNum type="arabicPeriod"/>
            </a:pPr>
            <a:r>
              <a:rPr lang="en-US" dirty="0" smtClean="0"/>
              <a:t>Use a “greedy” approach: at each juncture, make what looks to be the best choice for the immediate future (may not be in the big picture) and hope for the best</a:t>
            </a:r>
          </a:p>
          <a:p>
            <a:pPr marL="525780" indent="-457200">
              <a:buFont typeface="+mj-lt"/>
              <a:buAutoNum type="arabicPeriod"/>
            </a:pPr>
            <a:r>
              <a:rPr lang="en-US" dirty="0" smtClean="0"/>
              <a:t>Maybe your specific input data has certain properties that make it easier to solve</a:t>
            </a:r>
          </a:p>
        </p:txBody>
      </p:sp>
    </p:spTree>
    <p:extLst>
      <p:ext uri="{BB962C8B-B14F-4D97-AF65-F5344CB8AC3E}">
        <p14:creationId xmlns:p14="http://schemas.microsoft.com/office/powerpoint/2010/main" val="347138371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normAutofit fontScale="90000"/>
          </a:bodyPr>
          <a:lstStyle/>
          <a:p>
            <a:r>
              <a:rPr lang="en-US" dirty="0" smtClean="0"/>
              <a:t>These options are not as terrible as you might think</a:t>
            </a:r>
            <a:endParaRPr lang="en-US" dirty="0"/>
          </a:p>
        </p:txBody>
      </p:sp>
      <p:sp>
        <p:nvSpPr>
          <p:cNvPr id="3" name="Content Placeholder 2"/>
          <p:cNvSpPr>
            <a:spLocks noGrp="1"/>
          </p:cNvSpPr>
          <p:nvPr>
            <p:ph idx="1"/>
            <p:custDataLst>
              <p:tags r:id="rId2"/>
            </p:custDataLst>
          </p:nvPr>
        </p:nvSpPr>
        <p:spPr/>
        <p:txBody>
          <a:bodyPr>
            <a:normAutofit fontScale="92500"/>
          </a:bodyPr>
          <a:lstStyle/>
          <a:p>
            <a:r>
              <a:rPr lang="en-US" dirty="0" smtClean="0"/>
              <a:t>For some NP-hard optimization problems, a greedy approach can be </a:t>
            </a:r>
            <a:r>
              <a:rPr lang="en-US" b="1" dirty="0" smtClean="0"/>
              <a:t>guaranteed</a:t>
            </a:r>
            <a:r>
              <a:rPr lang="en-US" dirty="0" smtClean="0"/>
              <a:t> to find a solution that is “close to” the best possible solution</a:t>
            </a:r>
          </a:p>
          <a:p>
            <a:r>
              <a:rPr lang="en-US" dirty="0" smtClean="0"/>
              <a:t>Greedy (polynomial-time) algorithms can be </a:t>
            </a:r>
            <a:r>
              <a:rPr lang="en-US" b="1" dirty="0" smtClean="0"/>
              <a:t>provably optimal </a:t>
            </a:r>
            <a:r>
              <a:rPr lang="en-US" dirty="0" smtClean="0"/>
              <a:t>for inputs </a:t>
            </a:r>
            <a:r>
              <a:rPr lang="en-US" i="1" dirty="0" smtClean="0"/>
              <a:t>with specific properties</a:t>
            </a:r>
            <a:endParaRPr lang="en-US" dirty="0"/>
          </a:p>
          <a:p>
            <a:pPr lvl="1"/>
            <a:r>
              <a:rPr lang="en-US" dirty="0" smtClean="0"/>
              <a:t>These properties are not uncommon in some settings (ex: Directed, Acyclic Graph (“DAG”) as a special case of general Graphs)</a:t>
            </a:r>
            <a:endParaRPr lang="en-US" dirty="0"/>
          </a:p>
        </p:txBody>
      </p:sp>
    </p:spTree>
    <p:extLst>
      <p:ext uri="{BB962C8B-B14F-4D97-AF65-F5344CB8AC3E}">
        <p14:creationId xmlns:p14="http://schemas.microsoft.com/office/powerpoint/2010/main" val="376274120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en-US" dirty="0" smtClean="0"/>
              <a:t>Discussion:</a:t>
            </a:r>
            <a:endParaRPr lang="en-US" dirty="0"/>
          </a:p>
        </p:txBody>
      </p:sp>
      <p:sp>
        <p:nvSpPr>
          <p:cNvPr id="3" name="Content Placeholder 2"/>
          <p:cNvSpPr>
            <a:spLocks noGrp="1"/>
          </p:cNvSpPr>
          <p:nvPr>
            <p:ph idx="1"/>
            <p:custDataLst>
              <p:tags r:id="rId2"/>
            </p:custDataLst>
          </p:nvPr>
        </p:nvSpPr>
        <p:spPr/>
        <p:txBody>
          <a:bodyPr/>
          <a:lstStyle/>
          <a:p>
            <a:r>
              <a:rPr lang="en-US" dirty="0" smtClean="0"/>
              <a:t>Can you describe properties of instances of the Traveling Salesperson Problem that would make the instance provably easy to solve?</a:t>
            </a:r>
            <a:endParaRPr lang="en-US" dirty="0"/>
          </a:p>
        </p:txBody>
      </p:sp>
    </p:spTree>
    <p:extLst>
      <p:ext uri="{BB962C8B-B14F-4D97-AF65-F5344CB8AC3E}">
        <p14:creationId xmlns:p14="http://schemas.microsoft.com/office/powerpoint/2010/main" val="24495206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pic>
        <p:nvPicPr>
          <p:cNvPr id="3076" name="Picture 4" descr="File:John Muir Trail.jpg"/>
          <p:cNvPicPr>
            <a:picLocks noChangeAspect="1" noChangeArrowheads="1"/>
          </p:cNvPicPr>
          <p:nvPr>
            <p:custDataLst>
              <p:tags r:id="rId1"/>
            </p:custDataLst>
          </p:nvPr>
        </p:nvPicPr>
        <p:blipFill>
          <a:blip r:embed="rId6">
            <a:extLst>
              <a:ext uri="{28A0092B-C50C-407E-A947-70E740481C1C}">
                <a14:useLocalDpi xmlns:a14="http://schemas.microsoft.com/office/drawing/2010/main" val="0"/>
              </a:ext>
            </a:extLst>
          </a:blip>
          <a:srcRect/>
          <a:stretch>
            <a:fillRect/>
          </a:stretch>
        </p:blipFill>
        <p:spPr bwMode="auto">
          <a:xfrm>
            <a:off x="4876800" y="685800"/>
            <a:ext cx="3733800" cy="280035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custDataLst>
              <p:tags r:id="rId2"/>
            </p:custDataLst>
          </p:nvPr>
        </p:nvSpPr>
        <p:spPr/>
        <p:txBody>
          <a:bodyPr/>
          <a:lstStyle/>
          <a:p>
            <a:r>
              <a:rPr lang="en-US" smtClean="0"/>
              <a:t>Knapsack problem</a:t>
            </a:r>
            <a:endParaRPr lang="en-US" dirty="0"/>
          </a:p>
        </p:txBody>
      </p:sp>
      <p:sp>
        <p:nvSpPr>
          <p:cNvPr id="3" name="Content Placeholder 2"/>
          <p:cNvSpPr>
            <a:spLocks noGrp="1"/>
          </p:cNvSpPr>
          <p:nvPr>
            <p:ph idx="1"/>
            <p:custDataLst>
              <p:tags r:id="rId3"/>
            </p:custDataLst>
          </p:nvPr>
        </p:nvSpPr>
        <p:spPr>
          <a:xfrm>
            <a:off x="1043492" y="2510823"/>
            <a:ext cx="6777317" cy="3508977"/>
          </a:xfrm>
          <a:solidFill>
            <a:srgbClr val="FFFFFF">
              <a:alpha val="38039"/>
            </a:srgbClr>
          </a:solidFill>
        </p:spPr>
        <p:txBody>
          <a:bodyPr>
            <a:normAutofit fontScale="92500" lnSpcReduction="10000"/>
          </a:bodyPr>
          <a:lstStyle/>
          <a:p>
            <a:r>
              <a:rPr lang="en-US" dirty="0" smtClean="0"/>
              <a:t>You are packing for a backpacking trip on the John Muir trail, and your pack has capacity W kg</a:t>
            </a:r>
          </a:p>
          <a:p>
            <a:r>
              <a:rPr lang="en-US" dirty="0" smtClean="0"/>
              <a:t>You have several items you’d like to bring, each one has an associated</a:t>
            </a:r>
          </a:p>
          <a:p>
            <a:pPr lvl="1"/>
            <a:r>
              <a:rPr lang="en-US" dirty="0" smtClean="0"/>
              <a:t>Weight </a:t>
            </a:r>
            <a:r>
              <a:rPr lang="en-US" dirty="0" err="1" smtClean="0"/>
              <a:t>wi</a:t>
            </a:r>
            <a:r>
              <a:rPr lang="en-US" dirty="0" smtClean="0"/>
              <a:t> in kg</a:t>
            </a:r>
          </a:p>
          <a:p>
            <a:pPr lvl="1"/>
            <a:r>
              <a:rPr lang="en-US" dirty="0" smtClean="0"/>
              <a:t>Value vi (say in units of happiness that item will bring you)</a:t>
            </a:r>
          </a:p>
          <a:p>
            <a:r>
              <a:rPr lang="en-US" dirty="0" smtClean="0"/>
              <a:t>Which items should you pack to maximize your happiness?</a:t>
            </a:r>
          </a:p>
          <a:p>
            <a:endParaRPr lang="en-US" dirty="0"/>
          </a:p>
        </p:txBody>
      </p:sp>
      <p:graphicFrame>
        <p:nvGraphicFramePr>
          <p:cNvPr id="4" name="Table 3"/>
          <p:cNvGraphicFramePr>
            <a:graphicFrameLocks noGrp="1"/>
          </p:cNvGraphicFramePr>
          <p:nvPr>
            <p:custDataLst>
              <p:tags r:id="rId4"/>
            </p:custDataLst>
            <p:extLst>
              <p:ext uri="{D42A27DB-BD31-4B8C-83A1-F6EECF244321}">
                <p14:modId xmlns:p14="http://schemas.microsoft.com/office/powerpoint/2010/main" val="3155181981"/>
              </p:ext>
            </p:extLst>
          </p:nvPr>
        </p:nvGraphicFramePr>
        <p:xfrm>
          <a:off x="3469289" y="6214016"/>
          <a:ext cx="5662612" cy="640080"/>
        </p:xfrm>
        <a:graphic>
          <a:graphicData uri="http://schemas.openxmlformats.org/drawingml/2006/table">
            <a:tbl>
              <a:tblPr/>
              <a:tblGrid>
                <a:gridCol w="5298847"/>
                <a:gridCol w="363765"/>
              </a:tblGrid>
              <a:tr h="61140">
                <a:tc>
                  <a:txBody>
                    <a:bodyPr/>
                    <a:lstStyle/>
                    <a:p>
                      <a:r>
                        <a:rPr lang="en-US" sz="700" dirty="0"/>
                        <a:t>This file is licensed under the </a:t>
                      </a:r>
                      <a:r>
                        <a:rPr lang="en-US" sz="700" u="none" strike="noStrike" dirty="0">
                          <a:solidFill>
                            <a:srgbClr val="663366"/>
                          </a:solidFill>
                          <a:effectLst/>
                          <a:hlinkClick r:id="rId7" tooltip="w:en:Creative Commons"/>
                        </a:rPr>
                        <a:t>Creative Commons</a:t>
                      </a:r>
                      <a:r>
                        <a:rPr lang="en-US" sz="700" dirty="0"/>
                        <a:t> </a:t>
                      </a:r>
                      <a:r>
                        <a:rPr lang="en-US" sz="700" u="none" strike="noStrike" dirty="0">
                          <a:solidFill>
                            <a:srgbClr val="663366"/>
                          </a:solidFill>
                          <a:effectLst/>
                          <a:hlinkClick r:id="rId8"/>
                        </a:rPr>
                        <a:t>Attribution 2.0 Generic</a:t>
                      </a:r>
                      <a:r>
                        <a:rPr lang="en-US" sz="700" dirty="0"/>
                        <a:t> license.</a:t>
                      </a:r>
                    </a:p>
                  </a:txBody>
                  <a:tcPr marL="0" marR="0" marT="0" marB="0" anchor="ctr">
                    <a:lnL w="15240" cap="flat" cmpd="sng" algn="ctr">
                      <a:solidFill>
                        <a:srgbClr val="E0E0E0"/>
                      </a:solidFill>
                      <a:prstDash val="solid"/>
                      <a:round/>
                      <a:headEnd type="none" w="med" len="med"/>
                      <a:tailEnd type="none" w="med" len="med"/>
                    </a:lnL>
                    <a:lnR w="15240" cap="flat" cmpd="sng" algn="ctr">
                      <a:solidFill>
                        <a:srgbClr val="E0E0E0"/>
                      </a:solidFill>
                      <a:prstDash val="solid"/>
                      <a:round/>
                      <a:headEnd type="none" w="med" len="med"/>
                      <a:tailEnd type="none" w="med" len="med"/>
                    </a:lnR>
                    <a:lnT w="15240" cap="flat" cmpd="sng" algn="ctr">
                      <a:solidFill>
                        <a:srgbClr val="E0E0E0"/>
                      </a:solidFill>
                      <a:prstDash val="solid"/>
                      <a:round/>
                      <a:headEnd type="none" w="med" len="med"/>
                      <a:tailEnd type="none" w="med" len="med"/>
                    </a:lnT>
                    <a:lnB w="15240" cap="flat" cmpd="sng" algn="ctr">
                      <a:solidFill>
                        <a:srgbClr val="E0E0E0"/>
                      </a:solidFill>
                      <a:prstDash val="solid"/>
                      <a:round/>
                      <a:headEnd type="none" w="med" len="med"/>
                      <a:tailEnd type="none" w="med" len="med"/>
                    </a:lnB>
                    <a:solidFill>
                      <a:srgbClr val="F9F9F9"/>
                    </a:solidFill>
                  </a:tcPr>
                </a:tc>
                <a:tc rowSpan="3">
                  <a:txBody>
                    <a:bodyPr/>
                    <a:lstStyle/>
                    <a:p>
                      <a:endParaRPr lang="en-US" sz="700">
                        <a:effectLst/>
                      </a:endParaRPr>
                    </a:p>
                  </a:txBody>
                  <a:tcPr marL="0" marR="0" marT="0" marB="0" anchor="ctr">
                    <a:lnL w="15240" cap="flat" cmpd="sng" algn="ctr">
                      <a:solidFill>
                        <a:srgbClr val="E0E0E0"/>
                      </a:solidFill>
                      <a:prstDash val="solid"/>
                      <a:round/>
                      <a:headEnd type="none" w="med" len="med"/>
                      <a:tailEnd type="none" w="med" len="med"/>
                    </a:lnL>
                    <a:lnR w="15240" cap="flat" cmpd="sng" algn="ctr">
                      <a:solidFill>
                        <a:srgbClr val="E0E0E0"/>
                      </a:solidFill>
                      <a:prstDash val="solid"/>
                      <a:round/>
                      <a:headEnd type="none" w="med" len="med"/>
                      <a:tailEnd type="none" w="med" len="med"/>
                    </a:lnR>
                    <a:lnT w="15240" cap="flat" cmpd="sng" algn="ctr">
                      <a:solidFill>
                        <a:srgbClr val="E0E0E0"/>
                      </a:solidFill>
                      <a:prstDash val="solid"/>
                      <a:round/>
                      <a:headEnd type="none" w="med" len="med"/>
                      <a:tailEnd type="none" w="med" len="med"/>
                    </a:lnT>
                    <a:lnB w="15240" cap="flat" cmpd="sng" algn="ctr">
                      <a:solidFill>
                        <a:srgbClr val="E0E0E0"/>
                      </a:solidFill>
                      <a:prstDash val="solid"/>
                      <a:round/>
                      <a:headEnd type="none" w="med" len="med"/>
                      <a:tailEnd type="none" w="med" len="med"/>
                    </a:lnB>
                    <a:solidFill>
                      <a:srgbClr val="F9F9F9"/>
                    </a:solidFill>
                  </a:tcPr>
                </a:tc>
              </a:tr>
              <a:tr h="61140">
                <a:tc>
                  <a:txBody>
                    <a:bodyPr/>
                    <a:lstStyle/>
                    <a:p>
                      <a:r>
                        <a:rPr lang="en-US" sz="700" dirty="0" smtClean="0"/>
                        <a:t>http://commons.wikimedia.org/wiki/File:John_Muir_Trail.jpg</a:t>
                      </a:r>
                      <a:endParaRPr lang="en-US" sz="700" dirty="0"/>
                    </a:p>
                  </a:txBody>
                  <a:tcPr marL="0" marR="0" marT="0" marB="0" anchor="ctr">
                    <a:lnL w="15240" cap="flat" cmpd="sng" algn="ctr">
                      <a:solidFill>
                        <a:srgbClr val="E0E0E0"/>
                      </a:solidFill>
                      <a:prstDash val="solid"/>
                      <a:round/>
                      <a:headEnd type="none" w="med" len="med"/>
                      <a:tailEnd type="none" w="med" len="med"/>
                    </a:lnL>
                    <a:lnR w="15240" cap="flat" cmpd="sng" algn="ctr">
                      <a:solidFill>
                        <a:srgbClr val="E0E0E0"/>
                      </a:solidFill>
                      <a:prstDash val="solid"/>
                      <a:round/>
                      <a:headEnd type="none" w="med" len="med"/>
                      <a:tailEnd type="none" w="med" len="med"/>
                    </a:lnR>
                    <a:lnT w="15240" cap="flat" cmpd="sng" algn="ctr">
                      <a:solidFill>
                        <a:srgbClr val="E0E0E0"/>
                      </a:solidFill>
                      <a:prstDash val="solid"/>
                      <a:round/>
                      <a:headEnd type="none" w="med" len="med"/>
                      <a:tailEnd type="none" w="med" len="med"/>
                    </a:lnT>
                    <a:lnB w="15240" cap="flat" cmpd="sng" algn="ctr">
                      <a:solidFill>
                        <a:srgbClr val="E0E0E0"/>
                      </a:solidFill>
                      <a:prstDash val="solid"/>
                      <a:round/>
                      <a:headEnd type="none" w="med" len="med"/>
                      <a:tailEnd type="none" w="med" len="med"/>
                    </a:lnB>
                    <a:solidFill>
                      <a:srgbClr val="F9F9F9"/>
                    </a:solidFill>
                  </a:tcPr>
                </a:tc>
                <a:tc vMerge="1">
                  <a:txBody>
                    <a:bodyPr/>
                    <a:lstStyle/>
                    <a:p>
                      <a:endParaRPr lang="en-US"/>
                    </a:p>
                  </a:txBody>
                  <a:tcPr/>
                </a:tc>
              </a:tr>
              <a:tr h="305702">
                <a:tc>
                  <a:txBody>
                    <a:bodyPr/>
                    <a:lstStyle/>
                    <a:p>
                      <a:pPr>
                        <a:buFont typeface="Arial" panose="020B0604020202020204" pitchFamily="34" charset="0"/>
                        <a:buChar char="•"/>
                      </a:pPr>
                      <a:r>
                        <a:rPr lang="en-US" sz="700" dirty="0"/>
                        <a:t>You are </a:t>
                      </a:r>
                      <a:r>
                        <a:rPr lang="en-US" sz="700" dirty="0" err="1"/>
                        <a:t>free:</a:t>
                      </a:r>
                      <a:r>
                        <a:rPr lang="en-US" sz="700" b="1" dirty="0" err="1">
                          <a:effectLst/>
                        </a:rPr>
                        <a:t>to</a:t>
                      </a:r>
                      <a:r>
                        <a:rPr lang="en-US" sz="700" b="1" dirty="0">
                          <a:effectLst/>
                        </a:rPr>
                        <a:t> share</a:t>
                      </a:r>
                      <a:r>
                        <a:rPr lang="en-US" sz="700" dirty="0">
                          <a:effectLst/>
                        </a:rPr>
                        <a:t> – to copy, distribute and transmit the work</a:t>
                      </a:r>
                    </a:p>
                    <a:p>
                      <a:pPr>
                        <a:buFont typeface="Arial" panose="020B0604020202020204" pitchFamily="34" charset="0"/>
                        <a:buChar char="•"/>
                      </a:pPr>
                      <a:r>
                        <a:rPr lang="en-US" sz="700" b="1" dirty="0">
                          <a:effectLst/>
                        </a:rPr>
                        <a:t>to remix</a:t>
                      </a:r>
                      <a:r>
                        <a:rPr lang="en-US" sz="700" dirty="0">
                          <a:effectLst/>
                        </a:rPr>
                        <a:t> – to adapt the work</a:t>
                      </a:r>
                    </a:p>
                    <a:p>
                      <a:pPr>
                        <a:buFont typeface="Arial" panose="020B0604020202020204" pitchFamily="34" charset="0"/>
                        <a:buChar char="•"/>
                      </a:pPr>
                      <a:r>
                        <a:rPr lang="en-US" sz="700" dirty="0"/>
                        <a:t>Under the following </a:t>
                      </a:r>
                      <a:r>
                        <a:rPr lang="en-US" sz="700" dirty="0" err="1"/>
                        <a:t>conditions:</a:t>
                      </a:r>
                      <a:r>
                        <a:rPr lang="en-US" sz="700" b="1" dirty="0" err="1">
                          <a:effectLst/>
                        </a:rPr>
                        <a:t>attribution</a:t>
                      </a:r>
                      <a:r>
                        <a:rPr lang="en-US" sz="700" dirty="0">
                          <a:effectLst/>
                        </a:rPr>
                        <a:t> – You must attribute the work in the manner specified by the author or licensor (but not in any way that suggests that they endorse you or your use of the work).</a:t>
                      </a:r>
                    </a:p>
                  </a:txBody>
                  <a:tcPr marL="0" marR="0" marT="0" marB="0" anchor="ctr">
                    <a:lnL w="15240" cap="flat" cmpd="sng" algn="ctr">
                      <a:solidFill>
                        <a:srgbClr val="E0E0E0"/>
                      </a:solidFill>
                      <a:prstDash val="solid"/>
                      <a:round/>
                      <a:headEnd type="none" w="med" len="med"/>
                      <a:tailEnd type="none" w="med" len="med"/>
                    </a:lnL>
                    <a:lnR w="15240" cap="flat" cmpd="sng" algn="ctr">
                      <a:solidFill>
                        <a:srgbClr val="E0E0E0"/>
                      </a:solidFill>
                      <a:prstDash val="solid"/>
                      <a:round/>
                      <a:headEnd type="none" w="med" len="med"/>
                      <a:tailEnd type="none" w="med" len="med"/>
                    </a:lnR>
                    <a:lnT w="15240" cap="flat" cmpd="sng" algn="ctr">
                      <a:solidFill>
                        <a:srgbClr val="E0E0E0"/>
                      </a:solidFill>
                      <a:prstDash val="solid"/>
                      <a:round/>
                      <a:headEnd type="none" w="med" len="med"/>
                      <a:tailEnd type="none" w="med" len="med"/>
                    </a:lnT>
                    <a:lnB w="15240" cap="flat" cmpd="sng" algn="ctr">
                      <a:solidFill>
                        <a:srgbClr val="E0E0E0"/>
                      </a:solidFill>
                      <a:prstDash val="solid"/>
                      <a:round/>
                      <a:headEnd type="none" w="med" len="med"/>
                      <a:tailEnd type="none" w="med" len="med"/>
                    </a:lnB>
                    <a:solidFill>
                      <a:srgbClr val="F9F9F9"/>
                    </a:solidFill>
                  </a:tcPr>
                </a:tc>
                <a:tc vMerge="1">
                  <a:txBody>
                    <a:bodyPr/>
                    <a:lstStyle/>
                    <a:p>
                      <a:endParaRPr lang="en-US"/>
                    </a:p>
                  </a:txBody>
                  <a:tcPr/>
                </a:tc>
              </a:tr>
            </a:tbl>
          </a:graphicData>
        </a:graphic>
      </p:graphicFrame>
    </p:spTree>
    <p:extLst>
      <p:ext uri="{BB962C8B-B14F-4D97-AF65-F5344CB8AC3E}">
        <p14:creationId xmlns:p14="http://schemas.microsoft.com/office/powerpoint/2010/main" val="323009845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en-US" dirty="0" smtClean="0"/>
              <a:t>Knapsack</a:t>
            </a:r>
            <a:endParaRPr lang="en-US" dirty="0"/>
          </a:p>
        </p:txBody>
      </p:sp>
      <p:sp>
        <p:nvSpPr>
          <p:cNvPr id="3" name="Content Placeholder 2"/>
          <p:cNvSpPr>
            <a:spLocks noGrp="1"/>
          </p:cNvSpPr>
          <p:nvPr>
            <p:ph idx="1"/>
            <p:custDataLst>
              <p:tags r:id="rId2"/>
            </p:custDataLst>
          </p:nvPr>
        </p:nvSpPr>
        <p:spPr/>
        <p:txBody>
          <a:bodyPr>
            <a:normAutofit lnSpcReduction="10000"/>
          </a:bodyPr>
          <a:lstStyle/>
          <a:p>
            <a:r>
              <a:rPr lang="en-US" dirty="0" smtClean="0"/>
              <a:t>Max capacity: 20kg</a:t>
            </a:r>
          </a:p>
          <a:p>
            <a:r>
              <a:rPr lang="en-US" dirty="0" smtClean="0"/>
              <a:t>Items (</a:t>
            </a:r>
            <a:r>
              <a:rPr lang="en-US" dirty="0" err="1" smtClean="0"/>
              <a:t>w</a:t>
            </a:r>
            <a:r>
              <a:rPr lang="en-US" baseline="-25000" dirty="0" err="1" smtClean="0"/>
              <a:t>i</a:t>
            </a:r>
            <a:r>
              <a:rPr lang="en-US" dirty="0" err="1" smtClean="0"/>
              <a:t>,v</a:t>
            </a:r>
            <a:r>
              <a:rPr lang="en-US" baseline="-25000" dirty="0" err="1" smtClean="0"/>
              <a:t>i</a:t>
            </a:r>
            <a:r>
              <a:rPr lang="en-US" dirty="0" smtClean="0"/>
              <a:t>): 0:</a:t>
            </a:r>
            <a:r>
              <a:rPr lang="en-US" dirty="0"/>
              <a:t> (4,2), </a:t>
            </a:r>
            <a:r>
              <a:rPr lang="en-US" dirty="0" smtClean="0"/>
              <a:t>1:(1,1), 2:(5,3), 3:(5,5), 4:(3,4), 5:(15,14), 6:(3,6), 7:(6,8), 8:(10, 12), 9:(8,8)</a:t>
            </a:r>
          </a:p>
          <a:p>
            <a:r>
              <a:rPr lang="en-US" dirty="0" smtClean="0"/>
              <a:t>What do you bring?</a:t>
            </a:r>
          </a:p>
          <a:p>
            <a:pPr marL="525780" indent="-457200">
              <a:buFont typeface="+mj-lt"/>
              <a:buAutoNum type="alphaUcPeriod"/>
            </a:pPr>
            <a:r>
              <a:rPr lang="en-US" dirty="0" smtClean="0"/>
              <a:t>1,4,6,0,3 (lightest first)</a:t>
            </a:r>
          </a:p>
          <a:p>
            <a:pPr marL="525780" indent="-457200">
              <a:buFont typeface="+mj-lt"/>
              <a:buAutoNum type="alphaUcPeriod"/>
            </a:pPr>
            <a:r>
              <a:rPr lang="en-US" dirty="0" smtClean="0"/>
              <a:t>5,6,1 (highest value--that fits--first)</a:t>
            </a:r>
          </a:p>
          <a:p>
            <a:pPr marL="525780" indent="-457200">
              <a:buFont typeface="+mj-lt"/>
              <a:buAutoNum type="alphaUcPeriod"/>
            </a:pPr>
            <a:r>
              <a:rPr lang="en-US" dirty="0" smtClean="0"/>
              <a:t>4,6,7,9 (guess the tactic)</a:t>
            </a:r>
          </a:p>
          <a:p>
            <a:pPr marL="525780" indent="-457200">
              <a:buFont typeface="+mj-lt"/>
              <a:buAutoNum type="alphaUcPeriod"/>
            </a:pPr>
            <a:r>
              <a:rPr lang="en-US" dirty="0" smtClean="0"/>
              <a:t>Other</a:t>
            </a:r>
            <a:endParaRPr lang="en-US" dirty="0"/>
          </a:p>
        </p:txBody>
      </p:sp>
      <mc:AlternateContent xmlns:mc="http://schemas.openxmlformats.org/markup-compatibility/2006" xmlns:p14="http://schemas.microsoft.com/office/powerpoint/2010/main">
        <mc:Choice Requires="p14">
          <p:contentPart p14:bwMode="auto" r:id="rId5">
            <p14:nvContentPartPr>
              <p14:cNvPr id="5" name="Ink 4"/>
              <p14:cNvContentPartPr/>
              <p14:nvPr>
                <p:custDataLst>
                  <p:tags r:id="rId3"/>
                </p:custDataLst>
              </p14:nvPr>
            </p14:nvContentPartPr>
            <p14:xfrm>
              <a:off x="919800" y="4899240"/>
              <a:ext cx="5140440" cy="1304640"/>
            </p14:xfrm>
          </p:contentPart>
        </mc:Choice>
        <mc:Fallback xmlns="">
          <p:pic>
            <p:nvPicPr>
              <p:cNvPr id="5" name="Ink 4"/>
              <p:cNvPicPr/>
              <p:nvPr/>
            </p:nvPicPr>
            <p:blipFill>
              <a:blip r:embed="rId6"/>
              <a:stretch>
                <a:fillRect/>
              </a:stretch>
            </p:blipFill>
            <p:spPr>
              <a:xfrm>
                <a:off x="912960" y="4893120"/>
                <a:ext cx="5155200" cy="1313280"/>
              </a:xfrm>
              <a:prstGeom prst="rect">
                <a:avLst/>
              </a:prstGeom>
            </p:spPr>
          </p:pic>
        </mc:Fallback>
      </mc:AlternateContent>
    </p:spTree>
    <p:extLst>
      <p:ext uri="{BB962C8B-B14F-4D97-AF65-F5344CB8AC3E}">
        <p14:creationId xmlns:p14="http://schemas.microsoft.com/office/powerpoint/2010/main" val="320450798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a:xfrm>
            <a:off x="609600" y="228600"/>
            <a:ext cx="7024744" cy="1143000"/>
          </a:xfrm>
        </p:spPr>
        <p:txBody>
          <a:bodyPr/>
          <a:lstStyle/>
          <a:p>
            <a:r>
              <a:rPr lang="en-US" dirty="0" smtClean="0"/>
              <a:t>Today’s Topics</a:t>
            </a:r>
            <a:endParaRPr lang="en-US" dirty="0"/>
          </a:p>
        </p:txBody>
      </p:sp>
      <p:sp>
        <p:nvSpPr>
          <p:cNvPr id="3" name="Content Placeholder 2"/>
          <p:cNvSpPr>
            <a:spLocks noGrp="1"/>
          </p:cNvSpPr>
          <p:nvPr>
            <p:ph idx="1"/>
            <p:custDataLst>
              <p:tags r:id="rId2"/>
            </p:custDataLst>
          </p:nvPr>
        </p:nvSpPr>
        <p:spPr>
          <a:xfrm>
            <a:off x="762000" y="1676400"/>
            <a:ext cx="7543800" cy="4572000"/>
          </a:xfrm>
        </p:spPr>
        <p:txBody>
          <a:bodyPr>
            <a:normAutofit/>
          </a:bodyPr>
          <a:lstStyle/>
          <a:p>
            <a:pPr marL="0" indent="0">
              <a:buNone/>
            </a:pPr>
            <a:endParaRPr lang="en-US" dirty="0">
              <a:solidFill>
                <a:schemeClr val="tx1"/>
              </a:solidFill>
            </a:endParaRPr>
          </a:p>
          <a:p>
            <a:pPr marL="457200" indent="-457200">
              <a:buFont typeface="+mj-lt"/>
              <a:buAutoNum type="arabicPeriod"/>
            </a:pPr>
            <a:r>
              <a:rPr lang="en-US" dirty="0" smtClean="0">
                <a:solidFill>
                  <a:schemeClr val="tx1"/>
                </a:solidFill>
              </a:rPr>
              <a:t>Quick P/NP vocabulary</a:t>
            </a:r>
          </a:p>
          <a:p>
            <a:pPr marL="457200" indent="-457200">
              <a:buFont typeface="+mj-lt"/>
              <a:buAutoNum type="arabicPeriod"/>
            </a:pPr>
            <a:r>
              <a:rPr lang="en-US" dirty="0" smtClean="0">
                <a:solidFill>
                  <a:schemeClr val="tx1"/>
                </a:solidFill>
              </a:rPr>
              <a:t>Just how slow is O(2</a:t>
            </a:r>
            <a:r>
              <a:rPr lang="en-US" baseline="30000" dirty="0" smtClean="0">
                <a:solidFill>
                  <a:schemeClr val="tx1"/>
                </a:solidFill>
              </a:rPr>
              <a:t>n</a:t>
            </a:r>
            <a:r>
              <a:rPr lang="en-US" dirty="0" smtClean="0">
                <a:solidFill>
                  <a:schemeClr val="tx1"/>
                </a:solidFill>
              </a:rPr>
              <a:t>)?</a:t>
            </a:r>
          </a:p>
          <a:p>
            <a:pPr marL="457200" indent="-457200">
              <a:buFont typeface="+mj-lt"/>
              <a:buAutoNum type="arabicPeriod"/>
            </a:pPr>
            <a:r>
              <a:rPr lang="en-US" dirty="0" smtClean="0">
                <a:solidFill>
                  <a:schemeClr val="tx1"/>
                </a:solidFill>
              </a:rPr>
              <a:t>We can’t afford to just not solve problems that are NP-hard. So what can we do?</a:t>
            </a:r>
            <a:endParaRPr lang="en-US" dirty="0">
              <a:solidFill>
                <a:schemeClr val="accent1"/>
              </a:solidFill>
            </a:endParaRPr>
          </a:p>
        </p:txBody>
      </p:sp>
      <p:sp>
        <p:nvSpPr>
          <p:cNvPr id="4" name="Slide Number Placeholder 3"/>
          <p:cNvSpPr>
            <a:spLocks noGrp="1"/>
          </p:cNvSpPr>
          <p:nvPr>
            <p:ph type="sldNum" sz="quarter" idx="12"/>
            <p:custDataLst>
              <p:tags r:id="rId3"/>
            </p:custDataLst>
          </p:nvPr>
        </p:nvSpPr>
        <p:spPr/>
        <p:txBody>
          <a:bodyPr/>
          <a:lstStyle/>
          <a:p>
            <a:fld id="{3F8FD467-8539-4C68-8397-87CE2AA2A606}" type="slidenum">
              <a:rPr lang="en-US" smtClean="0"/>
              <a:pPr/>
              <a:t>2</a:t>
            </a:fld>
            <a:endParaRPr lang="en-US" dirty="0"/>
          </a:p>
        </p:txBody>
      </p:sp>
    </p:spTree>
    <p:extLst>
      <p:ext uri="{BB962C8B-B14F-4D97-AF65-F5344CB8AC3E}">
        <p14:creationId xmlns:p14="http://schemas.microsoft.com/office/powerpoint/2010/main" val="265281507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en-US" dirty="0" smtClean="0"/>
              <a:t>Knapsack is NP-Hard</a:t>
            </a:r>
            <a:endParaRPr lang="en-US" dirty="0"/>
          </a:p>
        </p:txBody>
      </p:sp>
      <p:sp>
        <p:nvSpPr>
          <p:cNvPr id="3" name="Content Placeholder 2"/>
          <p:cNvSpPr>
            <a:spLocks noGrp="1"/>
          </p:cNvSpPr>
          <p:nvPr>
            <p:ph idx="1"/>
            <p:custDataLst>
              <p:tags r:id="rId2"/>
            </p:custDataLst>
          </p:nvPr>
        </p:nvSpPr>
        <p:spPr/>
        <p:txBody>
          <a:bodyPr/>
          <a:lstStyle/>
          <a:p>
            <a:r>
              <a:rPr lang="en-US" dirty="0" smtClean="0"/>
              <a:t>That means it is only solvable in polynomial time if P=NP</a:t>
            </a:r>
          </a:p>
          <a:p>
            <a:endParaRPr lang="en-US" dirty="0"/>
          </a:p>
          <a:p>
            <a:r>
              <a:rPr lang="en-US" dirty="0" smtClean="0"/>
              <a:t>However, knapsack has some attractive shortcuts to full optimization</a:t>
            </a:r>
            <a:endParaRPr lang="en-US" dirty="0"/>
          </a:p>
        </p:txBody>
      </p:sp>
    </p:spTree>
    <p:extLst>
      <p:ext uri="{BB962C8B-B14F-4D97-AF65-F5344CB8AC3E}">
        <p14:creationId xmlns:p14="http://schemas.microsoft.com/office/powerpoint/2010/main" val="231653979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normAutofit fontScale="90000"/>
          </a:bodyPr>
          <a:lstStyle/>
          <a:p>
            <a:r>
              <a:rPr lang="en-US" dirty="0" smtClean="0"/>
              <a:t>Knapsack: unbounded version</a:t>
            </a:r>
            <a:endParaRPr lang="en-US" dirty="0"/>
          </a:p>
        </p:txBody>
      </p:sp>
      <p:sp>
        <p:nvSpPr>
          <p:cNvPr id="3" name="Content Placeholder 2"/>
          <p:cNvSpPr>
            <a:spLocks noGrp="1"/>
          </p:cNvSpPr>
          <p:nvPr>
            <p:ph idx="1"/>
            <p:custDataLst>
              <p:tags r:id="rId2"/>
            </p:custDataLst>
          </p:nvPr>
        </p:nvSpPr>
        <p:spPr/>
        <p:txBody>
          <a:bodyPr>
            <a:normAutofit lnSpcReduction="10000"/>
          </a:bodyPr>
          <a:lstStyle/>
          <a:p>
            <a:pPr lvl="1"/>
            <a:r>
              <a:rPr lang="en-US" b="1" dirty="0" smtClean="0"/>
              <a:t>Assume you can take as many copies as you want of each item</a:t>
            </a:r>
          </a:p>
          <a:p>
            <a:pPr marL="68580" indent="0">
              <a:buNone/>
            </a:pPr>
            <a:r>
              <a:rPr lang="en-US" dirty="0" smtClean="0"/>
              <a:t>“Pretty good” solution:</a:t>
            </a:r>
          </a:p>
          <a:p>
            <a:r>
              <a:rPr lang="en-US" dirty="0" smtClean="0"/>
              <a:t>Sort items in decreasing order of v</a:t>
            </a:r>
            <a:r>
              <a:rPr lang="en-US" baseline="-25000" dirty="0" smtClean="0"/>
              <a:t>i</a:t>
            </a:r>
            <a:r>
              <a:rPr lang="en-US" dirty="0" smtClean="0"/>
              <a:t>/</a:t>
            </a:r>
            <a:r>
              <a:rPr lang="en-US" dirty="0" err="1" smtClean="0"/>
              <a:t>w</a:t>
            </a:r>
            <a:r>
              <a:rPr lang="en-US" baseline="-25000" dirty="0" err="1" smtClean="0"/>
              <a:t>i</a:t>
            </a:r>
            <a:endParaRPr lang="en-US" baseline="-25000" dirty="0" smtClean="0"/>
          </a:p>
          <a:p>
            <a:r>
              <a:rPr lang="en-US" dirty="0" smtClean="0"/>
              <a:t>Take as many copies as you can of an item (until you are limited by weight capacity)</a:t>
            </a:r>
          </a:p>
          <a:p>
            <a:r>
              <a:rPr lang="en-US" dirty="0" smtClean="0"/>
              <a:t>Then take as many copies as you can of the next item, and so on </a:t>
            </a:r>
            <a:endParaRPr lang="en-US" dirty="0"/>
          </a:p>
        </p:txBody>
      </p:sp>
    </p:spTree>
    <p:extLst>
      <p:ext uri="{BB962C8B-B14F-4D97-AF65-F5344CB8AC3E}">
        <p14:creationId xmlns:p14="http://schemas.microsoft.com/office/powerpoint/2010/main" val="396287960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normAutofit fontScale="90000"/>
          </a:bodyPr>
          <a:lstStyle/>
          <a:p>
            <a:r>
              <a:rPr lang="en-US" dirty="0" smtClean="0"/>
              <a:t>Knapsack: unbounded version</a:t>
            </a:r>
            <a:endParaRPr lang="en-US" dirty="0"/>
          </a:p>
        </p:txBody>
      </p:sp>
      <p:sp>
        <p:nvSpPr>
          <p:cNvPr id="3" name="Content Placeholder 2"/>
          <p:cNvSpPr>
            <a:spLocks noGrp="1"/>
          </p:cNvSpPr>
          <p:nvPr>
            <p:ph idx="1"/>
            <p:custDataLst>
              <p:tags r:id="rId2"/>
            </p:custDataLst>
          </p:nvPr>
        </p:nvSpPr>
        <p:spPr>
          <a:xfrm>
            <a:off x="1043492" y="2323652"/>
            <a:ext cx="6777317" cy="3848548"/>
          </a:xfrm>
        </p:spPr>
        <p:txBody>
          <a:bodyPr>
            <a:normAutofit lnSpcReduction="10000"/>
          </a:bodyPr>
          <a:lstStyle/>
          <a:p>
            <a:pPr lvl="1"/>
            <a:r>
              <a:rPr lang="en-US" b="1" dirty="0" smtClean="0"/>
              <a:t>Assume you can take as many copies as you want of each item</a:t>
            </a:r>
          </a:p>
          <a:p>
            <a:pPr marL="68580" indent="0">
              <a:buNone/>
            </a:pPr>
            <a:r>
              <a:rPr lang="en-US" dirty="0" smtClean="0"/>
              <a:t>“Pretty good” solution:</a:t>
            </a:r>
          </a:p>
          <a:p>
            <a:r>
              <a:rPr lang="en-US" dirty="0" smtClean="0"/>
              <a:t>Sort items in decreasing order of v</a:t>
            </a:r>
            <a:r>
              <a:rPr lang="en-US" baseline="-25000" dirty="0" smtClean="0"/>
              <a:t>i</a:t>
            </a:r>
            <a:r>
              <a:rPr lang="en-US" dirty="0" smtClean="0"/>
              <a:t>/</a:t>
            </a:r>
            <a:r>
              <a:rPr lang="en-US" dirty="0" err="1" smtClean="0"/>
              <a:t>w</a:t>
            </a:r>
            <a:r>
              <a:rPr lang="en-US" baseline="-25000" dirty="0" err="1" smtClean="0"/>
              <a:t>i</a:t>
            </a:r>
            <a:endParaRPr lang="en-US" baseline="-25000" dirty="0" smtClean="0"/>
          </a:p>
          <a:p>
            <a:r>
              <a:rPr lang="en-US" dirty="0" smtClean="0"/>
              <a:t>Take as many copies as you can of an item (until you are limited by weight capacity)</a:t>
            </a:r>
          </a:p>
          <a:p>
            <a:r>
              <a:rPr lang="en-US" dirty="0" smtClean="0"/>
              <a:t>Then take as many copies as you can of the next item, and so on </a:t>
            </a:r>
          </a:p>
          <a:p>
            <a:r>
              <a:rPr lang="en-US" b="1" dirty="0" smtClean="0"/>
              <a:t>No worse than half the best solution</a:t>
            </a:r>
            <a:endParaRPr lang="en-US" b="1" dirty="0"/>
          </a:p>
        </p:txBody>
      </p:sp>
    </p:spTree>
    <p:extLst>
      <p:ext uri="{BB962C8B-B14F-4D97-AF65-F5344CB8AC3E}">
        <p14:creationId xmlns:p14="http://schemas.microsoft.com/office/powerpoint/2010/main" val="354621657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en-US" dirty="0" smtClean="0"/>
              <a:t>Knapsack regular version</a:t>
            </a:r>
            <a:endParaRPr lang="en-US" dirty="0"/>
          </a:p>
        </p:txBody>
      </p:sp>
      <p:sp>
        <p:nvSpPr>
          <p:cNvPr id="3" name="Content Placeholder 2"/>
          <p:cNvSpPr>
            <a:spLocks noGrp="1"/>
          </p:cNvSpPr>
          <p:nvPr>
            <p:ph idx="1"/>
            <p:custDataLst>
              <p:tags r:id="rId2"/>
            </p:custDataLst>
          </p:nvPr>
        </p:nvSpPr>
        <p:spPr/>
        <p:txBody>
          <a:bodyPr/>
          <a:lstStyle/>
          <a:p>
            <a:r>
              <a:rPr lang="en-US" dirty="0" smtClean="0"/>
              <a:t>There are polynomial-time approximation algorithms that are guaranteed to find a solution that is “close to” the optimal solution</a:t>
            </a:r>
          </a:p>
          <a:p>
            <a:pPr lvl="1"/>
            <a:r>
              <a:rPr lang="en-US" dirty="0" smtClean="0"/>
              <a:t>The solution is within (1-</a:t>
            </a:r>
            <a:r>
              <a:rPr lang="el-GR" dirty="0" smtClean="0"/>
              <a:t>ε</a:t>
            </a:r>
            <a:r>
              <a:rPr lang="en-US" dirty="0" smtClean="0"/>
              <a:t>) factor of the optimal solution</a:t>
            </a:r>
            <a:endParaRPr lang="en-US" dirty="0"/>
          </a:p>
        </p:txBody>
      </p:sp>
    </p:spTree>
    <p:extLst>
      <p:ext uri="{BB962C8B-B14F-4D97-AF65-F5344CB8AC3E}">
        <p14:creationId xmlns:p14="http://schemas.microsoft.com/office/powerpoint/2010/main" val="116682459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a:xfrm>
            <a:off x="838200" y="457200"/>
            <a:ext cx="7772400" cy="1143000"/>
          </a:xfrm>
        </p:spPr>
        <p:txBody>
          <a:bodyPr>
            <a:normAutofit/>
          </a:bodyPr>
          <a:lstStyle/>
          <a:p>
            <a:r>
              <a:rPr lang="en-US" dirty="0" smtClean="0"/>
              <a:t>Famous NP-hard Problems</a:t>
            </a:r>
            <a:endParaRPr lang="en-US" dirty="0"/>
          </a:p>
        </p:txBody>
      </p:sp>
      <p:sp>
        <p:nvSpPr>
          <p:cNvPr id="3" name="Content Placeholder 2"/>
          <p:cNvSpPr>
            <a:spLocks noGrp="1"/>
          </p:cNvSpPr>
          <p:nvPr>
            <p:ph idx="1"/>
            <p:custDataLst>
              <p:tags r:id="rId2"/>
            </p:custDataLst>
          </p:nvPr>
        </p:nvSpPr>
        <p:spPr>
          <a:xfrm>
            <a:off x="961913" y="1752600"/>
            <a:ext cx="7191487" cy="4343400"/>
          </a:xfrm>
        </p:spPr>
        <p:txBody>
          <a:bodyPr>
            <a:normAutofit fontScale="92500" lnSpcReduction="10000"/>
          </a:bodyPr>
          <a:lstStyle/>
          <a:p>
            <a:pPr lvl="1"/>
            <a:r>
              <a:rPr lang="en-US" dirty="0" smtClean="0"/>
              <a:t>Clique</a:t>
            </a:r>
          </a:p>
          <a:p>
            <a:pPr lvl="1"/>
            <a:r>
              <a:rPr lang="en-US" dirty="0" smtClean="0"/>
              <a:t>Independent Set</a:t>
            </a:r>
          </a:p>
          <a:p>
            <a:pPr lvl="1"/>
            <a:r>
              <a:rPr lang="en-US" dirty="0" smtClean="0"/>
              <a:t>Vertex Cover</a:t>
            </a:r>
          </a:p>
          <a:p>
            <a:pPr lvl="1"/>
            <a:r>
              <a:rPr lang="en-US" dirty="0" smtClean="0"/>
              <a:t>Set Cover</a:t>
            </a:r>
          </a:p>
          <a:p>
            <a:pPr lvl="1"/>
            <a:r>
              <a:rPr lang="en-US" dirty="0" smtClean="0"/>
              <a:t>Traveling salesman</a:t>
            </a:r>
          </a:p>
          <a:p>
            <a:pPr lvl="1"/>
            <a:r>
              <a:rPr lang="en-US" dirty="0" smtClean="0"/>
              <a:t>Sudoku</a:t>
            </a:r>
          </a:p>
          <a:p>
            <a:pPr lvl="1"/>
            <a:r>
              <a:rPr lang="en-US" dirty="0" smtClean="0"/>
              <a:t>Graph coloring</a:t>
            </a:r>
          </a:p>
          <a:p>
            <a:pPr lvl="1"/>
            <a:r>
              <a:rPr lang="en-US" dirty="0" smtClean="0"/>
              <a:t>Super Mario Brothers</a:t>
            </a:r>
          </a:p>
          <a:p>
            <a:pPr lvl="1"/>
            <a:r>
              <a:rPr lang="en-US" dirty="0" smtClean="0"/>
              <a:t>Subset sum</a:t>
            </a:r>
          </a:p>
          <a:p>
            <a:pPr lvl="1"/>
            <a:r>
              <a:rPr lang="en-US" dirty="0" smtClean="0"/>
              <a:t>…</a:t>
            </a:r>
          </a:p>
          <a:p>
            <a:pPr lvl="1"/>
            <a:r>
              <a:rPr lang="en-US" dirty="0">
                <a:hlinkClick r:id="rId5"/>
              </a:rPr>
              <a:t>http://en.wikipedia.org/wiki/List_of_NP-complete_problems</a:t>
            </a:r>
            <a:endParaRPr lang="en-US" dirty="0" smtClean="0"/>
          </a:p>
        </p:txBody>
      </p:sp>
      <mc:AlternateContent xmlns:mc="http://schemas.openxmlformats.org/markup-compatibility/2006" xmlns:p14="http://schemas.microsoft.com/office/powerpoint/2010/main">
        <mc:Choice Requires="p14">
          <p:contentPart p14:bwMode="auto" r:id="rId6">
            <p14:nvContentPartPr>
              <p14:cNvPr id="4" name="Ink 3"/>
              <p14:cNvContentPartPr/>
              <p14:nvPr>
                <p:custDataLst>
                  <p:tags r:id="rId3"/>
                </p:custDataLst>
              </p14:nvPr>
            </p14:nvContentPartPr>
            <p14:xfrm>
              <a:off x="2665800" y="5499000"/>
              <a:ext cx="360" cy="360"/>
            </p14:xfrm>
          </p:contentPart>
        </mc:Choice>
        <mc:Fallback xmlns="">
          <p:pic>
            <p:nvPicPr>
              <p:cNvPr id="4" name="Ink 3"/>
              <p:cNvPicPr/>
              <p:nvPr/>
            </p:nvPicPr>
            <p:blipFill>
              <a:blip r:embed="rId7"/>
              <a:stretch>
                <a:fillRect/>
              </a:stretch>
            </p:blipFill>
            <p:spPr>
              <a:xfrm>
                <a:off x="2656440" y="5489640"/>
                <a:ext cx="19080" cy="19080"/>
              </a:xfrm>
              <a:prstGeom prst="rect">
                <a:avLst/>
              </a:prstGeom>
            </p:spPr>
          </p:pic>
        </mc:Fallback>
      </mc:AlternateContent>
    </p:spTree>
    <p:extLst>
      <p:ext uri="{BB962C8B-B14F-4D97-AF65-F5344CB8AC3E}">
        <p14:creationId xmlns:p14="http://schemas.microsoft.com/office/powerpoint/2010/main" val="28734156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en-US" dirty="0" smtClean="0"/>
              <a:t>NP-complete problems</a:t>
            </a:r>
            <a:endParaRPr lang="en-US" dirty="0"/>
          </a:p>
        </p:txBody>
      </p:sp>
      <p:sp>
        <p:nvSpPr>
          <p:cNvPr id="3" name="Content Placeholder 2"/>
          <p:cNvSpPr>
            <a:spLocks noGrp="1"/>
          </p:cNvSpPr>
          <p:nvPr>
            <p:ph idx="1"/>
            <p:custDataLst>
              <p:tags r:id="rId2"/>
            </p:custDataLst>
          </p:nvPr>
        </p:nvSpPr>
        <p:spPr>
          <a:xfrm>
            <a:off x="1043492" y="2323652"/>
            <a:ext cx="6805108" cy="3508977"/>
          </a:xfrm>
        </p:spPr>
        <p:txBody>
          <a:bodyPr>
            <a:normAutofit lnSpcReduction="10000"/>
          </a:bodyPr>
          <a:lstStyle/>
          <a:p>
            <a:r>
              <a:rPr lang="en-US" dirty="0" smtClean="0"/>
              <a:t>There are hundreds of these problems that can be used to solve each other with a polynomial-time transformation</a:t>
            </a:r>
          </a:p>
          <a:p>
            <a:r>
              <a:rPr lang="en-US" dirty="0" smtClean="0"/>
              <a:t>Many are in critical application areas (airline flight scheduling, truck shipping route planning, networking, cryptography)</a:t>
            </a:r>
          </a:p>
          <a:p>
            <a:endParaRPr lang="en-US" dirty="0" smtClean="0"/>
          </a:p>
          <a:p>
            <a:r>
              <a:rPr lang="en-US" dirty="0" smtClean="0"/>
              <a:t>But the best known solutions to all of these take </a:t>
            </a:r>
            <a:r>
              <a:rPr lang="en-US" b="1" dirty="0" smtClean="0"/>
              <a:t>exponential time – O(2</a:t>
            </a:r>
            <a:r>
              <a:rPr lang="en-US" b="1" baseline="30000" dirty="0" smtClean="0"/>
              <a:t>n</a:t>
            </a:r>
            <a:r>
              <a:rPr lang="en-US" b="1" dirty="0" smtClean="0"/>
              <a:t>) – </a:t>
            </a:r>
            <a:r>
              <a:rPr lang="en-US" b="1" dirty="0" smtClean="0">
                <a:solidFill>
                  <a:schemeClr val="accent1"/>
                </a:solidFill>
              </a:rPr>
              <a:t>TERRIBLE!!</a:t>
            </a:r>
            <a:endParaRPr lang="en-US" dirty="0">
              <a:solidFill>
                <a:schemeClr val="accent1"/>
              </a:solidFill>
            </a:endParaRPr>
          </a:p>
        </p:txBody>
      </p:sp>
    </p:spTree>
    <p:extLst>
      <p:ext uri="{BB962C8B-B14F-4D97-AF65-F5344CB8AC3E}">
        <p14:creationId xmlns:p14="http://schemas.microsoft.com/office/powerpoint/2010/main" val="238031072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normAutofit fontScale="90000"/>
          </a:bodyPr>
          <a:lstStyle/>
          <a:p>
            <a:r>
              <a:rPr lang="en-US" dirty="0" smtClean="0"/>
              <a:t>How to win ONE. MILLION. DOLLARS. </a:t>
            </a:r>
            <a:r>
              <a:rPr lang="en-US" sz="2700" dirty="0" smtClean="0"/>
              <a:t>//evil laugh//</a:t>
            </a:r>
            <a:endParaRPr lang="en-US" dirty="0"/>
          </a:p>
        </p:txBody>
      </p:sp>
      <p:sp>
        <p:nvSpPr>
          <p:cNvPr id="3" name="Content Placeholder 2"/>
          <p:cNvSpPr>
            <a:spLocks noGrp="1"/>
          </p:cNvSpPr>
          <p:nvPr>
            <p:ph idx="1"/>
            <p:custDataLst>
              <p:tags r:id="rId2"/>
            </p:custDataLst>
          </p:nvPr>
        </p:nvSpPr>
        <p:spPr/>
        <p:txBody>
          <a:bodyPr>
            <a:normAutofit/>
          </a:bodyPr>
          <a:lstStyle/>
          <a:p>
            <a:r>
              <a:rPr lang="en-US" b="1" dirty="0" smtClean="0"/>
              <a:t>Find a polynomial time function for any one of these</a:t>
            </a:r>
          </a:p>
          <a:p>
            <a:pPr lvl="1"/>
            <a:r>
              <a:rPr lang="en-US" dirty="0" smtClean="0"/>
              <a:t>Remember, then it follows that we have a polynomial time function for all, because we can transform the others and then call the fast function</a:t>
            </a:r>
          </a:p>
          <a:p>
            <a:pPr lvl="1"/>
            <a:r>
              <a:rPr lang="en-US" sz="1800" dirty="0" smtClean="0"/>
              <a:t>PS: you will have broken all public-key encryption</a:t>
            </a:r>
          </a:p>
          <a:p>
            <a:r>
              <a:rPr lang="en-US" b="1" dirty="0" smtClean="0">
                <a:solidFill>
                  <a:schemeClr val="accent1"/>
                </a:solidFill>
              </a:rPr>
              <a:t>OR</a:t>
            </a:r>
          </a:p>
          <a:p>
            <a:r>
              <a:rPr lang="en-US" b="1" dirty="0" smtClean="0"/>
              <a:t>Prove that no such function exists</a:t>
            </a:r>
            <a:endParaRPr lang="en-US" b="1" dirty="0"/>
          </a:p>
        </p:txBody>
      </p:sp>
    </p:spTree>
    <p:extLst>
      <p:ext uri="{BB962C8B-B14F-4D97-AF65-F5344CB8AC3E}">
        <p14:creationId xmlns:p14="http://schemas.microsoft.com/office/powerpoint/2010/main" val="280941837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normAutofit/>
          </a:bodyPr>
          <a:lstStyle/>
          <a:p>
            <a:r>
              <a:rPr lang="en-US" dirty="0" smtClean="0"/>
              <a:t>A* search</a:t>
            </a:r>
            <a:endParaRPr lang="en-US" dirty="0"/>
          </a:p>
        </p:txBody>
      </p:sp>
      <p:sp>
        <p:nvSpPr>
          <p:cNvPr id="3" name="Content Placeholder 2"/>
          <p:cNvSpPr>
            <a:spLocks noGrp="1"/>
          </p:cNvSpPr>
          <p:nvPr>
            <p:ph idx="1"/>
            <p:custDataLst>
              <p:tags r:id="rId2"/>
            </p:custDataLst>
          </p:nvPr>
        </p:nvSpPr>
        <p:spPr/>
        <p:txBody>
          <a:bodyPr/>
          <a:lstStyle/>
          <a:p>
            <a:r>
              <a:rPr lang="en-US" dirty="0" smtClean="0"/>
              <a:t>A* search solves Super Mario Brothers</a:t>
            </a:r>
            <a:endParaRPr lang="en-US" dirty="0" smtClean="0">
              <a:hlinkClick r:id=""/>
            </a:endParaRPr>
          </a:p>
          <a:p>
            <a:r>
              <a:rPr lang="en-US" dirty="0" smtClean="0">
                <a:hlinkClick r:id=""/>
              </a:rPr>
              <a:t>https</a:t>
            </a:r>
            <a:r>
              <a:rPr lang="en-US" dirty="0">
                <a:hlinkClick r:id="rId4"/>
              </a:rPr>
              <a:t>://www.youtube.com/watch?feature=player_embedded&amp;v=DlkMs4ZHHr8</a:t>
            </a:r>
            <a:endParaRPr lang="en-US" dirty="0"/>
          </a:p>
        </p:txBody>
      </p:sp>
    </p:spTree>
    <p:extLst>
      <p:ext uri="{BB962C8B-B14F-4D97-AF65-F5344CB8AC3E}">
        <p14:creationId xmlns:p14="http://schemas.microsoft.com/office/powerpoint/2010/main" val="371343677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custDataLst>
              <p:tags r:id="rId1"/>
            </p:custDataLst>
          </p:nvPr>
        </p:nvSpPr>
        <p:spPr>
          <a:xfrm>
            <a:off x="838200" y="228600"/>
            <a:ext cx="7024744" cy="1143000"/>
          </a:xfrm>
        </p:spPr>
        <p:txBody>
          <a:bodyPr>
            <a:normAutofit/>
          </a:bodyPr>
          <a:lstStyle/>
          <a:p>
            <a:r>
              <a:rPr lang="en-US" dirty="0" smtClean="0"/>
              <a:t>Quick P/NP definitions</a:t>
            </a:r>
            <a:endParaRPr lang="en-US" dirty="0"/>
          </a:p>
        </p:txBody>
      </p:sp>
      <p:sp>
        <p:nvSpPr>
          <p:cNvPr id="2" name="Content Placeholder 1"/>
          <p:cNvSpPr>
            <a:spLocks noGrp="1"/>
          </p:cNvSpPr>
          <p:nvPr>
            <p:ph idx="1"/>
            <p:custDataLst>
              <p:tags r:id="rId2"/>
            </p:custDataLst>
          </p:nvPr>
        </p:nvSpPr>
        <p:spPr>
          <a:xfrm>
            <a:off x="609600" y="1524000"/>
            <a:ext cx="7848600" cy="4495800"/>
          </a:xfrm>
        </p:spPr>
        <p:txBody>
          <a:bodyPr>
            <a:normAutofit/>
          </a:bodyPr>
          <a:lstStyle/>
          <a:p>
            <a:r>
              <a:rPr lang="en-US" b="1" dirty="0" smtClean="0">
                <a:solidFill>
                  <a:schemeClr val="accent1"/>
                </a:solidFill>
              </a:rPr>
              <a:t>P</a:t>
            </a:r>
            <a:r>
              <a:rPr lang="en-US" dirty="0" smtClean="0"/>
              <a:t> and </a:t>
            </a:r>
            <a:r>
              <a:rPr lang="en-US" b="1" dirty="0" smtClean="0">
                <a:solidFill>
                  <a:schemeClr val="accent1"/>
                </a:solidFill>
              </a:rPr>
              <a:t>NP</a:t>
            </a:r>
            <a:r>
              <a:rPr lang="en-US" dirty="0" smtClean="0"/>
              <a:t> are </a:t>
            </a:r>
            <a:r>
              <a:rPr lang="en-US" b="1" u="sng" dirty="0" smtClean="0"/>
              <a:t>sets</a:t>
            </a:r>
            <a:r>
              <a:rPr lang="en-US" dirty="0" smtClean="0"/>
              <a:t> of problems</a:t>
            </a:r>
          </a:p>
          <a:p>
            <a:endParaRPr lang="en-US" dirty="0" smtClean="0"/>
          </a:p>
        </p:txBody>
      </p:sp>
    </p:spTree>
    <p:extLst>
      <p:ext uri="{BB962C8B-B14F-4D97-AF65-F5344CB8AC3E}">
        <p14:creationId xmlns:p14="http://schemas.microsoft.com/office/powerpoint/2010/main" val="172351042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custDataLst>
              <p:tags r:id="rId1"/>
            </p:custDataLst>
          </p:nvPr>
        </p:nvSpPr>
        <p:spPr>
          <a:xfrm>
            <a:off x="838200" y="228600"/>
            <a:ext cx="7024744" cy="1143000"/>
          </a:xfrm>
        </p:spPr>
        <p:txBody>
          <a:bodyPr>
            <a:normAutofit/>
          </a:bodyPr>
          <a:lstStyle/>
          <a:p>
            <a:r>
              <a:rPr lang="en-US" dirty="0" smtClean="0"/>
              <a:t>Quick P/NP definitions</a:t>
            </a:r>
            <a:endParaRPr lang="en-US" dirty="0"/>
          </a:p>
        </p:txBody>
      </p:sp>
      <p:sp>
        <p:nvSpPr>
          <p:cNvPr id="2" name="Content Placeholder 1"/>
          <p:cNvSpPr>
            <a:spLocks noGrp="1"/>
          </p:cNvSpPr>
          <p:nvPr>
            <p:ph idx="1"/>
            <p:custDataLst>
              <p:tags r:id="rId2"/>
            </p:custDataLst>
          </p:nvPr>
        </p:nvSpPr>
        <p:spPr>
          <a:xfrm>
            <a:off x="609600" y="1524000"/>
            <a:ext cx="7848600" cy="4495800"/>
          </a:xfrm>
        </p:spPr>
        <p:txBody>
          <a:bodyPr>
            <a:normAutofit/>
          </a:bodyPr>
          <a:lstStyle/>
          <a:p>
            <a:r>
              <a:rPr lang="en-US" b="1" dirty="0" smtClean="0">
                <a:solidFill>
                  <a:schemeClr val="accent1"/>
                </a:solidFill>
              </a:rPr>
              <a:t>P</a:t>
            </a:r>
            <a:r>
              <a:rPr lang="en-US" dirty="0" smtClean="0"/>
              <a:t> and </a:t>
            </a:r>
            <a:r>
              <a:rPr lang="en-US" b="1" dirty="0" smtClean="0">
                <a:solidFill>
                  <a:schemeClr val="accent1"/>
                </a:solidFill>
              </a:rPr>
              <a:t>NP</a:t>
            </a:r>
            <a:r>
              <a:rPr lang="en-US" dirty="0" smtClean="0"/>
              <a:t> are </a:t>
            </a:r>
            <a:r>
              <a:rPr lang="en-US" b="1" u="sng" dirty="0" smtClean="0"/>
              <a:t>sets</a:t>
            </a:r>
            <a:r>
              <a:rPr lang="en-US" dirty="0" smtClean="0"/>
              <a:t> of problems</a:t>
            </a:r>
          </a:p>
          <a:p>
            <a:endParaRPr lang="en-US" dirty="0" smtClean="0"/>
          </a:p>
          <a:p>
            <a:r>
              <a:rPr lang="en-US" dirty="0"/>
              <a:t>A problem is “</a:t>
            </a:r>
            <a:r>
              <a:rPr lang="en-US" b="1" dirty="0">
                <a:solidFill>
                  <a:schemeClr val="accent1"/>
                </a:solidFill>
              </a:rPr>
              <a:t>in P</a:t>
            </a:r>
            <a:r>
              <a:rPr lang="en-US" dirty="0"/>
              <a:t>” if it can be solved in polynomial time* </a:t>
            </a:r>
            <a:r>
              <a:rPr lang="en-US" sz="1600" dirty="0"/>
              <a:t>*on a deterministic Turning machine—take CS103!</a:t>
            </a:r>
          </a:p>
          <a:p>
            <a:pPr lvl="1"/>
            <a:r>
              <a:rPr lang="en-US" dirty="0"/>
              <a:t>Ex: an algorithm exists that solves it in </a:t>
            </a:r>
            <a:r>
              <a:rPr lang="en-US" dirty="0" smtClean="0"/>
              <a:t>O(n</a:t>
            </a:r>
            <a:r>
              <a:rPr lang="en-US" baseline="30000" dirty="0"/>
              <a:t>5</a:t>
            </a:r>
            <a:r>
              <a:rPr lang="en-US" dirty="0" smtClean="0"/>
              <a:t>)</a:t>
            </a:r>
            <a:endParaRPr lang="en-US" dirty="0"/>
          </a:p>
          <a:p>
            <a:r>
              <a:rPr lang="en-US" dirty="0"/>
              <a:t>A problem is “</a:t>
            </a:r>
            <a:r>
              <a:rPr lang="en-US" b="1" dirty="0">
                <a:solidFill>
                  <a:schemeClr val="accent1"/>
                </a:solidFill>
              </a:rPr>
              <a:t>in NP</a:t>
            </a:r>
            <a:r>
              <a:rPr lang="en-US" dirty="0"/>
              <a:t>” if we </a:t>
            </a:r>
            <a:r>
              <a:rPr lang="en-US" u="sng" dirty="0" smtClean="0"/>
              <a:t>could answer </a:t>
            </a:r>
            <a:r>
              <a:rPr lang="en-US" u="sng" dirty="0"/>
              <a:t>the question in polynomial time</a:t>
            </a:r>
            <a:r>
              <a:rPr lang="en-US" dirty="0"/>
              <a:t> </a:t>
            </a:r>
            <a:r>
              <a:rPr lang="en-US" b="1" dirty="0"/>
              <a:t>IF</a:t>
            </a:r>
            <a:r>
              <a:rPr lang="en-US" dirty="0"/>
              <a:t> we had unlimited parallelism and/or omniscient guessing of what to do </a:t>
            </a:r>
            <a:r>
              <a:rPr lang="en-US" dirty="0" smtClean="0"/>
              <a:t>next at key decision junctures* </a:t>
            </a:r>
            <a:r>
              <a:rPr lang="en-US" sz="1600" dirty="0"/>
              <a:t>*this is a non-deterministic Turning machine—take CS103</a:t>
            </a:r>
            <a:r>
              <a:rPr lang="en-US" sz="1600" dirty="0" smtClean="0"/>
              <a:t>!</a:t>
            </a:r>
            <a:endParaRPr lang="en-US" sz="1700" dirty="0"/>
          </a:p>
        </p:txBody>
      </p:sp>
    </p:spTree>
    <p:extLst>
      <p:ext uri="{BB962C8B-B14F-4D97-AF65-F5344CB8AC3E}">
        <p14:creationId xmlns:p14="http://schemas.microsoft.com/office/powerpoint/2010/main" val="58780597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custDataLst>
              <p:tags r:id="rId1"/>
            </p:custDataLst>
          </p:nvPr>
        </p:nvSpPr>
        <p:spPr>
          <a:xfrm>
            <a:off x="838200" y="228600"/>
            <a:ext cx="7024744" cy="1143000"/>
          </a:xfrm>
        </p:spPr>
        <p:txBody>
          <a:bodyPr>
            <a:normAutofit/>
          </a:bodyPr>
          <a:lstStyle/>
          <a:p>
            <a:r>
              <a:rPr lang="en-US" dirty="0" smtClean="0"/>
              <a:t>Quick P/NP definitions</a:t>
            </a:r>
            <a:endParaRPr lang="en-US" dirty="0"/>
          </a:p>
        </p:txBody>
      </p:sp>
      <p:sp>
        <p:nvSpPr>
          <p:cNvPr id="2" name="Content Placeholder 1"/>
          <p:cNvSpPr>
            <a:spLocks noGrp="1"/>
          </p:cNvSpPr>
          <p:nvPr>
            <p:ph idx="1"/>
            <p:custDataLst>
              <p:tags r:id="rId2"/>
            </p:custDataLst>
          </p:nvPr>
        </p:nvSpPr>
        <p:spPr>
          <a:xfrm>
            <a:off x="609600" y="1524000"/>
            <a:ext cx="7848600" cy="4495800"/>
          </a:xfrm>
        </p:spPr>
        <p:txBody>
          <a:bodyPr>
            <a:normAutofit/>
          </a:bodyPr>
          <a:lstStyle/>
          <a:p>
            <a:r>
              <a:rPr lang="en-US" b="1" dirty="0" smtClean="0">
                <a:solidFill>
                  <a:schemeClr val="accent1"/>
                </a:solidFill>
              </a:rPr>
              <a:t>P</a:t>
            </a:r>
            <a:r>
              <a:rPr lang="en-US" dirty="0" smtClean="0"/>
              <a:t> and </a:t>
            </a:r>
            <a:r>
              <a:rPr lang="en-US" b="1" dirty="0" smtClean="0">
                <a:solidFill>
                  <a:schemeClr val="accent1"/>
                </a:solidFill>
              </a:rPr>
              <a:t>NP</a:t>
            </a:r>
            <a:r>
              <a:rPr lang="en-US" dirty="0" smtClean="0"/>
              <a:t> are </a:t>
            </a:r>
            <a:r>
              <a:rPr lang="en-US" b="1" u="sng" dirty="0" smtClean="0"/>
              <a:t>sets</a:t>
            </a:r>
            <a:r>
              <a:rPr lang="en-US" dirty="0" smtClean="0"/>
              <a:t> of problems</a:t>
            </a:r>
          </a:p>
          <a:p>
            <a:endParaRPr lang="en-US" dirty="0" smtClean="0"/>
          </a:p>
          <a:p>
            <a:r>
              <a:rPr lang="en-US" dirty="0"/>
              <a:t>A problem is “</a:t>
            </a:r>
            <a:r>
              <a:rPr lang="en-US" b="1" dirty="0">
                <a:solidFill>
                  <a:schemeClr val="accent1"/>
                </a:solidFill>
              </a:rPr>
              <a:t>in P</a:t>
            </a:r>
            <a:r>
              <a:rPr lang="en-US" dirty="0"/>
              <a:t>” if it can be solved in polynomial time* </a:t>
            </a:r>
            <a:r>
              <a:rPr lang="en-US" sz="1600" dirty="0"/>
              <a:t>*on a deterministic Turning machine—take CS103!</a:t>
            </a:r>
          </a:p>
          <a:p>
            <a:pPr lvl="1"/>
            <a:r>
              <a:rPr lang="en-US" dirty="0"/>
              <a:t>Ex: an algorithm exists that solves it in </a:t>
            </a:r>
            <a:r>
              <a:rPr lang="en-US" dirty="0" smtClean="0"/>
              <a:t>O(n</a:t>
            </a:r>
            <a:r>
              <a:rPr lang="en-US" baseline="30000" dirty="0"/>
              <a:t>5</a:t>
            </a:r>
            <a:r>
              <a:rPr lang="en-US" dirty="0" smtClean="0"/>
              <a:t>)</a:t>
            </a:r>
            <a:endParaRPr lang="en-US" dirty="0"/>
          </a:p>
          <a:p>
            <a:r>
              <a:rPr lang="en-US" dirty="0"/>
              <a:t>A problem is “</a:t>
            </a:r>
            <a:r>
              <a:rPr lang="en-US" b="1" dirty="0">
                <a:solidFill>
                  <a:schemeClr val="accent1"/>
                </a:solidFill>
              </a:rPr>
              <a:t>in NP</a:t>
            </a:r>
            <a:r>
              <a:rPr lang="en-US" dirty="0" smtClean="0"/>
              <a:t>” if…</a:t>
            </a:r>
          </a:p>
          <a:p>
            <a:pPr marL="544068" lvl="4" indent="-274320"/>
            <a:r>
              <a:rPr lang="en-US" sz="1800" dirty="0"/>
              <a:t>If P </a:t>
            </a:r>
            <a:r>
              <a:rPr lang="en-US" sz="1800" dirty="0">
                <a:solidFill>
                  <a:schemeClr val="tx1"/>
                </a:solidFill>
              </a:rPr>
              <a:t>≠ NP, then all you need to know is that </a:t>
            </a:r>
            <a:r>
              <a:rPr lang="en-US" sz="1800" b="1" dirty="0">
                <a:solidFill>
                  <a:schemeClr val="tx1"/>
                </a:solidFill>
              </a:rPr>
              <a:t>problems in NP (and not in P) take </a:t>
            </a:r>
            <a:r>
              <a:rPr lang="en-US" sz="1800" b="1" dirty="0" smtClean="0">
                <a:solidFill>
                  <a:schemeClr val="tx1"/>
                </a:solidFill>
              </a:rPr>
              <a:t>at least O(2</a:t>
            </a:r>
            <a:r>
              <a:rPr lang="en-US" sz="1800" b="1" baseline="30000" dirty="0" smtClean="0">
                <a:solidFill>
                  <a:schemeClr val="tx1"/>
                </a:solidFill>
              </a:rPr>
              <a:t>n</a:t>
            </a:r>
            <a:r>
              <a:rPr lang="en-US" sz="1800" b="1" dirty="0">
                <a:solidFill>
                  <a:schemeClr val="tx1"/>
                </a:solidFill>
              </a:rPr>
              <a:t>) </a:t>
            </a:r>
            <a:r>
              <a:rPr lang="en-US" sz="1800" b="1" dirty="0" smtClean="0">
                <a:solidFill>
                  <a:schemeClr val="tx1"/>
                </a:solidFill>
              </a:rPr>
              <a:t>time </a:t>
            </a:r>
            <a:r>
              <a:rPr lang="en-US" sz="1800" dirty="0" smtClean="0">
                <a:solidFill>
                  <a:schemeClr val="tx1"/>
                </a:solidFill>
              </a:rPr>
              <a:t>on </a:t>
            </a:r>
            <a:r>
              <a:rPr lang="en-US" sz="1800" dirty="0">
                <a:solidFill>
                  <a:schemeClr val="tx1"/>
                </a:solidFill>
              </a:rPr>
              <a:t>reasonable computers that actually exist</a:t>
            </a:r>
            <a:endParaRPr lang="en-US" sz="1800" dirty="0"/>
          </a:p>
          <a:p>
            <a:endParaRPr lang="en-US" sz="1700" dirty="0"/>
          </a:p>
        </p:txBody>
      </p:sp>
    </p:spTree>
    <p:extLst>
      <p:ext uri="{BB962C8B-B14F-4D97-AF65-F5344CB8AC3E}">
        <p14:creationId xmlns:p14="http://schemas.microsoft.com/office/powerpoint/2010/main" val="305453426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a:xfrm>
            <a:off x="967290" y="762000"/>
            <a:ext cx="7024744" cy="1143000"/>
          </a:xfrm>
        </p:spPr>
        <p:txBody>
          <a:bodyPr/>
          <a:lstStyle/>
          <a:p>
            <a:r>
              <a:rPr lang="en-US" dirty="0" smtClean="0"/>
              <a:t>Decision </a:t>
            </a:r>
            <a:r>
              <a:rPr lang="en-US" dirty="0" err="1" smtClean="0"/>
              <a:t>vs</a:t>
            </a:r>
            <a:r>
              <a:rPr lang="en-US" dirty="0" smtClean="0"/>
              <a:t> Optimization</a:t>
            </a:r>
            <a:endParaRPr lang="en-US" dirty="0"/>
          </a:p>
        </p:txBody>
      </p:sp>
      <p:sp>
        <p:nvSpPr>
          <p:cNvPr id="3" name="Content Placeholder 2"/>
          <p:cNvSpPr>
            <a:spLocks noGrp="1"/>
          </p:cNvSpPr>
          <p:nvPr>
            <p:ph idx="1"/>
            <p:custDataLst>
              <p:tags r:id="rId2"/>
            </p:custDataLst>
          </p:nvPr>
        </p:nvSpPr>
        <p:spPr>
          <a:xfrm>
            <a:off x="967292" y="2057988"/>
            <a:ext cx="7186108" cy="3508977"/>
          </a:xfrm>
        </p:spPr>
        <p:txBody>
          <a:bodyPr>
            <a:normAutofit fontScale="92500" lnSpcReduction="10000"/>
          </a:bodyPr>
          <a:lstStyle/>
          <a:p>
            <a:r>
              <a:rPr lang="en-US" dirty="0"/>
              <a:t>For the purposes of this class, we will consider both of these kinds of problems:</a:t>
            </a:r>
          </a:p>
          <a:p>
            <a:pPr lvl="1"/>
            <a:r>
              <a:rPr lang="en-US" b="1" dirty="0">
                <a:solidFill>
                  <a:schemeClr val="accent1"/>
                </a:solidFill>
              </a:rPr>
              <a:t>Decision problem</a:t>
            </a:r>
          </a:p>
          <a:p>
            <a:pPr lvl="2"/>
            <a:r>
              <a:rPr lang="en-US" dirty="0" smtClean="0"/>
              <a:t>Ex: </a:t>
            </a:r>
            <a:r>
              <a:rPr lang="en-US" b="1" dirty="0"/>
              <a:t>“Is there a route through all 64 cities with total length &lt;= k?”</a:t>
            </a:r>
          </a:p>
          <a:p>
            <a:pPr lvl="1"/>
            <a:r>
              <a:rPr lang="en-US" b="1" dirty="0" smtClean="0">
                <a:solidFill>
                  <a:schemeClr val="accent1"/>
                </a:solidFill>
              </a:rPr>
              <a:t>Optimization problem</a:t>
            </a:r>
            <a:endParaRPr lang="en-US" b="1" dirty="0">
              <a:solidFill>
                <a:schemeClr val="accent1"/>
              </a:solidFill>
            </a:endParaRPr>
          </a:p>
          <a:p>
            <a:pPr lvl="2"/>
            <a:r>
              <a:rPr lang="en-US" dirty="0"/>
              <a:t>Ex: </a:t>
            </a:r>
            <a:r>
              <a:rPr lang="en-US" b="1" dirty="0" smtClean="0"/>
              <a:t>“What </a:t>
            </a:r>
            <a:r>
              <a:rPr lang="en-US" b="1" dirty="0"/>
              <a:t>is the </a:t>
            </a:r>
            <a:r>
              <a:rPr lang="en-US" b="1" dirty="0" smtClean="0"/>
              <a:t>smallest total length route through all 64 cities?”</a:t>
            </a:r>
            <a:endParaRPr lang="en-US" b="1" dirty="0"/>
          </a:p>
          <a:p>
            <a:r>
              <a:rPr lang="en-US" dirty="0" smtClean="0"/>
              <a:t>(I mention this distinction because, in </a:t>
            </a:r>
            <a:r>
              <a:rPr lang="en-US" dirty="0"/>
              <a:t>complexity </a:t>
            </a:r>
            <a:r>
              <a:rPr lang="en-US" dirty="0" smtClean="0"/>
              <a:t>theory, </a:t>
            </a:r>
            <a:r>
              <a:rPr lang="en-US" dirty="0"/>
              <a:t>these two categories are often </a:t>
            </a:r>
            <a:r>
              <a:rPr lang="en-US" dirty="0" smtClean="0"/>
              <a:t>treated </a:t>
            </a:r>
            <a:r>
              <a:rPr lang="en-US" dirty="0"/>
              <a:t>separately)</a:t>
            </a:r>
          </a:p>
          <a:p>
            <a:pPr marL="68580" indent="0">
              <a:buNone/>
            </a:pPr>
            <a:endParaRPr lang="en-US" dirty="0"/>
          </a:p>
        </p:txBody>
      </p:sp>
    </p:spTree>
    <p:extLst>
      <p:ext uri="{BB962C8B-B14F-4D97-AF65-F5344CB8AC3E}">
        <p14:creationId xmlns:p14="http://schemas.microsoft.com/office/powerpoint/2010/main" val="389879586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custDataLst>
              <p:tags r:id="rId1"/>
            </p:custDataLst>
          </p:nvPr>
        </p:nvSpPr>
        <p:spPr/>
        <p:txBody>
          <a:bodyPr/>
          <a:lstStyle/>
          <a:p>
            <a:r>
              <a:rPr lang="en-US" dirty="0"/>
              <a:t>Just how slow is O(2</a:t>
            </a:r>
            <a:r>
              <a:rPr lang="en-US" baseline="30000" dirty="0"/>
              <a:t>n</a:t>
            </a:r>
            <a:r>
              <a:rPr lang="en-US" dirty="0"/>
              <a:t>)?</a:t>
            </a:r>
          </a:p>
        </p:txBody>
      </p:sp>
      <p:sp>
        <p:nvSpPr>
          <p:cNvPr id="5" name="Text Placeholder 4"/>
          <p:cNvSpPr>
            <a:spLocks noGrp="1"/>
          </p:cNvSpPr>
          <p:nvPr>
            <p:ph type="body" idx="1"/>
            <p:custDataLst>
              <p:tags r:id="rId2"/>
            </p:custDataLst>
          </p:nvPr>
        </p:nvSpPr>
        <p:spPr/>
        <p:txBody>
          <a:bodyPr/>
          <a:lstStyle/>
          <a:p>
            <a:r>
              <a:rPr lang="en-US" dirty="0" smtClean="0"/>
              <a:t>(Review from earlier this quarter, when we talked about naïve recursion Fibonacci vs recursion with </a:t>
            </a:r>
            <a:r>
              <a:rPr lang="en-US" dirty="0" err="1" smtClean="0"/>
              <a:t>memoization</a:t>
            </a:r>
            <a:r>
              <a:rPr lang="en-US" dirty="0" smtClean="0"/>
              <a:t>.)</a:t>
            </a:r>
            <a:endParaRPr lang="en-US" dirty="0"/>
          </a:p>
        </p:txBody>
      </p:sp>
    </p:spTree>
    <p:extLst>
      <p:ext uri="{BB962C8B-B14F-4D97-AF65-F5344CB8AC3E}">
        <p14:creationId xmlns:p14="http://schemas.microsoft.com/office/powerpoint/2010/main" val="338867166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custDataLst>
              <p:tags r:id="rId1"/>
            </p:custDataLst>
          </p:nvPr>
        </p:nvSpPr>
        <p:spPr>
          <a:xfrm>
            <a:off x="1043490" y="1519635"/>
            <a:ext cx="7024744" cy="1143000"/>
          </a:xfrm>
        </p:spPr>
        <p:txBody>
          <a:bodyPr/>
          <a:lstStyle/>
          <a:p>
            <a:r>
              <a:rPr lang="en-US" dirty="0" smtClean="0"/>
              <a:t>Context</a:t>
            </a:r>
            <a:endParaRPr lang="en-US" dirty="0"/>
          </a:p>
        </p:txBody>
      </p:sp>
      <p:sp>
        <p:nvSpPr>
          <p:cNvPr id="5" name="Content Placeholder 4"/>
          <p:cNvSpPr>
            <a:spLocks noGrp="1"/>
          </p:cNvSpPr>
          <p:nvPr>
            <p:ph idx="1"/>
            <p:custDataLst>
              <p:tags r:id="rId2"/>
            </p:custDataLst>
          </p:nvPr>
        </p:nvSpPr>
        <p:spPr>
          <a:xfrm>
            <a:off x="1043492" y="2815623"/>
            <a:ext cx="6777317" cy="3508977"/>
          </a:xfrm>
        </p:spPr>
        <p:txBody>
          <a:bodyPr/>
          <a:lstStyle/>
          <a:p>
            <a:r>
              <a:rPr lang="en-US" dirty="0" smtClean="0"/>
              <a:t>Computers today are unbelievably fast</a:t>
            </a:r>
          </a:p>
          <a:p>
            <a:pPr lvl="1"/>
            <a:r>
              <a:rPr lang="en-US" dirty="0" smtClean="0"/>
              <a:t>This (relatively weak) tablet can do </a:t>
            </a:r>
            <a:r>
              <a:rPr lang="en-US" b="1" dirty="0" smtClean="0"/>
              <a:t>2.4 billion operations per second</a:t>
            </a:r>
            <a:r>
              <a:rPr lang="en-US" dirty="0" smtClean="0"/>
              <a:t>! Wow!</a:t>
            </a:r>
          </a:p>
          <a:p>
            <a:endParaRPr lang="en-US" dirty="0"/>
          </a:p>
          <a:p>
            <a:r>
              <a:rPr lang="en-US" dirty="0" smtClean="0"/>
              <a:t>So if we really need to know the answer to an NP-hard question, can’t we just wait a while? Let it run overnight?</a:t>
            </a:r>
          </a:p>
        </p:txBody>
      </p:sp>
    </p:spTree>
    <p:extLst>
      <p:ext uri="{BB962C8B-B14F-4D97-AF65-F5344CB8AC3E}">
        <p14:creationId xmlns:p14="http://schemas.microsoft.com/office/powerpoint/2010/main" val="255745285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Group 2"/>
          <p:cNvGraphicFramePr>
            <a:graphicFrameLocks noGrp="1"/>
          </p:cNvGraphicFramePr>
          <p:nvPr>
            <p:custDataLst>
              <p:tags r:id="rId1"/>
            </p:custDataLst>
            <p:extLst/>
          </p:nvPr>
        </p:nvGraphicFramePr>
        <p:xfrm>
          <a:off x="609600" y="909756"/>
          <a:ext cx="7942263" cy="5491044"/>
        </p:xfrm>
        <a:graphic>
          <a:graphicData uri="http://schemas.openxmlformats.org/drawingml/2006/table">
            <a:tbl>
              <a:tblPr/>
              <a:tblGrid>
                <a:gridCol w="1424014"/>
                <a:gridCol w="1090586"/>
                <a:gridCol w="1918537"/>
                <a:gridCol w="1891463"/>
                <a:gridCol w="1617663"/>
              </a:tblGrid>
              <a:tr h="480420">
                <a:tc>
                  <a:txBody>
                    <a:bodyPr/>
                    <a:lstStyle/>
                    <a:p>
                      <a:pPr marL="0" marR="0" lvl="0" indent="0" algn="ctr" defTabSz="449263" rtl="0" eaLnBrk="0" fontAlgn="base" latinLnBrk="0" hangingPunct="0">
                        <a:lnSpc>
                          <a:spcPct val="100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800" b="1"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log</a:t>
                      </a:r>
                      <a:r>
                        <a:rPr kumimoji="0" lang="en-US" sz="1800" b="1" i="0" u="none" strike="noStrike" cap="none" normalizeH="0" baseline="-30000" dirty="0" smtClean="0">
                          <a:ln>
                            <a:noFill/>
                          </a:ln>
                          <a:solidFill>
                            <a:srgbClr val="000000"/>
                          </a:solidFill>
                          <a:effectLst/>
                          <a:latin typeface="Times New Roman" panose="02020603050405020304" pitchFamily="18" charset="0"/>
                          <a:cs typeface="Times New Roman" panose="02020603050405020304" pitchFamily="18" charset="0"/>
                        </a:rPr>
                        <a:t>2</a:t>
                      </a:r>
                      <a:r>
                        <a:rPr kumimoji="0" lang="en-US" sz="1800" b="1" i="1"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n</a:t>
                      </a:r>
                    </a:p>
                  </a:txBody>
                  <a:tcPr marL="90000" marR="90000" marT="0" marB="0" anchor="ctr" horzOverflow="overflow">
                    <a:lnL w="5760" cap="flat" cmpd="sng" algn="ctr">
                      <a:solidFill>
                        <a:srgbClr val="000000"/>
                      </a:solidFill>
                      <a:prstDash val="solid"/>
                      <a:round/>
                      <a:headEnd type="none" w="med" len="med"/>
                      <a:tailEnd type="none" w="med" len="med"/>
                    </a:lnL>
                    <a:lnR w="57150" cap="flat" cmpd="sng" algn="ctr">
                      <a:solidFill>
                        <a:schemeClr val="tx1"/>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49263" rtl="0" eaLnBrk="0" fontAlgn="base" latinLnBrk="0" hangingPunct="0">
                        <a:lnSpc>
                          <a:spcPct val="100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800" b="1" i="1"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n</a:t>
                      </a:r>
                    </a:p>
                  </a:txBody>
                  <a:tcPr marL="90000" marR="90000" marT="0" marB="0" anchor="ctr" horzOverflow="overflow">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49263" rtl="0" eaLnBrk="0" fontAlgn="base" latinLnBrk="0" hangingPunct="0">
                        <a:lnSpc>
                          <a:spcPct val="100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800" b="1" i="1"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rPr>
                        <a:t>n</a:t>
                      </a:r>
                      <a:r>
                        <a:rPr kumimoji="0" lang="en-US" sz="1800" b="1"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rPr>
                        <a:t> log</a:t>
                      </a:r>
                      <a:r>
                        <a:rPr kumimoji="0" lang="en-US" sz="1800" b="1" i="0" u="none" strike="noStrike" cap="none" normalizeH="0" baseline="-30000" smtClean="0">
                          <a:ln>
                            <a:noFill/>
                          </a:ln>
                          <a:solidFill>
                            <a:srgbClr val="000000"/>
                          </a:solidFill>
                          <a:effectLst/>
                          <a:latin typeface="Times New Roman" panose="02020603050405020304" pitchFamily="18" charset="0"/>
                          <a:cs typeface="Times New Roman" panose="02020603050405020304" pitchFamily="18" charset="0"/>
                        </a:rPr>
                        <a:t>2</a:t>
                      </a:r>
                      <a:r>
                        <a:rPr kumimoji="0" lang="en-US" sz="1800" b="1" i="1"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rPr>
                        <a:t>n</a:t>
                      </a:r>
                    </a:p>
                  </a:txBody>
                  <a:tcPr marL="90000" marR="90000" marT="0" marB="0" anchor="ctr" horzOverflow="overflow">
                    <a:lnL w="57150" cap="flat" cmpd="sng" algn="ctr">
                      <a:solidFill>
                        <a:schemeClr val="tx1"/>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49263" rtl="0" eaLnBrk="0" fontAlgn="base" latinLnBrk="0" hangingPunct="0">
                        <a:lnSpc>
                          <a:spcPct val="100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800" b="1" i="1"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n</a:t>
                      </a:r>
                      <a:r>
                        <a:rPr kumimoji="0" lang="en-US" sz="1800" b="1" i="0" u="none" strike="noStrike" cap="none" normalizeH="0" baseline="30000" dirty="0" smtClean="0">
                          <a:ln>
                            <a:noFill/>
                          </a:ln>
                          <a:solidFill>
                            <a:srgbClr val="000000"/>
                          </a:solidFill>
                          <a:effectLst/>
                          <a:latin typeface="Times New Roman" panose="02020603050405020304" pitchFamily="18" charset="0"/>
                          <a:cs typeface="Times New Roman" panose="02020603050405020304" pitchFamily="18" charset="0"/>
                        </a:rPr>
                        <a:t>2</a:t>
                      </a:r>
                    </a:p>
                  </a:txBody>
                  <a:tcPr marL="90000" marR="90000" marT="0" marB="0" anchor="ctr" horzOverflow="overflow">
                    <a:lnL w="576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49263" rtl="0" eaLnBrk="0" fontAlgn="base" latinLnBrk="0" hangingPunct="0">
                        <a:lnSpc>
                          <a:spcPct val="100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800" b="1"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2</a:t>
                      </a:r>
                      <a:r>
                        <a:rPr kumimoji="0" lang="en-US" sz="1800" b="1" i="1" u="none" strike="noStrike" cap="none" normalizeH="0" baseline="30000" dirty="0" smtClean="0">
                          <a:ln>
                            <a:noFill/>
                          </a:ln>
                          <a:solidFill>
                            <a:srgbClr val="000000"/>
                          </a:solidFill>
                          <a:effectLst/>
                          <a:latin typeface="Times New Roman" panose="02020603050405020304" pitchFamily="18" charset="0"/>
                          <a:cs typeface="Times New Roman" panose="02020603050405020304" pitchFamily="18" charset="0"/>
                        </a:rPr>
                        <a:t>n</a:t>
                      </a:r>
                    </a:p>
                  </a:txBody>
                  <a:tcPr marL="90000" marR="90000" marT="0" marB="0" anchor="ctr" horzOverflow="overflow">
                    <a:lnL w="576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r>
              <a:tr h="454878">
                <a:tc>
                  <a:txBody>
                    <a:bodyPr/>
                    <a:lstStyle/>
                    <a:p>
                      <a:pPr marL="0" marR="0" lvl="0" indent="0" algn="r" defTabSz="449263" rtl="0" eaLnBrk="0" fontAlgn="base" latinLnBrk="0" hangingPunct="0">
                        <a:lnSpc>
                          <a:spcPct val="100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8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2</a:t>
                      </a:r>
                    </a:p>
                  </a:txBody>
                  <a:tcPr marL="90000" marR="90000" marT="0" marB="0" anchor="ctr" horzOverflow="overflow">
                    <a:lnL w="5760" cap="flat" cmpd="sng" algn="ctr">
                      <a:solidFill>
                        <a:srgbClr val="000000"/>
                      </a:solidFill>
                      <a:prstDash val="solid"/>
                      <a:round/>
                      <a:headEnd type="none" w="med" len="med"/>
                      <a:tailEnd type="none" w="med" len="med"/>
                    </a:lnL>
                    <a:lnR w="57150" cap="flat" cmpd="sng" algn="ctr">
                      <a:solidFill>
                        <a:schemeClr val="tx1"/>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449263" rtl="0" eaLnBrk="0" fontAlgn="base" latinLnBrk="0" hangingPunct="0">
                        <a:lnSpc>
                          <a:spcPct val="100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800" b="1"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4</a:t>
                      </a:r>
                    </a:p>
                  </a:txBody>
                  <a:tcPr marL="90000" marR="90000" marT="0" marB="0" anchor="ctr" horzOverflow="overflow">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449263" rtl="0" eaLnBrk="0" fontAlgn="base" latinLnBrk="0" hangingPunct="0">
                        <a:lnSpc>
                          <a:spcPct val="100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800" b="0"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rPr>
                        <a:t>8</a:t>
                      </a:r>
                    </a:p>
                  </a:txBody>
                  <a:tcPr marL="90000" marR="90000" marT="0" marB="0" anchor="ctr" horzOverflow="overflow">
                    <a:lnL w="57150" cap="flat" cmpd="sng" algn="ctr">
                      <a:solidFill>
                        <a:schemeClr val="tx1"/>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449263" rtl="0" eaLnBrk="0" fontAlgn="base" latinLnBrk="0" hangingPunct="0">
                        <a:lnSpc>
                          <a:spcPct val="100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800" b="0"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rPr>
                        <a:t>16  </a:t>
                      </a:r>
                    </a:p>
                  </a:txBody>
                  <a:tcPr marL="90000" marR="90000" marT="0" marB="0" anchor="ctr" horzOverflow="overflow">
                    <a:lnL w="576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449263" rtl="0" eaLnBrk="0" fontAlgn="base" latinLnBrk="0" hangingPunct="0">
                        <a:lnSpc>
                          <a:spcPct val="100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8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16</a:t>
                      </a:r>
                    </a:p>
                  </a:txBody>
                  <a:tcPr marL="90000" marR="90000" marT="0" marB="0" anchor="ctr" horzOverflow="overflow">
                    <a:lnL w="576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r>
              <a:tr h="454878">
                <a:tc>
                  <a:txBody>
                    <a:bodyPr/>
                    <a:lstStyle/>
                    <a:p>
                      <a:pPr marL="0" marR="0" lvl="0" indent="0" algn="r" defTabSz="449263" rtl="0" eaLnBrk="0" fontAlgn="base" latinLnBrk="0" hangingPunct="0">
                        <a:lnSpc>
                          <a:spcPct val="100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800" b="0"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rPr>
                        <a:t>3</a:t>
                      </a:r>
                    </a:p>
                  </a:txBody>
                  <a:tcPr marL="90000" marR="90000" marT="0" marB="0" anchor="ctr" horzOverflow="overflow">
                    <a:lnL w="5760" cap="flat" cmpd="sng" algn="ctr">
                      <a:solidFill>
                        <a:srgbClr val="000000"/>
                      </a:solidFill>
                      <a:prstDash val="solid"/>
                      <a:round/>
                      <a:headEnd type="none" w="med" len="med"/>
                      <a:tailEnd type="none" w="med" len="med"/>
                    </a:lnL>
                    <a:lnR w="57150" cap="flat" cmpd="sng" algn="ctr">
                      <a:solidFill>
                        <a:schemeClr val="tx1"/>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449263" rtl="0" eaLnBrk="0" fontAlgn="base" latinLnBrk="0" hangingPunct="0">
                        <a:lnSpc>
                          <a:spcPct val="100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800" b="1"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8</a:t>
                      </a:r>
                    </a:p>
                  </a:txBody>
                  <a:tcPr marL="90000" marR="90000" marT="0" marB="0" anchor="ctr" horzOverflow="overflow">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449263" rtl="0" eaLnBrk="0" fontAlgn="base" latinLnBrk="0" hangingPunct="0">
                        <a:lnSpc>
                          <a:spcPct val="100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8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24</a:t>
                      </a:r>
                    </a:p>
                  </a:txBody>
                  <a:tcPr marL="90000" marR="90000" marT="0" marB="0" anchor="ctr" horzOverflow="overflow">
                    <a:lnL w="57150" cap="flat" cmpd="sng" algn="ctr">
                      <a:solidFill>
                        <a:schemeClr val="tx1"/>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449263" rtl="0" eaLnBrk="0" fontAlgn="base" latinLnBrk="0" hangingPunct="0">
                        <a:lnSpc>
                          <a:spcPct val="100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800" b="0"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rPr>
                        <a:t>64 </a:t>
                      </a:r>
                    </a:p>
                  </a:txBody>
                  <a:tcPr marL="90000" marR="90000" marT="0" marB="0" anchor="ctr" horzOverflow="overflow">
                    <a:lnL w="576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449263" rtl="0" eaLnBrk="0" fontAlgn="base" latinLnBrk="0" hangingPunct="0">
                        <a:lnSpc>
                          <a:spcPct val="100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800" b="0"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rPr>
                        <a:t>256</a:t>
                      </a:r>
                    </a:p>
                  </a:txBody>
                  <a:tcPr marL="90000" marR="90000" marT="0" marB="0" anchor="ctr" horzOverflow="overflow">
                    <a:lnL w="576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r>
              <a:tr h="454878">
                <a:tc>
                  <a:txBody>
                    <a:bodyPr/>
                    <a:lstStyle/>
                    <a:p>
                      <a:pPr marL="0" marR="0" lvl="0" indent="0" algn="r" defTabSz="449263" rtl="0" eaLnBrk="0" fontAlgn="base" latinLnBrk="0" hangingPunct="0">
                        <a:lnSpc>
                          <a:spcPct val="100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800" b="0"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rPr>
                        <a:t>4</a:t>
                      </a:r>
                    </a:p>
                  </a:txBody>
                  <a:tcPr marL="90000" marR="90000" marT="0" marB="0" anchor="ctr" horzOverflow="overflow">
                    <a:lnL w="5760" cap="flat" cmpd="sng" algn="ctr">
                      <a:solidFill>
                        <a:srgbClr val="000000"/>
                      </a:solidFill>
                      <a:prstDash val="solid"/>
                      <a:round/>
                      <a:headEnd type="none" w="med" len="med"/>
                      <a:tailEnd type="none" w="med" len="med"/>
                    </a:lnL>
                    <a:lnR w="57150" cap="flat" cmpd="sng" algn="ctr">
                      <a:solidFill>
                        <a:schemeClr val="tx1"/>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449263" rtl="0" eaLnBrk="0" fontAlgn="base" latinLnBrk="0" hangingPunct="0">
                        <a:lnSpc>
                          <a:spcPct val="100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800" b="1"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16</a:t>
                      </a:r>
                    </a:p>
                  </a:txBody>
                  <a:tcPr marL="90000" marR="90000" marT="0" marB="0" anchor="ctr" horzOverflow="overflow">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449263" rtl="0" eaLnBrk="0" fontAlgn="base" latinLnBrk="0" hangingPunct="0">
                        <a:lnSpc>
                          <a:spcPct val="100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8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64</a:t>
                      </a:r>
                    </a:p>
                  </a:txBody>
                  <a:tcPr marL="90000" marR="90000" marT="0" marB="0" anchor="ctr" horzOverflow="overflow">
                    <a:lnL w="57150" cap="flat" cmpd="sng" algn="ctr">
                      <a:solidFill>
                        <a:schemeClr val="tx1"/>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449263" rtl="0" eaLnBrk="0" fontAlgn="base" latinLnBrk="0" hangingPunct="0">
                        <a:lnSpc>
                          <a:spcPct val="100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800" b="0"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rPr>
                        <a:t>256 </a:t>
                      </a:r>
                    </a:p>
                  </a:txBody>
                  <a:tcPr marL="90000" marR="90000" marT="0" marB="0" anchor="ctr" horzOverflow="overflow">
                    <a:lnL w="576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449263" rtl="0" eaLnBrk="0" fontAlgn="base" latinLnBrk="0" hangingPunct="0">
                        <a:lnSpc>
                          <a:spcPct val="100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800" b="0"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rPr>
                        <a:t>65,536</a:t>
                      </a:r>
                    </a:p>
                  </a:txBody>
                  <a:tcPr marL="90000" marR="90000" marT="0" marB="0" anchor="ctr" horzOverflow="overflow">
                    <a:lnL w="576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r>
              <a:tr h="454878">
                <a:tc>
                  <a:txBody>
                    <a:bodyPr/>
                    <a:lstStyle/>
                    <a:p>
                      <a:pPr marL="0" marR="0" lvl="0" indent="0" algn="r" defTabSz="449263" rtl="0" eaLnBrk="0" fontAlgn="base" latinLnBrk="0" hangingPunct="0">
                        <a:lnSpc>
                          <a:spcPct val="100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800" b="0"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rPr>
                        <a:t>5</a:t>
                      </a:r>
                    </a:p>
                  </a:txBody>
                  <a:tcPr marL="90000" marR="90000" marT="0" marB="0" anchor="ctr" horzOverflow="overflow">
                    <a:lnL w="5760" cap="flat" cmpd="sng" algn="ctr">
                      <a:solidFill>
                        <a:srgbClr val="000000"/>
                      </a:solidFill>
                      <a:prstDash val="solid"/>
                      <a:round/>
                      <a:headEnd type="none" w="med" len="med"/>
                      <a:tailEnd type="none" w="med" len="med"/>
                    </a:lnL>
                    <a:lnR w="57150" cap="flat" cmpd="sng" algn="ctr">
                      <a:solidFill>
                        <a:schemeClr val="tx1"/>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449263" rtl="0" eaLnBrk="0" fontAlgn="base" latinLnBrk="0" hangingPunct="0">
                        <a:lnSpc>
                          <a:spcPct val="100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800" b="1"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32</a:t>
                      </a:r>
                    </a:p>
                  </a:txBody>
                  <a:tcPr marL="90000" marR="90000" marT="0" marB="0" anchor="ctr" horzOverflow="overflow">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449263" rtl="0" eaLnBrk="0" fontAlgn="base" latinLnBrk="0" hangingPunct="0">
                        <a:lnSpc>
                          <a:spcPct val="100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800" b="0"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rPr>
                        <a:t>160</a:t>
                      </a:r>
                    </a:p>
                  </a:txBody>
                  <a:tcPr marL="90000" marR="90000" marT="0" marB="0" anchor="ctr" horzOverflow="overflow">
                    <a:lnL w="57150" cap="flat" cmpd="sng" algn="ctr">
                      <a:solidFill>
                        <a:schemeClr val="tx1"/>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449263" rtl="0" eaLnBrk="0" fontAlgn="base" latinLnBrk="0" hangingPunct="0">
                        <a:lnSpc>
                          <a:spcPct val="100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8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1,024</a:t>
                      </a:r>
                    </a:p>
                  </a:txBody>
                  <a:tcPr marL="90000" marR="90000" marT="0" marB="0" anchor="ctr" horzOverflow="overflow">
                    <a:lnL w="576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449263" rtl="0" eaLnBrk="0" fontAlgn="base" latinLnBrk="0" hangingPunct="0">
                        <a:lnSpc>
                          <a:spcPct val="100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8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4,294,967,296</a:t>
                      </a:r>
                    </a:p>
                  </a:txBody>
                  <a:tcPr marL="90000" marR="90000" marT="0" marB="0" anchor="ctr" horzOverflow="overflow">
                    <a:lnL w="576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r>
              <a:tr h="454878">
                <a:tc>
                  <a:txBody>
                    <a:bodyPr/>
                    <a:lstStyle/>
                    <a:p>
                      <a:pPr marL="0" marR="0" lvl="0" indent="0" algn="r" defTabSz="449263" rtl="0" eaLnBrk="0" fontAlgn="base" latinLnBrk="0" hangingPunct="0">
                        <a:lnSpc>
                          <a:spcPct val="100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800" b="0"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rPr>
                        <a:t>6</a:t>
                      </a:r>
                    </a:p>
                  </a:txBody>
                  <a:tcPr marL="90000" marR="90000" marT="0" marB="0" anchor="ctr" horzOverflow="overflow">
                    <a:lnL w="5760" cap="flat" cmpd="sng" algn="ctr">
                      <a:solidFill>
                        <a:srgbClr val="000000"/>
                      </a:solidFill>
                      <a:prstDash val="solid"/>
                      <a:round/>
                      <a:headEnd type="none" w="med" len="med"/>
                      <a:tailEnd type="none" w="med" len="med"/>
                    </a:lnL>
                    <a:lnR w="57150" cap="flat" cmpd="sng" algn="ctr">
                      <a:solidFill>
                        <a:schemeClr val="tx1"/>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449263" rtl="0" eaLnBrk="0" fontAlgn="base" latinLnBrk="0" hangingPunct="0">
                        <a:lnSpc>
                          <a:spcPct val="100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800" b="1"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64</a:t>
                      </a:r>
                    </a:p>
                  </a:txBody>
                  <a:tcPr marL="90000" marR="90000" marT="0" marB="0" anchor="ctr" horzOverflow="overflow">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449263" rtl="0" eaLnBrk="0" fontAlgn="base" latinLnBrk="0" hangingPunct="0">
                        <a:lnSpc>
                          <a:spcPct val="100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800" b="0"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rPr>
                        <a:t>384</a:t>
                      </a:r>
                    </a:p>
                  </a:txBody>
                  <a:tcPr marL="90000" marR="90000" marT="0" marB="0" anchor="ctr" horzOverflow="overflow">
                    <a:lnL w="57150" cap="flat" cmpd="sng" algn="ctr">
                      <a:solidFill>
                        <a:schemeClr val="tx1"/>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449263" rtl="0" eaLnBrk="0" fontAlgn="base" latinLnBrk="0" hangingPunct="0">
                        <a:lnSpc>
                          <a:spcPct val="100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8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4,096</a:t>
                      </a:r>
                    </a:p>
                  </a:txBody>
                  <a:tcPr marL="90000" marR="90000" marT="0" marB="0" anchor="ctr" horzOverflow="overflow">
                    <a:lnL w="576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449263" rtl="0" eaLnBrk="0" fontAlgn="base" latinLnBrk="0" hangingPunct="0">
                        <a:lnSpc>
                          <a:spcPct val="100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kumimoji="0" lang="en-US" sz="18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endParaRPr>
                    </a:p>
                  </a:txBody>
                  <a:tcPr marL="90000" marR="90000" marT="0" marB="0" anchor="ctr" horzOverflow="overflow">
                    <a:lnL w="576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r>
              <a:tr h="454878">
                <a:tc>
                  <a:txBody>
                    <a:bodyPr/>
                    <a:lstStyle/>
                    <a:p>
                      <a:pPr marL="0" marR="0" lvl="0" indent="0" algn="r" defTabSz="449263" rtl="0" eaLnBrk="0" fontAlgn="base" latinLnBrk="0" hangingPunct="0">
                        <a:lnSpc>
                          <a:spcPct val="100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800" b="0"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rPr>
                        <a:t>7</a:t>
                      </a:r>
                    </a:p>
                  </a:txBody>
                  <a:tcPr marL="90000" marR="90000" marT="0" marB="0" anchor="ctr" horzOverflow="overflow">
                    <a:lnL w="5760" cap="flat" cmpd="sng" algn="ctr">
                      <a:solidFill>
                        <a:srgbClr val="000000"/>
                      </a:solidFill>
                      <a:prstDash val="solid"/>
                      <a:round/>
                      <a:headEnd type="none" w="med" len="med"/>
                      <a:tailEnd type="none" w="med" len="med"/>
                    </a:lnL>
                    <a:lnR w="57150" cap="flat" cmpd="sng" algn="ctr">
                      <a:solidFill>
                        <a:schemeClr val="tx1"/>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449263" rtl="0" eaLnBrk="0" fontAlgn="base" latinLnBrk="0" hangingPunct="0">
                        <a:lnSpc>
                          <a:spcPct val="100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800" b="1"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128</a:t>
                      </a:r>
                    </a:p>
                  </a:txBody>
                  <a:tcPr marL="90000" marR="90000" marT="0" marB="0" anchor="ctr" horzOverflow="overflow">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449263" rtl="0" eaLnBrk="0" fontAlgn="base" latinLnBrk="0" hangingPunct="0">
                        <a:lnSpc>
                          <a:spcPct val="100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800" b="0"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rPr>
                        <a:t>896</a:t>
                      </a:r>
                    </a:p>
                  </a:txBody>
                  <a:tcPr marL="90000" marR="90000" marT="0" marB="0" anchor="ctr" horzOverflow="overflow">
                    <a:lnL w="57150" cap="flat" cmpd="sng" algn="ctr">
                      <a:solidFill>
                        <a:schemeClr val="tx1"/>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449263" rtl="0" eaLnBrk="0" fontAlgn="base" latinLnBrk="0" hangingPunct="0">
                        <a:lnSpc>
                          <a:spcPct val="100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800" b="0"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rPr>
                        <a:t>16,384</a:t>
                      </a:r>
                    </a:p>
                  </a:txBody>
                  <a:tcPr marL="90000" marR="90000" marT="0" marB="0" anchor="ctr" horzOverflow="overflow">
                    <a:lnL w="576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449263" rtl="0" eaLnBrk="0" fontAlgn="base" latinLnBrk="0" hangingPunct="0">
                        <a:lnSpc>
                          <a:spcPct val="100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kumimoji="0" lang="en-US" sz="1800" b="0" i="0" u="none" strike="noStrike" cap="none" normalizeH="0" baseline="30000" dirty="0" smtClean="0">
                        <a:ln>
                          <a:noFill/>
                        </a:ln>
                        <a:solidFill>
                          <a:srgbClr val="000000"/>
                        </a:solidFill>
                        <a:effectLst/>
                        <a:latin typeface="Times New Roman" panose="02020603050405020304" pitchFamily="18" charset="0"/>
                        <a:cs typeface="Times New Roman" panose="02020603050405020304" pitchFamily="18" charset="0"/>
                      </a:endParaRPr>
                    </a:p>
                  </a:txBody>
                  <a:tcPr marL="90000" marR="90000" marT="0" marB="0" anchor="ctr" horzOverflow="overflow">
                    <a:lnL w="576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r>
              <a:tr h="454878">
                <a:tc>
                  <a:txBody>
                    <a:bodyPr/>
                    <a:lstStyle/>
                    <a:p>
                      <a:pPr marL="0" marR="0" lvl="0" indent="0" algn="r" defTabSz="449263" rtl="0" eaLnBrk="0" fontAlgn="base" latinLnBrk="0" hangingPunct="0">
                        <a:lnSpc>
                          <a:spcPct val="100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800" b="0"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rPr>
                        <a:t>8</a:t>
                      </a:r>
                    </a:p>
                  </a:txBody>
                  <a:tcPr marL="90000" marR="90000" marT="0" marB="0" anchor="ctr" horzOverflow="overflow">
                    <a:lnL w="5760" cap="flat" cmpd="sng" algn="ctr">
                      <a:solidFill>
                        <a:srgbClr val="000000"/>
                      </a:solidFill>
                      <a:prstDash val="solid"/>
                      <a:round/>
                      <a:headEnd type="none" w="med" len="med"/>
                      <a:tailEnd type="none" w="med" len="med"/>
                    </a:lnL>
                    <a:lnR w="57150" cap="flat" cmpd="sng" algn="ctr">
                      <a:solidFill>
                        <a:schemeClr val="tx1"/>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449263" rtl="0" eaLnBrk="0" fontAlgn="base" latinLnBrk="0" hangingPunct="0">
                        <a:lnSpc>
                          <a:spcPct val="100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800" b="1"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256</a:t>
                      </a:r>
                    </a:p>
                  </a:txBody>
                  <a:tcPr marL="90000" marR="90000" marT="0" marB="0" anchor="ctr" horzOverflow="overflow">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449263" rtl="0" eaLnBrk="0" fontAlgn="base" latinLnBrk="0" hangingPunct="0">
                        <a:lnSpc>
                          <a:spcPct val="100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800" b="0"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rPr>
                        <a:t>2,048</a:t>
                      </a:r>
                    </a:p>
                  </a:txBody>
                  <a:tcPr marL="90000" marR="90000" marT="0" marB="0" anchor="ctr" horzOverflow="overflow">
                    <a:lnL w="57150" cap="flat" cmpd="sng" algn="ctr">
                      <a:solidFill>
                        <a:schemeClr val="tx1"/>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449263" rtl="0" eaLnBrk="0" fontAlgn="base" latinLnBrk="0" hangingPunct="0">
                        <a:lnSpc>
                          <a:spcPct val="100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800" b="0"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rPr>
                        <a:t>65,536</a:t>
                      </a:r>
                    </a:p>
                  </a:txBody>
                  <a:tcPr marL="90000" marR="90000" marT="0" marB="0" anchor="ctr" horzOverflow="overflow">
                    <a:lnL w="576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449263" rtl="0" eaLnBrk="0" fontAlgn="base" latinLnBrk="0" hangingPunct="0">
                        <a:lnSpc>
                          <a:spcPct val="100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kumimoji="0" lang="en-US" sz="1800" b="0" i="0" u="none" strike="noStrike" cap="none" normalizeH="0" baseline="30000" dirty="0" smtClean="0">
                        <a:ln>
                          <a:noFill/>
                        </a:ln>
                        <a:solidFill>
                          <a:srgbClr val="000000"/>
                        </a:solidFill>
                        <a:effectLst/>
                        <a:latin typeface="Times New Roman" panose="02020603050405020304" pitchFamily="18" charset="0"/>
                        <a:cs typeface="Times New Roman" panose="02020603050405020304" pitchFamily="18" charset="0"/>
                      </a:endParaRPr>
                    </a:p>
                  </a:txBody>
                  <a:tcPr marL="90000" marR="90000" marT="0" marB="0" anchor="ctr" horzOverflow="overflow">
                    <a:lnL w="576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r>
              <a:tr h="454878">
                <a:tc>
                  <a:txBody>
                    <a:bodyPr/>
                    <a:lstStyle/>
                    <a:p>
                      <a:pPr marL="0" marR="0" lvl="0" indent="0" algn="r" defTabSz="449263" rtl="0" eaLnBrk="0" fontAlgn="base" latinLnBrk="0" hangingPunct="0">
                        <a:lnSpc>
                          <a:spcPct val="100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800" b="0"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rPr>
                        <a:t>9</a:t>
                      </a:r>
                    </a:p>
                  </a:txBody>
                  <a:tcPr marL="90000" marR="90000" marT="0" marB="0" anchor="ctr" horzOverflow="overflow">
                    <a:lnL w="5760" cap="flat" cmpd="sng" algn="ctr">
                      <a:solidFill>
                        <a:srgbClr val="000000"/>
                      </a:solidFill>
                      <a:prstDash val="solid"/>
                      <a:round/>
                      <a:headEnd type="none" w="med" len="med"/>
                      <a:tailEnd type="none" w="med" len="med"/>
                    </a:lnL>
                    <a:lnR w="57150" cap="flat" cmpd="sng" algn="ctr">
                      <a:solidFill>
                        <a:schemeClr val="tx1"/>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449263" rtl="0" eaLnBrk="0" fontAlgn="base" latinLnBrk="0" hangingPunct="0">
                        <a:lnSpc>
                          <a:spcPct val="100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800" b="1"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512</a:t>
                      </a:r>
                    </a:p>
                  </a:txBody>
                  <a:tcPr marL="90000" marR="90000" marT="0" marB="0" anchor="ctr" horzOverflow="overflow">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449263" rtl="0" eaLnBrk="0" fontAlgn="base" latinLnBrk="0" hangingPunct="0">
                        <a:lnSpc>
                          <a:spcPct val="100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8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4,608</a:t>
                      </a:r>
                    </a:p>
                  </a:txBody>
                  <a:tcPr marL="90000" marR="90000" marT="0" marB="0" anchor="ctr" horzOverflow="overflow">
                    <a:lnL w="57150" cap="flat" cmpd="sng" algn="ctr">
                      <a:solidFill>
                        <a:schemeClr val="tx1"/>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449263" rtl="0" eaLnBrk="0" fontAlgn="base" latinLnBrk="0" hangingPunct="0">
                        <a:lnSpc>
                          <a:spcPct val="100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8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262,144</a:t>
                      </a:r>
                    </a:p>
                  </a:txBody>
                  <a:tcPr marL="90000" marR="90000" marT="0" marB="0" anchor="ctr" horzOverflow="overflow">
                    <a:lnL w="576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449263" rtl="0" eaLnBrk="0" fontAlgn="base" latinLnBrk="0" hangingPunct="0">
                        <a:lnSpc>
                          <a:spcPct val="100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kumimoji="0" lang="en-US" sz="1800" b="0" i="0" u="none" strike="noStrike" cap="none" normalizeH="0" baseline="30000" dirty="0" smtClean="0">
                        <a:ln>
                          <a:noFill/>
                        </a:ln>
                        <a:solidFill>
                          <a:srgbClr val="000000"/>
                        </a:solidFill>
                        <a:effectLst/>
                        <a:latin typeface="Times New Roman" panose="02020603050405020304" pitchFamily="18" charset="0"/>
                        <a:cs typeface="Times New Roman" panose="02020603050405020304" pitchFamily="18" charset="0"/>
                      </a:endParaRPr>
                    </a:p>
                  </a:txBody>
                  <a:tcPr marL="90000" marR="90000" marT="0" marB="0" anchor="ctr" horzOverflow="overflow">
                    <a:lnL w="576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r>
              <a:tr h="454878">
                <a:tc>
                  <a:txBody>
                    <a:bodyPr/>
                    <a:lstStyle/>
                    <a:p>
                      <a:pPr marL="0" marR="0" lvl="0" indent="0" algn="r" defTabSz="449263" rtl="0" eaLnBrk="0" fontAlgn="base" latinLnBrk="0" hangingPunct="0">
                        <a:lnSpc>
                          <a:spcPct val="100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800" b="0"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rPr>
                        <a:t>10</a:t>
                      </a:r>
                    </a:p>
                  </a:txBody>
                  <a:tcPr marL="90000" marR="90000" marT="0" marB="0" anchor="ctr" horzOverflow="overflow">
                    <a:lnL w="5760" cap="flat" cmpd="sng" algn="ctr">
                      <a:solidFill>
                        <a:srgbClr val="000000"/>
                      </a:solidFill>
                      <a:prstDash val="solid"/>
                      <a:round/>
                      <a:headEnd type="none" w="med" len="med"/>
                      <a:tailEnd type="none" w="med" len="med"/>
                    </a:lnL>
                    <a:lnR w="57150" cap="flat" cmpd="sng" algn="ctr">
                      <a:solidFill>
                        <a:schemeClr val="tx1"/>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449263" rtl="0" eaLnBrk="0" fontAlgn="base" latinLnBrk="0" hangingPunct="0">
                        <a:lnSpc>
                          <a:spcPct val="100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800" b="1"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1,024</a:t>
                      </a:r>
                    </a:p>
                  </a:txBody>
                  <a:tcPr marL="90000" marR="90000" marT="0" marB="0" anchor="ctr" horzOverflow="overflow">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449263" rtl="0" eaLnBrk="0" fontAlgn="base" latinLnBrk="0" hangingPunct="0">
                        <a:lnSpc>
                          <a:spcPct val="100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kumimoji="0" lang="en-US" sz="18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10,240  </a:t>
                      </a:r>
                    </a:p>
                    <a:p>
                      <a:pPr marL="0" marR="0" lvl="0" indent="0" algn="r" defTabSz="449263" rtl="0" eaLnBrk="0" fontAlgn="base" latinLnBrk="0" hangingPunct="0">
                        <a:lnSpc>
                          <a:spcPct val="100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kumimoji="0" lang="en-US" sz="18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a:t>
                      </a:r>
                      <a:r>
                        <a:rPr lang="en-US" sz="1800" u="none" strike="noStrike" dirty="0" smtClean="0">
                          <a:effectLst/>
                          <a:latin typeface="Times New Roman" panose="02020603050405020304" pitchFamily="18" charset="0"/>
                          <a:cs typeface="Times New Roman" panose="02020603050405020304" pitchFamily="18" charset="0"/>
                        </a:rPr>
                        <a:t>.000003s</a:t>
                      </a:r>
                      <a:r>
                        <a:rPr kumimoji="0" lang="en-US" sz="18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a:t>
                      </a:r>
                      <a:endParaRPr lang="en-US" sz="1800" b="0" i="0" u="none" strike="noStrike" dirty="0" smtClean="0">
                        <a:solidFill>
                          <a:srgbClr val="000000"/>
                        </a:solidFill>
                        <a:effectLst/>
                        <a:latin typeface="Times New Roman" panose="02020603050405020304" pitchFamily="18" charset="0"/>
                        <a:cs typeface="Times New Roman" panose="02020603050405020304" pitchFamily="18" charset="0"/>
                      </a:endParaRPr>
                    </a:p>
                  </a:txBody>
                  <a:tcPr marL="90000" marR="90000" marT="0" marB="0" anchor="ctr" horzOverflow="overflow">
                    <a:lnL w="57150" cap="flat" cmpd="sng" algn="ctr">
                      <a:solidFill>
                        <a:schemeClr val="tx1"/>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449263" rtl="0" eaLnBrk="0" fontAlgn="base" latinLnBrk="0" hangingPunct="0">
                        <a:lnSpc>
                          <a:spcPct val="100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kumimoji="0" lang="en-US" sz="18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1,048,576 (</a:t>
                      </a:r>
                      <a:r>
                        <a:rPr kumimoji="0" lang="en-US" sz="18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.0003</a:t>
                      </a:r>
                      <a:r>
                        <a:rPr lang="en-US" sz="1800" u="none" strike="noStrike" dirty="0" smtClean="0">
                          <a:effectLst/>
                          <a:latin typeface="Times New Roman" panose="02020603050405020304" pitchFamily="18" charset="0"/>
                          <a:cs typeface="Times New Roman" panose="02020603050405020304" pitchFamily="18" charset="0"/>
                        </a:rPr>
                        <a:t>s</a:t>
                      </a:r>
                      <a:r>
                        <a:rPr kumimoji="0" lang="en-US" sz="18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a:t>
                      </a:r>
                      <a:endParaRPr lang="en-US" sz="1800" b="0" i="0" u="none" strike="noStrike" dirty="0" smtClean="0">
                        <a:solidFill>
                          <a:srgbClr val="000000"/>
                        </a:solidFill>
                        <a:effectLst/>
                        <a:latin typeface="Times New Roman" panose="02020603050405020304" pitchFamily="18" charset="0"/>
                        <a:cs typeface="Times New Roman" panose="02020603050405020304" pitchFamily="18" charset="0"/>
                      </a:endParaRPr>
                    </a:p>
                  </a:txBody>
                  <a:tcPr marL="90000" marR="90000" marT="0" marB="0" horzOverflow="overflow">
                    <a:lnL w="576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449263" rtl="0" eaLnBrk="0" fontAlgn="base" latinLnBrk="0" hangingPunct="0">
                        <a:lnSpc>
                          <a:spcPct val="100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kumimoji="0" lang="en-US" sz="1800" b="0" i="0" u="none" strike="noStrike" cap="none" normalizeH="0" baseline="30000" dirty="0" smtClean="0">
                        <a:ln>
                          <a:noFill/>
                        </a:ln>
                        <a:solidFill>
                          <a:srgbClr val="000000"/>
                        </a:solidFill>
                        <a:effectLst/>
                        <a:latin typeface="Times New Roman" panose="02020603050405020304" pitchFamily="18" charset="0"/>
                        <a:cs typeface="Times New Roman" panose="02020603050405020304" pitchFamily="18" charset="0"/>
                      </a:endParaRPr>
                    </a:p>
                  </a:txBody>
                  <a:tcPr marL="90000" marR="90000" marT="0" marB="0" anchor="ctr" horzOverflow="overflow">
                    <a:lnL w="576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r>
              <a:tr h="454878">
                <a:tc>
                  <a:txBody>
                    <a:bodyPr/>
                    <a:lstStyle/>
                    <a:p>
                      <a:pPr marL="0" marR="0" lvl="0" indent="0" algn="r" defTabSz="449263" rtl="0" eaLnBrk="0" fontAlgn="base" latinLnBrk="0" hangingPunct="0">
                        <a:lnSpc>
                          <a:spcPct val="100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8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30</a:t>
                      </a:r>
                    </a:p>
                  </a:txBody>
                  <a:tcPr marL="90000" marR="90000" marT="0" marB="0" anchor="ctr" horzOverflow="overflow">
                    <a:lnL w="5760" cap="flat" cmpd="sng" algn="ctr">
                      <a:solidFill>
                        <a:srgbClr val="000000"/>
                      </a:solidFill>
                      <a:prstDash val="solid"/>
                      <a:round/>
                      <a:headEnd type="none" w="med" len="med"/>
                      <a:tailEnd type="none" w="med" len="med"/>
                    </a:lnL>
                    <a:lnR w="57150" cap="flat" cmpd="sng" algn="ctr">
                      <a:solidFill>
                        <a:schemeClr val="tx1"/>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449263" rtl="0" eaLnBrk="0" fontAlgn="base" latinLnBrk="0" hangingPunct="0">
                        <a:lnSpc>
                          <a:spcPct val="100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800" b="1"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1,100, 000,000</a:t>
                      </a:r>
                    </a:p>
                  </a:txBody>
                  <a:tcPr marL="90000" marR="90000" marT="0" marB="0" anchor="ctr" horzOverflow="overflow">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60" cap="flat" cmpd="sng" algn="ctr">
                      <a:solidFill>
                        <a:srgbClr val="000000"/>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449263" rtl="0" eaLnBrk="0" fontAlgn="base" latinLnBrk="0" hangingPunct="0">
                        <a:lnSpc>
                          <a:spcPct val="100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800" b="0" i="0" u="none" strike="noStrike" dirty="0" smtClean="0">
                          <a:solidFill>
                            <a:srgbClr val="000000"/>
                          </a:solidFill>
                          <a:effectLst/>
                          <a:latin typeface="Times New Roman" panose="02020603050405020304" pitchFamily="18" charset="0"/>
                          <a:cs typeface="Times New Roman" panose="02020603050405020304" pitchFamily="18" charset="0"/>
                        </a:rPr>
                        <a:t>33038341600</a:t>
                      </a:r>
                    </a:p>
                    <a:p>
                      <a:pPr marL="0" marR="0" lvl="0" indent="0" algn="r" defTabSz="449263" rtl="0" eaLnBrk="0" fontAlgn="base" latinLnBrk="0" hangingPunct="0">
                        <a:lnSpc>
                          <a:spcPct val="100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800" b="0" i="0" u="none" strike="noStrike" dirty="0" smtClean="0">
                          <a:solidFill>
                            <a:srgbClr val="000000"/>
                          </a:solidFill>
                          <a:effectLst/>
                          <a:latin typeface="Times New Roman" panose="02020603050405020304" pitchFamily="18" charset="0"/>
                          <a:cs typeface="Times New Roman" panose="02020603050405020304" pitchFamily="18" charset="0"/>
                        </a:rPr>
                        <a:t>(11s)</a:t>
                      </a:r>
                    </a:p>
                  </a:txBody>
                  <a:tcPr marL="90000" marR="90000" marT="0" marB="0" anchor="ctr" horzOverflow="overflow">
                    <a:lnL w="57150" cap="flat" cmpd="sng" algn="ctr">
                      <a:solidFill>
                        <a:schemeClr val="tx1"/>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449263" rtl="0" eaLnBrk="0" fontAlgn="base" latinLnBrk="0" hangingPunct="0">
                        <a:lnSpc>
                          <a:spcPct val="100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400" b="0" i="0" u="none" strike="noStrike" dirty="0" smtClean="0">
                          <a:solidFill>
                            <a:srgbClr val="000000"/>
                          </a:solidFill>
                          <a:effectLst/>
                          <a:latin typeface="Times New Roman" panose="02020603050405020304" pitchFamily="18" charset="0"/>
                          <a:cs typeface="Times New Roman" panose="02020603050405020304" pitchFamily="18" charset="0"/>
                        </a:rPr>
                        <a:t>1210000000000000000</a:t>
                      </a:r>
                      <a:r>
                        <a:rPr lang="en-US" sz="1800" b="0" i="0" u="none" strike="noStrike" dirty="0" smtClean="0">
                          <a:solidFill>
                            <a:srgbClr val="000000"/>
                          </a:solidFill>
                          <a:effectLst/>
                          <a:latin typeface="Times New Roman" panose="02020603050405020304" pitchFamily="18" charset="0"/>
                          <a:cs typeface="Times New Roman" panose="02020603050405020304" pitchFamily="18" charset="0"/>
                        </a:rPr>
                        <a:t> (403333333s = 767 years)</a:t>
                      </a:r>
                    </a:p>
                  </a:txBody>
                  <a:tcPr marL="90000" marR="90000" marT="0" marB="0" horzOverflow="overflow">
                    <a:lnL w="576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449263" rtl="0" eaLnBrk="0" fontAlgn="base" latinLnBrk="0" hangingPunct="0">
                        <a:lnSpc>
                          <a:spcPct val="100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kumimoji="0" lang="en-US" sz="1800" b="0" i="0" u="none" strike="noStrike" cap="none" normalizeH="0" baseline="30000" dirty="0" smtClean="0">
                        <a:ln>
                          <a:noFill/>
                        </a:ln>
                        <a:solidFill>
                          <a:srgbClr val="000000"/>
                        </a:solidFill>
                        <a:effectLst/>
                        <a:latin typeface="Times New Roman" panose="02020603050405020304" pitchFamily="18" charset="0"/>
                        <a:cs typeface="Times New Roman" panose="02020603050405020304" pitchFamily="18" charset="0"/>
                      </a:endParaRPr>
                    </a:p>
                  </a:txBody>
                  <a:tcPr marL="90000" marR="90000" marT="0" marB="0" anchor="ctr" horzOverflow="overflow">
                    <a:lnL w="576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r>
            </a:tbl>
          </a:graphicData>
        </a:graphic>
      </p:graphicFrame>
      <mc:AlternateContent xmlns:mc="http://schemas.openxmlformats.org/markup-compatibility/2006" xmlns:p14="http://schemas.microsoft.com/office/powerpoint/2010/main">
        <mc:Choice Requires="p14">
          <p:contentPart p14:bwMode="auto" r:id="rId9">
            <p14:nvContentPartPr>
              <p14:cNvPr id="33" name="Ink 32"/>
              <p14:cNvContentPartPr/>
              <p14:nvPr>
                <p:custDataLst>
                  <p:tags r:id="rId2"/>
                </p:custDataLst>
              </p14:nvPr>
            </p14:nvContentPartPr>
            <p14:xfrm>
              <a:off x="744012" y="6524013"/>
              <a:ext cx="3407040" cy="270000"/>
            </p14:xfrm>
          </p:contentPart>
        </mc:Choice>
        <mc:Fallback xmlns="">
          <p:pic>
            <p:nvPicPr>
              <p:cNvPr id="33" name="Ink 32"/>
              <p:cNvPicPr/>
              <p:nvPr/>
            </p:nvPicPr>
            <p:blipFill>
              <a:blip r:embed="rId10"/>
              <a:stretch>
                <a:fillRect/>
              </a:stretch>
            </p:blipFill>
            <p:spPr>
              <a:xfrm>
                <a:off x="738972" y="6518613"/>
                <a:ext cx="3420360" cy="283320"/>
              </a:xfrm>
              <a:prstGeom prst="rect">
                <a:avLst/>
              </a:prstGeom>
            </p:spPr>
          </p:pic>
        </mc:Fallback>
      </mc:AlternateContent>
      <mc:AlternateContent xmlns:mc="http://schemas.openxmlformats.org/markup-compatibility/2006" xmlns:p14="http://schemas.microsoft.com/office/powerpoint/2010/main">
        <mc:Choice Requires="p14">
          <p:contentPart p14:bwMode="auto" r:id="rId11">
            <p14:nvContentPartPr>
              <p14:cNvPr id="47" name="Ink 46"/>
              <p14:cNvContentPartPr/>
              <p14:nvPr>
                <p:custDataLst>
                  <p:tags r:id="rId3"/>
                </p:custDataLst>
              </p14:nvPr>
            </p14:nvContentPartPr>
            <p14:xfrm>
              <a:off x="1773972" y="5968533"/>
              <a:ext cx="487800" cy="655200"/>
            </p14:xfrm>
          </p:contentPart>
        </mc:Choice>
        <mc:Fallback xmlns="">
          <p:pic>
            <p:nvPicPr>
              <p:cNvPr id="47" name="Ink 46"/>
              <p:cNvPicPr/>
              <p:nvPr/>
            </p:nvPicPr>
            <p:blipFill>
              <a:blip r:embed="rId12"/>
              <a:stretch>
                <a:fillRect/>
              </a:stretch>
            </p:blipFill>
            <p:spPr>
              <a:xfrm>
                <a:off x="1766052" y="5959173"/>
                <a:ext cx="505440" cy="669960"/>
              </a:xfrm>
              <a:prstGeom prst="rect">
                <a:avLst/>
              </a:prstGeom>
            </p:spPr>
          </p:pic>
        </mc:Fallback>
      </mc:AlternateContent>
      <p:sp>
        <p:nvSpPr>
          <p:cNvPr id="3" name="Rectangle 2"/>
          <p:cNvSpPr/>
          <p:nvPr>
            <p:custDataLst>
              <p:tags r:id="rId4"/>
            </p:custDataLst>
          </p:nvPr>
        </p:nvSpPr>
        <p:spPr>
          <a:xfrm>
            <a:off x="609600" y="2743200"/>
            <a:ext cx="7924800" cy="457200"/>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p:cNvSpPr/>
          <p:nvPr>
            <p:custDataLst>
              <p:tags r:id="rId5"/>
            </p:custDataLst>
          </p:nvPr>
        </p:nvSpPr>
        <p:spPr>
          <a:xfrm>
            <a:off x="7467600" y="3124200"/>
            <a:ext cx="1408400" cy="369332"/>
          </a:xfrm>
          <a:prstGeom prst="rect">
            <a:avLst/>
          </a:prstGeom>
          <a:solidFill>
            <a:schemeClr val="bg1"/>
          </a:solidFill>
          <a:ln>
            <a:solidFill>
              <a:srgbClr val="FF0000"/>
            </a:solidFill>
          </a:ln>
        </p:spPr>
        <p:txBody>
          <a:bodyPr wrap="square">
            <a:spAutoFit/>
          </a:bodyPr>
          <a:lstStyle/>
          <a:p>
            <a:r>
              <a:rPr lang="en-US" dirty="0" smtClean="0">
                <a:solidFill>
                  <a:srgbClr val="FF0000"/>
                </a:solidFill>
                <a:latin typeface="Calibri" panose="020F0502020204030204" pitchFamily="34" charset="0"/>
              </a:rPr>
              <a:t>1.43 </a:t>
            </a:r>
            <a:r>
              <a:rPr lang="en-US" b="1" dirty="0" smtClean="0">
                <a:solidFill>
                  <a:srgbClr val="FF0000"/>
                </a:solidFill>
                <a:latin typeface="Calibri" panose="020F0502020204030204" pitchFamily="34" charset="0"/>
              </a:rPr>
              <a:t>seconds</a:t>
            </a:r>
            <a:endParaRPr lang="en-US" b="1" dirty="0">
              <a:solidFill>
                <a:srgbClr val="FF0000"/>
              </a:solidFill>
            </a:endParaRPr>
          </a:p>
        </p:txBody>
      </p:sp>
      <p:sp>
        <p:nvSpPr>
          <p:cNvPr id="40" name="Rectangle 39"/>
          <p:cNvSpPr/>
          <p:nvPr>
            <p:custDataLst>
              <p:tags r:id="rId6"/>
            </p:custDataLst>
          </p:nvPr>
        </p:nvSpPr>
        <p:spPr>
          <a:xfrm>
            <a:off x="8322827" y="3516868"/>
            <a:ext cx="668773" cy="369332"/>
          </a:xfrm>
          <a:prstGeom prst="rect">
            <a:avLst/>
          </a:prstGeom>
          <a:solidFill>
            <a:schemeClr val="bg1"/>
          </a:solidFill>
          <a:ln>
            <a:solidFill>
              <a:srgbClr val="FF0000"/>
            </a:solidFill>
          </a:ln>
        </p:spPr>
        <p:txBody>
          <a:bodyPr wrap="none">
            <a:spAutoFit/>
          </a:bodyPr>
          <a:lstStyle/>
          <a:p>
            <a:r>
              <a:rPr lang="en-US" dirty="0" smtClean="0">
                <a:solidFill>
                  <a:srgbClr val="FF0000"/>
                </a:solidFill>
                <a:latin typeface="Calibri" panose="020F0502020204030204" pitchFamily="34" charset="0"/>
              </a:rPr>
              <a:t>Easy!</a:t>
            </a:r>
          </a:p>
        </p:txBody>
      </p:sp>
    </p:spTree>
    <p:extLst>
      <p:ext uri="{BB962C8B-B14F-4D97-AF65-F5344CB8AC3E}">
        <p14:creationId xmlns:p14="http://schemas.microsoft.com/office/powerpoint/2010/main" val="1036365651"/>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Austin</Template>
  <TotalTime>20334</TotalTime>
  <Words>1523</Words>
  <Application>Microsoft Office PowerPoint</Application>
  <PresentationFormat>On-screen Show (4:3)</PresentationFormat>
  <Paragraphs>396</Paragraphs>
  <Slides>27</Slides>
  <Notes>5</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27</vt:i4>
      </vt:variant>
    </vt:vector>
  </HeadingPairs>
  <TitlesOfParts>
    <vt:vector size="35" baseType="lpstr">
      <vt:lpstr>Arial</vt:lpstr>
      <vt:lpstr>Calibri</vt:lpstr>
      <vt:lpstr>Century Gothic</vt:lpstr>
      <vt:lpstr>DejaVu Sans</vt:lpstr>
      <vt:lpstr>Helvetica Neue</vt:lpstr>
      <vt:lpstr>Times New Roman</vt:lpstr>
      <vt:lpstr>Wingdings 2</vt:lpstr>
      <vt:lpstr>Austin</vt:lpstr>
      <vt:lpstr>CS106X – Programming Abstractions in C++</vt:lpstr>
      <vt:lpstr>Today’s Topics</vt:lpstr>
      <vt:lpstr>Quick P/NP definitions</vt:lpstr>
      <vt:lpstr>Quick P/NP definitions</vt:lpstr>
      <vt:lpstr>Quick P/NP definitions</vt:lpstr>
      <vt:lpstr>Decision vs Optimization</vt:lpstr>
      <vt:lpstr>Just how slow is O(2n)?</vt:lpstr>
      <vt:lpstr>Context</vt:lpstr>
      <vt:lpstr>PowerPoint Presentation</vt:lpstr>
      <vt:lpstr>PowerPoint Presentation</vt:lpstr>
      <vt:lpstr>PowerPoint Presentation</vt:lpstr>
      <vt:lpstr>PowerPoint Presentation</vt:lpstr>
      <vt:lpstr>PowerPoint Presentation</vt:lpstr>
      <vt:lpstr>So what do we do now?</vt:lpstr>
      <vt:lpstr>Current options</vt:lpstr>
      <vt:lpstr>These options are not as terrible as you might think</vt:lpstr>
      <vt:lpstr>Discussion:</vt:lpstr>
      <vt:lpstr>Knapsack problem</vt:lpstr>
      <vt:lpstr>Knapsack</vt:lpstr>
      <vt:lpstr>Knapsack is NP-Hard</vt:lpstr>
      <vt:lpstr>Knapsack: unbounded version</vt:lpstr>
      <vt:lpstr>Knapsack: unbounded version</vt:lpstr>
      <vt:lpstr>Knapsack regular version</vt:lpstr>
      <vt:lpstr>Famous NP-hard Problems</vt:lpstr>
      <vt:lpstr>NP-complete problems</vt:lpstr>
      <vt:lpstr>How to win ONE. MILLION. DOLLARS. //evil laugh//</vt:lpstr>
      <vt:lpstr>A* search</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CSE 20 – Discrete Mathematics</dc:title>
  <dc:creator>HP-6</dc:creator>
  <cp:lastModifiedBy>c l</cp:lastModifiedBy>
  <cp:revision>396</cp:revision>
  <cp:lastPrinted>2014-03-03T19:15:15Z</cp:lastPrinted>
  <dcterms:created xsi:type="dcterms:W3CDTF">2012-09-25T19:16:12Z</dcterms:created>
  <dcterms:modified xsi:type="dcterms:W3CDTF">2014-03-24T23:15:13Z</dcterms:modified>
</cp:coreProperties>
</file>