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ink/ink1.xml" ContentType="application/inkml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ink/ink2.xml" ContentType="application/inkml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ink/ink3.xml" ContentType="application/inkml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ink/ink4.xml" ContentType="application/inkml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ink/ink5.xml" ContentType="application/inkml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ink/ink6.xml" ContentType="application/inkml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ink/ink7.xml" ContentType="application/inkml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ink/ink8.xml" ContentType="application/inkml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ink/ink9.xml" ContentType="application/inkml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6"/>
  </p:notesMasterIdLst>
  <p:handoutMasterIdLst>
    <p:handoutMasterId r:id="rId27"/>
  </p:handoutMasterIdLst>
  <p:sldIdLst>
    <p:sldId id="256" r:id="rId2"/>
    <p:sldId id="686" r:id="rId3"/>
    <p:sldId id="726" r:id="rId4"/>
    <p:sldId id="727" r:id="rId5"/>
    <p:sldId id="737" r:id="rId6"/>
    <p:sldId id="728" r:id="rId7"/>
    <p:sldId id="729" r:id="rId8"/>
    <p:sldId id="738" r:id="rId9"/>
    <p:sldId id="739" r:id="rId10"/>
    <p:sldId id="740" r:id="rId11"/>
    <p:sldId id="741" r:id="rId12"/>
    <p:sldId id="731" r:id="rId13"/>
    <p:sldId id="732" r:id="rId14"/>
    <p:sldId id="733" r:id="rId15"/>
    <p:sldId id="734" r:id="rId16"/>
    <p:sldId id="735" r:id="rId17"/>
    <p:sldId id="742" r:id="rId18"/>
    <p:sldId id="743" r:id="rId19"/>
    <p:sldId id="744" r:id="rId20"/>
    <p:sldId id="736" r:id="rId21"/>
    <p:sldId id="745" r:id="rId22"/>
    <p:sldId id="747" r:id="rId23"/>
    <p:sldId id="723" r:id="rId24"/>
    <p:sldId id="725" r:id="rId25"/>
  </p:sldIdLst>
  <p:sldSz cx="9144000" cy="6858000" type="screen4x3"/>
  <p:notesSz cx="6881813" cy="92964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1" autoAdjust="0"/>
    <p:restoredTop sz="93948" autoAdjust="0"/>
  </p:normalViewPr>
  <p:slideViewPr>
    <p:cSldViewPr>
      <p:cViewPr varScale="1">
        <p:scale>
          <a:sx n="66" d="100"/>
          <a:sy n="66" d="100"/>
        </p:scale>
        <p:origin x="600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36" d="100"/>
          <a:sy n="36" d="100"/>
        </p:scale>
        <p:origin x="1632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8DC2F32-5CDD-42F9-8B95-B0470A6CF10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046431D-3365-4887-942D-4308469BE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79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0T20:19:54.5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18249 12919 13 0,'12'-4'6'0,"23"-5"2"0,-23 9-8 16,-12 0 4-16,0 0 0 15,0 0 6-15,0 0 0 16,0 0-7-16,0 0 1 16,6 4 0-16,-6-4 0 15,0 0-2-15,0 0 0 16,0 0 1-16,0 0 0 15,0 0 0-15,0 0 1 16,0 9-3-16,0-9 1 16,6 9-1-16,0 0 1 0,0 8 0 15,-6 1 1-15,0 4-2 16,0 5 1-16,0-1-2 16,0 5 0-16,0 0 1 15,0 0 0-15,6 9-1 16,5-9 0-16,1 0 4 15,0-18 1-15,0 0-2 16,0-4 1-16,-1-4-2 16,7-14 0-16,17 4-2 15,13-8 0-15,11-13 2 16,23-14 1-16,19-13-5 16,17 0 1-16,11 4 1 15,-11 14 0-15,-11 4 0 0,-13 4 0 16,-11 14-1-16,-19-9 1 15,-10 13 0-15,-13 4 1 16,-12 5-4-16,-5 0 1 16,0 5-10-16,-7-1 0 15,-11 1-7-15,-18-10 1 16,-5 5-11-16,-7 0 0 16</inkml:trace>
  <inkml:trace contextRef="#ctx0" brushRef="#br0" timeOffset="827.7047">17045 14702 28 0,'-11'-5'14'0,"11"-8"1"15,0 13-13-15,6 4 0 16,-1-4 1-16,1 5 2 16,0-1 0-16,0 1 0 15,0 8 0-15,-6 9-3 16,-6 13 0-16,-6 14-1 16,1 9 0-16,5-1-2 15,0 1 1-15,0 3-1 16,12-12 1-16,0-9 2 0,5-9 1 15,1-9 3-15,0-22 1 16,6-9-5-16,17-13 1 16,6-13-2-16,24-27 1 15,24-13-3-15,29-5 1 16,6 9-1-16,-6 14 0 16,-12 12-1-16,-18 10 0 15,-11 13 0-15,-12 4 1 16,-12 5-9-16,-12 4 1 15,-11 5-27-15,-6-1 1 16,-1 5 28-16,-11-4 1 16</inkml:trace>
  <inkml:trace contextRef="#ctx0" brushRef="#br0" timeOffset="1457.3897">13399 14078 31 0,'-12'-35'15'0,"36"17"2"0,5 18-16 16,1 0 0-16,23-5 0 15,12 1 7-15,12 0 1 0,17-1-5 16,12 1 0-16,42 4-1 16,35 4 0-16,11-4-5 15,31 5 1-15,28-1 2 16,13 0 0-16,11 14-1 15,0-13 0-15,1-1 0 16,-7 5 1-16,-11-5-2 16,-18 1 0-16,-30-1 1 15,-17 0 0-15,-30-8 1 16,-23 0 0-16,-42-5 3 16,-18 0 1-16,-17-4-4 15,-17 8 0-15,-13-8-2 16,-17 4 0-16,-12-4-4 15,-6 4 0-15,-18 0-11 16,-6 5 0-16,-11-1-15 0,-6 1 0 16</inkml:trace>
  <inkml:trace contextRef="#ctx0" brushRef="#br0" timeOffset="2823.7235">23040 15272 48 0,'6'-22'24'0,"47"-9"-1"0,-41 31-23 0,0-9-3 15,-12-8 0-15,-12-1 5 16,-30-9 0-16,-28 1-1 16,-37-1 1-16,-34 5-4 15,-42 0 0-15,-47 4-2 16,-36-4 1-16,-17 13 3 16,-18-4 0-16,6-5 0 15,12 1 0-15,18 26-6 16,34 8 1-16,7 14 4 15,24 9 1-15,28 9-1 16,25 4 1-16,35 9 0 16,29 8 0-16,24 6 1 15,36 8 0-15,40-5 1 0,25-8 0 16,40 0-1-16,36-14 0 16,47 5-1-16,54-22 1 15,34-18-3-15,48-8 1 16,30-6 1-16,5-25 0 15,0 3 0-15,1-17 0 16,-13-8 2-16,-23-1 1 16,-41 0-6-16,-54 0 1 15,-52-4 6-15,-42 0 1 16,-53-9-4-16,-65 0 0 16,-53-9-2-16,-83-9 0 15,-64-9-5-15,-66 1 1 0,-58-5 1 16,-59 13 0-16,-36 22 1 15,-12 31 1-15,-17 49 0 16,-1 31 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0T20:20:55.5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18597 12764 30 0,'24'-26'15'0,"-24"21"4"0,0 5-15 16,12 0-3-16,-1 0 0 15,7-4 1-15,0 4 0 16,5 0 2-16,-5-5 0 16,0 5-2-16,-1 0 0 15,1 9 0-15,-6 0 1 16,0 0 0-16,0 9 0 16,-1-1-3-16,-5 10 1 15,6-1 0-15,0 1 1 16,0-1-2-16,-1 5 1 15,-5-4-1-15,6-1 1 16,-6-3-3-16,6-6 1 0,-6-3 4 16,0-1 0-16,0-4 0 15,-1 0 1-15,1-5-5 16,0-4 0-16,6-4 3 16,6-1 0-16,-1 1-1 15,7-5 0-15,0 0-2 16,11 0 0-16,6-17 0 15,7 3 1-15,11-3 2 16,11-9 0-16,19-5-4 16,-7-9 1-16,-5 0 0 15,-6 5 1-15,-6 4 0 16,0-4 0-16,-6-9 0 16,-6 9 1-16,0 13 0 15,-12 4 0-15,-5 5-1 0,-1 5 0 16,-5-1-1-16,-7 0 0 15,-5 9 1-15,-6 0 1 16,-1 5-1-16,-5 0 0 16,0 4-11-16,-12-5 0 15,0 1-9-15,-5 4 1 16,-7 4-8-16,-6 18 0 16</inkml:trace>
  <inkml:trace contextRef="#ctx0" brushRef="#br0" timeOffset="555.4353">17765 13693 37 0,'-17'-13'18'0,"52"8"2"0,-23 10-19 16,5 4 0-16,1-1 0 15,0 1 0-15,0 5 0 16,-1-1 0-16,1 5 0 16,0 8-2-16,-7 5 0 15,1 13 2-15,-6-4 0 16,6 0 2-16,6-9 0 15,5-13 1-15,7-10 0 16,23-12-3-16,18-9 0 16,35-14-2-16,12-17 0 0,23-5 1 15,13-17 1-15,17-9-2 16,-6 8 1-16,6 14-7 16,-35-9 1-16,-30 27-7 15,-29 13 0-15,-24 13-9 16,-18 9 1-16,-35 13 14 15,-23 9 1-15</inkml:trace>
  <inkml:trace contextRef="#ctx0" brushRef="#br0" timeOffset="1066.0322">17919 14308 34 0,'-30'-13'17'0,"18"26"1"0,12-13-17 16,0 4-2-16,-6 5 0 15,1 4 4-15,-7 5 0 16,-12 18-1 0,-5 3 1-16,5 6-3 15,6 3 0-15,1-4 4 16,11-4 1-16,6-4-1 15,12-1 0-15,11-13-3 16,18-13 0-16,13-13 1 16,16-14 0-16,31-13 1 15,34-13 0-15,31-5-6 16,11-17 1-16,11 4-6 16,-5 13 1-16,0 0-3 15,-24-4 1-15,-23 0 5 16,-24 9 1-16,-11 4-14 15,-19 9 0-15,-11 5 3 0,-18-5 1 16</inkml:trace>
  <inkml:trace contextRef="#ctx0" brushRef="#br0" timeOffset="1921.1329">22509 15184 40 0,'-94'-22'20'0,"-72"-14"1"0,119 27-21 16,-30-22 0-16,-29-13 0 15,-29-13-1-15,-42 4 1 0,-54-9-1 16,-28 9 1-16,-42 8 1 16,-18 23 1-16,-35 22-2 15,18 18 1-15,11 22 2 16,30 22 1-16,30 8-5 15,47 10 1-15,47 17-7 16,41 1 1-16,35 8 1 16,42 22 0-16,47 9-3 15,65 5 0-15,42 8 0 16,58 1 0-16,65-1 8 16,59-26 0-16,42-27 8 15,52-26 1-15,60-45-4 16,23-17 0-16,1-22 4 15,11-18 0-15,-24-26-3 16,-17-14 0-16,-54-22-5 0,-58-13 0 16,-65 0 1-16,-60-5 1 15,-64-4 0-15,-65-4 0 16,-59-1-9-16,-65-8 1 16,-89-9-9-16,-82 8 0 15,-88 6-17-15,-60 30 0 16,-41 48 30-16,-17 19 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0T20:31:59.7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4850 13786 17 0,'0'0'8'0,"12"-27"3"0,-6 23-8 0,-1-9 6 0,-5-5 1 0,0 5-1 16,0-5 0-16,0 9-6 15,-5-4 1-15,-7 4 1 16,-6 0 0-16,-6 5-8 15,-11-5 1-15,-12 9 4 16,-6-4 1-16,-12-1-4 16,-12-4 1-16,-5 5 2 15,-19 8 1-15,-17 1-7 16,-12 21 0-16,-23 23 7 16,17 17 0-16,24 27-2 15,18 22 1-15,23 5-2 16,36 8 1-16,29 5 0 15,53-5 1-15,36-26-5 0,35-10 0 16,23-21 4-16,30-18 0 16,18-17 2-16,-6-27 1 15,0-9-2-15,0-9 1 16,-6-13-3-16,-18-14 0 16,-11-8-1-16,-24-14 1 15,-24-3-2-15,-23-15 0 16,-24-12-4-16,-24-18 0 15,-17-14 2-15,-30 5 0 16,-11 22 6-16,-24 18 0 16,-18 13 2-16,-24 31 1 15,-17 22-4-15,-23 23 1 0,-25 21 0 16,-17 9 1-16,6 14-9 16,-6-1 0-16,12 10-40 15,0 8 1-15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0T20:32:14.3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6295 7770 18 0,'12'-9'9'0,"59"-22"-2"16,-41 18-9-16,5-5 4 15,6-8 1-15,6-1 12 16,7-17 0-16,-13 9-10 15,0 8 1-15,-11 5-1 16,-7 4 0-16,-5 9-2 16,-6 5 1-16,-12 13-3 15,-6 4 0-15,-12 5 1 16,-5 8 0-16,-13 10 0 16,-5 8 1-16,0 5-2 15,-7 17 0-15,7 18 0 0,12 18 0 16,11 26 0-16,18 0 1 15,18 1-1-15,11-10 1 16,24-17 0-16,24-23 0 16,23-17 0-16,18-31 0 15,6-22 0-15,0-31 1 16,-12-22-1-16,-6-14 0 16,-5-21-3-16,-25-19 1 15,-17-21-1-15,-29 8 1 16,-24-8 0-16,-18 0 1 15,-12 12-1-15,-17 23 1 16,-18 27-2-16,-12 26 1 0,-6 13 1 16,1 18 0-16,-1 9-8 15,6 4 0-15,6-4-9 16,18 0 0-16,12 0-17 16,11-9 1-16,36-13 21 15,23-1 0-15</inkml:trace>
  <inkml:trace contextRef="#ctx0" brushRef="#br0" timeOffset="330.2344">8980 7062 58 0,'-12'14'29'0,"-11"8"0"0,17-4-29 15,-24 4 0-15,-11 9 0 16,-18 8 0-16,-18 10 0 16,-11 17 0-16,5 10 0 15,6 16 2-15,18 19 0 16,12 4-4-16,18 5 1 16,11 3 2-16,12 1 0 15,12-9-1-15,12-13 0 16,11-9-1-16,12-22 1 15,1-9-3-15,11-9 0 16,-6-9-12-16,0-13 1 0,-5-9-20 16,-1-13 1-16,0-5 25 15,-11-13 1-15</inkml:trace>
  <inkml:trace contextRef="#ctx0" brushRef="#br0" timeOffset="795.5015">9198 7452 44 0,'-6'-5'22'0,"12"1"2"0,0 8-23 16,-6-4 2-16,0 14 1 15,0 3 1-15,0-4 0 16,6 10-3-16,0 12 1 0,6 14-2 16,0 17 1-16,5 5-3 15,1 17 1-15,6 18-1 16,-1 14 0-16,-5-10 1 16,0 1 1-16,-7-14-6 15,1-17 1-15,-6-9-10 16,6-18 1-16,-6-13-23 15,6-14 1-15,-1-21 32 16,1-19 0-16</inkml:trace>
  <inkml:trace contextRef="#ctx0" brushRef="#br0" timeOffset="1245.9888">9535 7783 42 0,'-6'-17'21'0,"23"-1"-2"0,-11 27-21 15,6-9 4-15,-12 0 0 16,0 0 2-16,0 0 0 16,0 9-2-16,0 4 1 15,0-4 1-15,0 13 0 16,0 13-3-16,12 10 1 15,6 12-1-15,5 18 1 16,7 9 0-16,-1-8 1 16,7-1-1-16,-1-13 1 0,-6 4-1 15,1-22 1-15,-6-8 0 16,-1-5 0-16,-5-14 2 16,0-8 0-16,5 0-2 15,-11-22 0-15,0-9-3 16,-6-23 0-16,-6-12 0 15,0-23 1-15,-6-4-3 16,0-4 0-16,0-5-1 16,0 4 0-16,0 10-5 15,0 12 1-15,0 19-7 16,6 8 0-16,0 18-8 16,6 9 0-16,0 8-3 15,6 10 0-15</inkml:trace>
  <inkml:trace contextRef="#ctx0" brushRef="#br0" timeOffset="1591.6957">10426 7376 43 0,'-6'0'21'0,"0"5"5"0,6 4-23 0,6 8 1 15,-6 6 0-15,0 12-4 16,6 22 0-16,-1 19 1 16,1 8 1-16,6 13-1 15,-6 5 0-15,6 22 0 16,0-9 1-16,-6-9-2 15,5-4 0-15,-5-5-2 16,0-18 0-16,12-17-7 16,-6-13 1-16,5-14-10 15,-11-12 1-15,0-15-9 16,6-16 0-16</inkml:trace>
  <inkml:trace contextRef="#ctx0" brushRef="#br0" timeOffset="2356.7493">10762 7487 32 0,'12'-22'16'0,"29"18"6"0,-23-1-16 15,-1 1 1-15,7-5 1 16,5 0-5-16,1 0 1 15,-1 0-5-15,1 5 0 16,-6-1 1-16,-13 14 0 16,-17 5 0-16,-11 12 0 15,-7 14-1-15,-5 9 0 0,-7 4 3 16,7 0 0-16,-1-9-1 16,13 0 0-16,5-4 2 15,12-9 0-15,12-9-2 16,11-4 1-16,13-9-2 15,11-1 0-15,12-8 0 16,6 0 1-16,0 0-11 16,-1 0 0-16,1 5 1 15,-12 4 1-15,-11-14-18 16,-7 5 1-16,-11 9 15 16,-18-13 0-16</inkml:trace>
  <inkml:trace contextRef="#ctx0" brushRef="#br0" timeOffset="2732.7223">11629 7275 39 0,'-6'-5'19'0,"42"19"5"0,-25-10-19 16,7 5-1-16,0 4 1 0,17 9 0 16,1 0 1-16,17 0-6 15,12 23 0-15,0 3 2 16,5 10 1-16,1 8-3 15,-18 23 1-15,-11 4-4 16,-19 13 1-16,-23 9 3 16,-18 9 0-16,-11-9-2 15,-18 0 0-15,-6-9-5 16,0-13 0-16,11-14-23 16,13-12 1-16</inkml:trace>
  <inkml:trace contextRef="#ctx0" brushRef="#br0" timeOffset="37202.7875">5918 10305 27 0,'12'-5'13'0,"-1"-4"10"0,-11 9-15 16,6-4-4-16,-6 4 0 0,6 13 0 15,0 9 0-15,0 1-2 16,6 16 0-16,6 23-2 15,5 18 0-15,7 22 0 16,-1 4 0-16,-5 0-1 16,-7 0 1-16,-5 14 0 15,-6-23 1-15,6-9-3 16,-6-8 0-16,0-9-6 16,0-23 0-16,0-17-4 15,-6-17 0-15,5-14-1 16,1-18 1-16,-6-17 9 15,0-14 1-15,-6-13 2 16,1-26 0-16,-1-14 7 16,0-13 0-16,12-9 6 0,0 9 0 15,11 13-7-15,7 9 0 16,5 9-2-16,7 27 0 16,-1 8 2-16,1 14 0 15,-1 13-2-15,0 8 1 16,1 5-3-16,-1 14 0 15,1 13-2-15,-1-1 1 16,6 1-2-16,-5 8 0 16,-13 1 1-16,-11 8 1 15,-12 5-1-15,-12 4 0 16,-11 5-2-16,-25 9 0 16,-11-1 4-16,0-4 0 0,-5-22-3 15,-1-9 0-15,0-17-4 16,6-19 1-16,12-3-2 15,17-1 1-15,18-4-6 16,12-5 1-16,18 1-12 16,17 4 0-16,13 4 15 15,5 5 0-15</inkml:trace>
  <inkml:trace contextRef="#ctx0" brushRef="#br0" timeOffset="37518.7967">6821 10530 39 0,'23'-22'19'0,"18"9"4"0,-29 13-21 0,-12 0 1 16,0 0 0-16,0 0-2 16,0 4 0-16,-6 10 0 15,-5 12 1-15,5 10-2 0,0 8 0 16,6 9 0-16,12-9 0 16,11-8 1-16,13 3 0 15,5-17 1-15,6-4 0 16,6-5-3-16,-6-13 0 15,1-17 2-15,-7-10 0 16,-6-4-1-16,-11 0 1 16,-12-9-1-16,-12 1 0 15,-12-6-3-15,-18 1 0 16,-5 4-1-16,-12 1 0 16,5 8-7-16,1 0 0 0,0 0-13 15,11 0 0-15,13 9 16 16,11-18 0-16</inkml:trace>
  <inkml:trace contextRef="#ctx0" brushRef="#br0" timeOffset="38254.0821">7363 9694 43 0,'-23'14'21'0,"40"25"2"16,-11-25-22-16,0 8-4 15,0 0 1-15,6 9 3 16,6 22 0-16,-7 4 2 16,1 5 0-16,0 22-3 15,0-8 1-15,6 3-3 0,-1-4 0 16,7-8 3-16,-1-10 0 16,1-4-5-16,0-13 1 15,5-4-2-15,7-10 1 16,-7-13-1-16,1-4 1 15,-1-9-3-15,-5-4 1 16,-7-5-1-16,1-9 0 16,-6-17 5-16,0 4 0 15,-6 0 5-15,-6 0 1 16,0 4 2-16,0 10 1 16,0 8-5-16,0 4 1 15,-6 5-1-15,6 9 1 0,-6 0 0 16,6 9 1-16,6 4-2 15,0 5 1-15,5-1-1 16,1 5 0-16,0 4-3 16,0-4 0-16,0-4 1 15,5-1 1-15,1-3-3 16,-6-1 1-16,5 0-2 16,1-9 1-16,0-4-6 15,5-5 1-15,-5-8-2 16,6-5 1-16,-7-9 6 15,1-13 0-15,0-4 4 16,-6-5 1-16,-6 0 2 16,-1-4 1-16,-5 13-4 15,0 5 0-15,0 8 0 16,6 9 1-16,6 9 1 0,-6 9 1 16,6 4-5-16,0 14 0 15,-1 4 2-15,1 4 0 16,0 5 1-16,-6 9 1 15,6 8-2-15,0 5 0 16,-7-4-1-16,7 3 0 16,0 15-1-16,0-1 1 15,0-4-1-15,5 4 0 16,1-4-10-16,0-5 0 16,-1-13-13-16,1-13 1 15,0-14 11-15,5-12 1 16</inkml:trace>
  <inkml:trace contextRef="#ctx0" brushRef="#br0" timeOffset="38989.6972">8555 10287 37 0,'-18'-9'18'0,"42"45"1"15,-6-28-18-15,-1 15 1 16,1 8 0-16,0-1 4 16,0 6 0-16,-7 8-4 0,1 0 1 15,0-8-1-15,0 4 0 16,0-9-1-16,-7-5 1 15,1-8 1-15,-6-5 0 16,0-13-2-16,6-4 0 16,0-14-1-16,0-9 0 15,6-8-1-15,6-5 0 16,-1 9 0-16,7 9 0 16,-1 4 1-16,7 5 0 15,-1 9 1-15,1 13 1 16,-1 4-2-16,-5 0 0 15,0 0-2-15,-1 5 0 0,7 0-4 16,5 4 1-16,-5-9-2 16,-1 0 0-16,1-8 2 15,-1-1 1-15,1-4 2 16,-7-9 1-16,-5 1 3 16,6-1 1-16,-1 0-1 15,1 4 0-15,-7 5 0 16,13 14 1-16,-1-1-3 15,13 0 1-15,-1 1 1 16,6-1 0-16,0 4-3 16,1-8 1-16,5-4-1 15,-6-10 1-15,-6 1 1 16,1-5 1-16,-7-9-2 0,-11 1 0 31,-24-19-1-31,-24-4 0 16,-17 10-1-16,-18-6 0 15,0 18 3-15,0 5 0 16,0 4-2-16,0 18 0 16,6 4-4-16,11 1 0 15,7 3-7-15,11-3 0 16,12-5-2-16,18-5 0 16,12-4 4-16,6-4 0 15</inkml:trace>
  <inkml:trace contextRef="#ctx0" brushRef="#br0" timeOffset="39470.147">9812 10371 38 0,'47'22'19'0,"6"-13"4"0,-35 0-18 0,0 4-2 15,-1 5 0-15,1 4-1 16,0 5 0-16,-1 4-2 16,-5-5 0-16,0 1 2 15,-6-1 1-15,0-4-3 16,0-4 0-16,0-9 2 15,-1-9 1-15,7-13-4 16,0-10 1-16,0-3-1 16,0-10 1-16,-1 6 0 15,7-1 0-15,6 8-2 16,-6 15 0-16,-1 12 2 16,1 9 1-16,6 14 1 0,-1-1 1 15,1 10-6-15,-1-5 1 16,1-5 2-16,5 5 0 15,-5-13-1-15,0-5 0 16,-1-8 0-16,1-5 1 16,-1-9-3-16,1-9 1 15,-6-8-1-15,-6-5 1 16,-1-9 1-16,1 18 1 16,0 4 1-16,0 14 0 15,0 8-2-15,-1 9 1 16,1 5 0-16,6 13 1 15,0-5-1-15,5 1 1 16,1-5-4-16,5-4 0 0,-5-1-10 16,-1-3 1-16,1-5-8 15,0-9 1-15,-1-5 10 16,7-4 0-16</inkml:trace>
  <inkml:trace contextRef="#ctx0" brushRef="#br0" timeOffset="39591.2311">11057 10738 28 0,'6'31'14'0,"-12"0"-8"16,6-22-13-16,0-9-6 15,0 0 0-15,6-4 6 16,0-10 0-16</inkml:trace>
  <inkml:trace contextRef="#ctx0" brushRef="#br0" timeOffset="39711.5315">10898 10185 25 0,'-18'-17'12'0,"36"17"-20"0,-7-5-13 15,1 1 17-15,18 8 1 16</inkml:trace>
  <inkml:trace contextRef="#ctx0" brushRef="#br0" timeOffset="40236.373">11517 10424 38 0,'-18'9'19'0,"-35"-9"-6"0,41 4-19 0,-11 1 7 16,-7 4 0-16,-5 4-1 16,0 9 0-16,-7 14 0 15,7 3 0-15,5 14 0 16,1 0 1-16,11-17 0 15,6 4 0-15,12-5-1 16,12-13 0-16,6-9 2 16,5-17 0-16,7-9-4 15,5-9 1-15,-5-5 3 16,-1-13 0-16,1-8-2 16,5 8 0-16,-5 4 3 15,-1 10 1-15,1 21-1 16,-1 14 0-16,7 18-1 0,11 4 0 15,-6 0-3-15,6 9 1 16,6-5 0-16,12-4 1 16,6-13-2-16,6-18 0 15,11-14-1-15,1-8 0 16,-7-9 0-16,1-9 0 16,-12-8 2-16,-6-14 1 15,-18-13-3-15,-18-18 1 16,-11-9 1-16,-18 9 0 15,-12 31 1-15,-11 45 0 16,-19 25 4-16,-17 37 0 16,0 25-3-16,0 19 0 0,12 13-2 15,12 8 1-15,17-4-19 16,24-8 1-16,18-19-13 16,23 1 0-16</inkml:trace>
  <inkml:trace contextRef="#ctx0" brushRef="#br0" timeOffset="41063.4932">10868 10371 30 0,'-6'-13'15'0,"12"48"9"0,0-35-14 0,6 5-6 15,0-1 0-15,-1 5-7 16,1 9 1-16,-6 4 3 15,0 9 0-15,-6 13-14 16,0 0 0-16,0 14-16 16,0-5 1-16</inkml:trace>
  <inkml:trace contextRef="#ctx0" brushRef="#br0" timeOffset="46361.9707">7003 12198 31 0,'-29'0'15'0,"17"40"1"16,18-23-16-16,6 6-1 16,0 3 1-16,-1-4 4 15,7 9 0-15,0 0 0 16,0-9 1-16,5-4-5 0,1-5 1 15,-1-4-3-15,7-18 1 16,-1-4 1-16,7-9 0 16,-7-5-5-16,1-4 1 15,-13 0 6-15,1-8 0 16,-12-1-4-16,-12 0 0 16,-12 9 1-16,-5 4 0 15,-1 14 0-15,-11 13 0 16,-1 22 3-16,-5 27 0 15,0 22 4-15,5 8 0 16,13 19-5-16,11-14 0 16,12-5 0-16,6-8 0 0,18-13-4 15,5-10 1-15,6-17-10 16,1-17 0-16,5-6-15 16,0-16 1-16</inkml:trace>
  <inkml:trace contextRef="#ctx0" brushRef="#br0" timeOffset="46558.115">7499 12140 34 0,'47'0'17'0,"59"45"4"15,-76-28-17-15,11 10-3 16,6 4 1-16,1 9-3 16,-1 4 0-16,0 5 2 15,-6 4 1-15,1-14-8 16,-7-8 1-16,0 0-12 0,-11-8 1 15,-6 3 0-15,-1-13 0 16,-5-17 14-16,0-9 1 16</inkml:trace>
  <inkml:trace contextRef="#ctx0" brushRef="#br0" timeOffset="46738.242">8107 12101 30 0,'0'-27'15'0,"-12"32"4"0,6 3-15 16,-12 14 0-16,-5 14 0 15,-7 4-3-15,-5 13 1 16,-6 13-2-16,-7 5 0 16,1 9 1-16,0-14 1 15,12-13-9-15,11-4 0 0,6-10-11 16,18-12 0-16,12-23 2 16,23-12 1-16</inkml:trace>
  <inkml:trace contextRef="#ctx0" brushRef="#br0" timeOffset="47862.8283">8272 12317 40 0,'12'45'20'0,"23"92"-1"15,-23-102-19-15,0 14 0 16,-6 13 0-16,0-9-1 16,-1 0 1-16,-5-4-1 15,-5 4 0-15,-1-18-1 16,0-8 1-16,-6-10 1 15,0-17 1-15,-6-22-4 0,1-9 1 16,-1-26 6-16,6-41 0 16,0 1-2-1,7 0 1-15,10 13-2 0,13 4 0 16,6 18 2-16,5 13 1 16,7 14 1-16,5 4 1 15,0 22-7-15,-11 14 0 16,-13 17 0-16,-5 9 0 15,-12 9 2-15,-6 8 0 16,-5-4-2-16,-1 1 1 16,0-5-8-16,0-18 1 15,6-9-5-15,0-9 1 0,6-21-2 16,12-10 0-16,6-17 1 16,11-5 0-16,1 5 13 15,11 9 1-15,0 4 13 16,1 9 1-16,-1 4-6 15,0 13 1-15,-5 14-3 16,-1 13 0-16,1 14-6 16,-1-1 0-16,0 5-2 15,1 0 0-15,-1 4-1 16,6-13 1-16,1-5 0 16,5-3 1-16,-12-23-3 15,-5-5 1-15,-7-13-1 16,-11-8 0-16,-12-9 2 15,-12-5 0-15,-11-9 1 16,-7 0 1-16,-5 5 0 0,-6 9 1 16,5 8-5-16,7 10 1 15,5-1 0-15,6 9 1 16,7 0-2-16,-1 0 0 16,12 5-6-16,6-5 1 15,11 5-7-15,1-1 1 16,0 1 5-16,0-18 1 15,-1 4 13-15,1 9 0 16,0-4 7-16,11 17 1 16,-5 5-10-16,-1 4 1 15,1 14-1-15,0 4 1 16,-1 9-3-16,-5 0 0 16,0 4-2-16,-1 4 1 0,-5-3 0 15,0-14 1-15,0 4 0 16,-1-13 0-16,1-13 1 15,-6-13 0-15,0-10-4 16,6-12 0-16,0-14 1 16,-1-4 0-16,1-1-1 15,0 10 1-15,6 9-1 16,-1 8 0-16,-5 9 2 16,6 13 1-16,0 14-2 15,-1 9 1-15,7 4 0 16,5 4 0-16,7-4-1 15,5 4 1-15,6-8 2 16,1-18 0-16,-1-5-8 16,0-4 1-16,-6-9 0 0,-5-4 0 15,5-9 4-15,-17-9 0 16,-7-4 0-16,-5-5 0 16,-12 0 0-16,0 9 0 15,-6 9 0-15,-6 9 1 16,1 13 0-16,-1 17 0 15,0 14 1-15,6 9 1 16,6 0-3-16,6 4 0 16,6 9 0-16,11-9 0 15,1-4-11-15,5-9 1 16,7-13-9-16,-1-5 1 16,7-22-1-16,5-8 1 0</inkml:trace>
  <inkml:trace contextRef="#ctx0" brushRef="#br0" timeOffset="48088.988">10490 11618 26 0,'0'-44'13'0,"12"44"1"16,-6 9-13-16,6 9 2 15,0 22 0 1,11 66 8-1,-5-4 1-15,0-1-12 16,-1-8 0-16,-5 18-5 16,0-23 1-16,0-17-11 0,-6 0 1 15,-6-14-8-15,0-13 0 16</inkml:trace>
  <inkml:trace contextRef="#ctx0" brushRef="#br0" timeOffset="48329.2342">10125 12247 45 0,'11'-14'22'0,"107"-3"-2"0,-76 8-24 15,11-4 2-15,0-5 1 16,6 5 1-16,0-1 0 16,-6 5 0-16,0 9 0 15,0 14 0-15,6 12 0 0,-12 10-1 16,1 8 1-16,-7 9-5 15,0-4 0-15,-5-10-4 16,-1-3 1-16,-11-18-12 16,-7-10 1-16,-5-21 13 15,-12-13 0-15</inkml:trace>
  <inkml:trace contextRef="#ctx0" brushRef="#br0" timeOffset="48420.2995">10921 11919 17 0,'-18'-124'8'0,"24"67"1"16,-6 57-8-16,6-9-2 15,6 9 0-15,12 5-15 16,5 8 0-16</inkml:trace>
  <inkml:trace contextRef="#ctx0" brushRef="#br0" timeOffset="49183.723">11647 11884 43 0,'-18'0'21'0,"-5"13"0"0,11 9-23 16,0 9 2-16,-12 9 1 16,-5 18-1-16,5 12 0 15,-5-3 1-15,11-1 1 16,0 0-4-16,1-8 0 16,5-5 2-16,6-13 1 15,6-14-5-15,12-17 0 0,5-27-1 16,1-8 0-16,0-18 4 15,5-9 1-15,1-5 0 16,6 14 1-16,5 4 4 16,0 18 0-16,1 18-2 15,-1 12 1-15,6 19 0 16,7 4 1-16,-1 0-1 16,0 4 1-16,12 5-5 15,6-18 0-15,12-17-2 16,-7-10 0-16,-5-4 0 15,-6-13 0-15,0-13 1 16,-11-5 1-16,-1-22-1 16,-18-13 0-16,-11-22 1 15,-6-14 0-15,-12 9-1 0,-6 23 0 16,-6 26 3-16,-6 22 0 16,1 39 0-16,-1 41 0 15,-6 9-1-15,13 12 1 16,11 10-2-16,5 0 0 15,25-1-1-15,5-12 0 16,7-10-4-16,17 1 1 16,6-27-1-16,-1-14 0 15,7-12 3-15,-12-14 1 16,0-18 2-16,-12-8 0 16,7 0-1-16,-7-1 0 15,-6 10 5-15,-6 12 0 16,-5 14-1-16,-1 14 1 0,1 17-1 15,-1 4 1-15,7 5-2 16,-7 4 0-16,1 5-2 16,-1-14 0-16,-5-17-2 15,11-5 1-15,7 0 0 16,-1-26 0-16,6-9-3 16,6-5 0-16,6 1 2 15,0-1 1-15,6 5-4 16,-6 13 1-16,0 9-2 15,0 5 1-15,6 4-11 16,12 4 0-16,5 0-14 16,19-8 0-16</inkml:trace>
  <inkml:trace contextRef="#ctx0" brushRef="#br0" timeOffset="54603.3232">13936 10486 61 0,'0'0'30'0,"65"-4"-5"0,-30 4-31 0,30-5 3 15,30-8 1-15,17-5 1 16,12 5 0-16,0 4-3 16,-6 9 1-16,0 5 3 15,5 21 0-15,-10 23 1 16,5 35 0-16,-12 26-2 16,-12 28 0-16,-11 34 2 15,-12 27 1-15,-18 22 0 16,-24-8 0-16,-23 3 2 15,-29-17 0-15,-19-8-1 16,-17-32 1-16,-17-4-6 16,-7-23 1-16,0-8-11 15,12-31 0-15,12-18-17 0,12-17 0 16,30-23 13-16,11-26 0 16</inkml:trace>
  <inkml:trace contextRef="#ctx0" brushRef="#br0" timeOffset="55669.4393">17016 10964 35 0,'-24'-9'17'0,"-17"40"4"0,23-9-18 15,-17 9 1-15,-6 18 0 16,-7 17-1-16,7 23 1 16,6 30-4-16,17 9 0 15,12 5 0-15,18-5 1 16,29-17-2-16,18-23 1 15,18-21 2-15,6-28 1 0,5-16-1 16,1-28 1-16,-7-30-4 16,-5-10 1-16,-12-12-1 15,-12-27 0-15,-30-5-2 16,-11-12 1-16,-24 8 0 16,-11-9 1-16,-24 27-5 15,-6 9 1-15,-1 8-2 16,-5 23 1-16,6 8-24 15,18 9 1-15,23 14 26 16,12 0 0-16</inkml:trace>
  <inkml:trace contextRef="#ctx0" brushRef="#br0" timeOffset="55909.5293">18273 10654 48 0,'-24'31'24'0,"-17"89"-1"0,29-76-23 16,0 18 0-16,-6 22 1 15,-5 13-1-15,-1 18 0 16,7 27-1-16,5-14 1 16,6 5 0-16,6-14 0 15,12-17-4-15,5-14 0 16,13-13-12-16,11-13 1 15,12-9-13-15,-6-17 1 0</inkml:trace>
  <inkml:trace contextRef="#ctx0" brushRef="#br0" timeOffset="56211.0935">18597 11459 44 0,'-6'-9'22'0,"30"-4"2"16,-12 13-23-16,11 0 1 0,7 9 1 15,11 18-1-15,6-1 0 16,6 23-2-16,0 13 0 15,1 13-4-15,-1 4 0 16,-6-3-2-16,12-14 0 16,-12-5-10-16,-6-8 1 15,1-9-9-15,-13-9 0 16</inkml:trace>
  <inkml:trace contextRef="#ctx0" brushRef="#br0" timeOffset="56406.8239">19034 11344 41 0,'-18'-9'20'0,"-11"45"2"0,23-14-22 0,-12 18 1 15,-6 22 0-15,-5 8 1 16,-7 10 0-16,1 13-1 16,0-9 1-16,5 0-5 15,7-13 0-15,11-9-14 16,12-5 1-16,12-26-10 15,11-18 0-15</inkml:trace>
  <inkml:trace contextRef="#ctx0" brushRef="#br0" timeOffset="56645.1655">19287 10809 47 0,'6'0'23'0,"101"62"2"0,-72-44-24 16,30 17-4-16,17 14 1 16,13 13-1-16,-1 8 1 15,-11 23-3-15,-1 22 0 16,-34 14 1-16,-25 3 0 16,-23 10 3-16,-29 4 0 15,-24 9-7-15,-18-1 1 16,-6-21-18-16,0-13 0 15</inkml:trace>
  <inkml:trace contextRef="#ctx0" brushRef="#br0" timeOffset="58927.9207">6585 15113 36 0,'-12'4'18'0,"24"5"1"0,-7-9-19 0,1 5 0 16,0-10 1-16,0 5 4 15,0-4 0-15,-6 4-2 16,0 0 1-16,-6 0-5 15,0 9 0-15,-6 0 2 16,1 4 0-16,-13 13-2 16,0 5 1-16,1 14 0 15,5 25 1-15,6 23-3 16,6 31 1-16,12 9 0 16,12 8 1-16,12-12 0 15,17-14 0-15,0-14 0 16,18-21 1-16,6-31 5 15,11-27 1-15,1-27-3 16,-1-26 0-16,-5-17-9 16,-12-14 1-16,-12-13 4 0,-17-23 0 15,-25-8-1-15,-22 4 1 16,-19-13-2-16,-11 5 0 16,-18 8 1-16,-6 18 1 15,6 18-3-15,6 8 1 16,6 14-4-16,5 8 0 15,13 14-11-15,11 0 1 16,12 5-6-16,6-1 1 16</inkml:trace>
  <inkml:trace contextRef="#ctx0" brushRef="#br0" timeOffset="59303.1802">8343 14414 37 0,'6'13'18'0,"-6"40"6"15,0-44-19-15,-6 5-2 16,-6 3 1-16,-6 1-2 16,-5 8 1-16,-7 5-2 15,-11 14 0-15,0 3-1 16,-7 23 1-16,7 13-2 15,0 18 1-15,11 22-1 16,7 17 1-16,11 23 3 16,18 8 0-16,11-21 0 0,19-5 0 15,11-22-3-15,6-14 1 16,6-8-1-16,0-27 0 16,-12-13-2-16,6-9 0 15,-17-13-5-15,-7-9 0 16,-5-9-9-16,-12-17 1 15,-12-14-12-15,0-13 1 16,0-5 22-16,-6 0 1 16</inkml:trace>
  <inkml:trace contextRef="#ctx0" brushRef="#br0" timeOffset="59738.4892">8868 14768 46 0,'-30'-9'23'0,"36"31"0"0,0-9-24 15,6 10 1-15,0 21 1 16,0 18-2-16,5 22 1 15,1 18 1-15,0 13 0 16,-7 17-2-16,1 23 1 16,-6-9-3-16,0 4 1 15,0-21-2-15,0-10 0 16,0-17-13-16,0-22 1 16,0-14-7-16,5-17 1 15</inkml:trace>
  <inkml:trace contextRef="#ctx0" brushRef="#br0" timeOffset="60324.048">9499 15082 33 0,'-23'-9'16'0,"23"-31"2"0,5 27-16 15,-5 13 1-15,6-4 1 16,0 8 1-16,0 9 0 16,0 9-2-16,6 18 0 15,6 22 0-15,5 18 0 0,7 13-1 16,5 17 1-16,12 5-2 15,0-4 1-15,1-14-2 16,-1-8 0-16,-6-14 5 16,6-26 0-16,-5-27 0 15,-1-9 1-15,0-18-4 16,1-21 1-16,-13-14-3 16,1-22 0-16,-7-22-2 15,-5-22 1-15,-6 0-2 16,-12-9 1-16,0-13-3 15,0 17 1-15,6 14-9 16,5 13 1-16,1 13-13 16,0 27 0-16,12 17 5 15,-1 18 1-15</inkml:trace>
  <inkml:trace contextRef="#ctx0" brushRef="#br0" timeOffset="62230.955">10844 14551 36 0,'6'-13'18'0,"-6"-9"3"0,0 31-18 0,0-9-2 15,0 0 0-15,0 9 1 16,0 4 1-16,0 4-1 16,0 10 0-16,0 17-3 15,6 31 1-15,0 18-1 16,0 22 1-16,-6 18 0 15,0 9 0-15,0 12 0 16,-6 19 0-16,0-18 0 16,6-23 1-16,0-21-11 15,6-18 0-15,6-18-13 16,0-17 0-16,0-32 12 16,-1-13 1-16</inkml:trace>
  <inkml:trace contextRef="#ctx0" brushRef="#br0" timeOffset="62696.2263">11204 14649 40 0,'12'-5'20'0,"41"-39"-1"0,-29 35-19 16,17-4 1-16,6-5 0 16,12-4-1-16,6 0 0 0,6 0-2 15,0 13 1-15,-6 4 1 16,-6 19 1-16,-12 12-2 16,-12 14 1-16,-11 13 1 15,-12 18 1-15,-12 0-1 16,-12 4 0-16,-6-9-1 15,1-4 1-15,-1-9 0 16,0-9 0-16,0-13-2 16,1-8 0-16,5-10 0 15,0-18 0-15,6-8 2 16,6-5 0-16,12 1-1 16,12-1 1-16,5 9 0 15,7 9 1-15,-1-4-3 16,6 4 0-16,-5 13-2 0,5-9 0 15,-6 5-5-15,1-4 1 16,-1-10-24-16,-5 10 0 16,5-1 30-16,-5-13 0 15</inkml:trace>
  <inkml:trace contextRef="#ctx0" brushRef="#br0" timeOffset="64827.9185">13252 15126 32 0,'-6'-4'16'0,"6"4"1"0,0 0-16 16,0 0-2-16,0 9 0 16,0 0 5-16,0-1 1 15,0 1-1-15,0 18 1 16,0 17-4-16,0 13 0 16,6 14-3-16,0 9 1 0,5 17 1 15,1 0 1-15,0-8 0 16,6-1 0-16,-1-17-5 15,1-13 1-15,-6-1-8 16,0-13 1-16,-1-13-4 16,-5-13 1-16,-6-13-1 15,-6-10 0-15</inkml:trace>
  <inkml:trace contextRef="#ctx0" brushRef="#br0" timeOffset="65233.216">12868 15591 30 0,'-47'22'15'0,"12"-9"4"16,35-13-15-16,0 0 2 0,0 0 1 15,11 4-4-15,13-8 0 16,5 0-1-16,13-5 0 16,17-4-2-16,0-1 1 15,6 1-2-15,5 4 1 16,-5 0-1-16,12 5 0 15,-6-1 2-15,-6 1 0 16,-6 4-1-16,-6-4 0 16,-12-1 0-16,0 1 1 15,-11 4-1-15,-6 0 1 16,-7-5 0-16,-5 1 0 16,-12 4-1-16,-6 4 0 15,0-4 0-15,-6 0 1 0,1 0-1 16,-1 0 0-16,0 0 0 15,0 0 0-15,0 0 0 16,1 0 0-16,-1 0 0 16,0 5 0-16,0-5-3 15,6 0 1-15,0 0-11 16,6 0 1-16,6-5-21 16,6 5 1-16</inkml:trace>
  <inkml:trace contextRef="#ctx0" brushRef="#br0" timeOffset="65954.2193">14744 15122 43 0,'-17'-18'21'0,"23"-4"1"16,-1 13-22-16,1-4-1 15,-6 8 0-15,0 5 2 16,-11 0 1-16,-7 9-3 16,-6 9 1-16,-5 9 0 15,-7 4 0-15,7 17-1 16,-1 10 1-16,7 26-1 0,5 26 1 16,18 19 0-16,6-6 1 15,23-3-1-15,13-27 0 16,11-9 0-16,6-18 1 15,12-13 2-15,-1-17 0 16,13-28-1-16,-12-16 0 16,0-28-2-16,-18-12 0 15,-12-28-3-15,-23-17 1 16,-24-22 1-16,-24-8 0 16,-17-6 1-16,-18-3 1 15,-11 12-2-15,-13 18 1 16,1 23-3-16,-1 21 1 0,1 19 0 15,5 16 1-15,12 32-8 16,12 5 1-16,18 8-13 16,23 4 0-16,18 5 10 15,30-4 1-15</inkml:trace>
  <inkml:trace contextRef="#ctx0" brushRef="#br0" timeOffset="68356.2499">15033 14989 25 0,'0'0'12'0,"48"-53"10"15,-31 44-14-15,1 0-2 16,-12 0 0-16,-12 1-2 15,-6-1 1-15,-5 4-1 16,-13 5 0-16,-17 18-4 16,-12 4 0-16,-12 18 4 15,0-5 0-15,6 1-2 16,6-10 0-16,12 1-3 16,18-9 1-16,11-10 1 15,18 6 0-15,18-5-1 16,17-9 0-16,6 0-2 0,7-5 1 15,-1 5 1-15,0 0 0 16,-6 0 0-16,-5 9 1 16,-13 0 0-16,-5 4 1 15,-12 5-4-15,-12 8 1 16,-6-4 0-16,-11 18 1 16,-19-13 0-16,1 8 1 15,0 1-1-15,5-10 1 16,1 5-2-16,11-4 1 15,12-14 0-15,12 0 0 16,18-4 0-16,12-9 1 16,11-9-2-16,12 0 1 0,-6 0-1 15,6 5 0-15,-17 0 3 16,-7 4 1-16,-11 4-1 16,-6 9 1-16,-18 9-2 15,-6 14 1-15,-6 4 0 16,1 8 0-16,-1-12-1 15,6 8 1-15,12 5-3 16,6-1 0-16,12-12-1 16,5-1 0-16,19-9-9 15,11-8 0-15,18-18-14 16,5 5 1-16,13-10 0 16,-1-17 1-16</inkml:trace>
  <inkml:trace contextRef="#ctx0" brushRef="#br0" timeOffset="68641.4377">16101 14737 50 0,'-64'13'25'0,"52"27"0"0,12-27-25 16,6 9 0-16,5 9 1 15,7 5 1-15,12 21 0 16,11 18 1-16,24 18 0 16,0 5-4-16,11 8 0 15,1 18-1-15,6-9 1 0,11-5-7 16,-5 1 1-16,-7-14-2 16,-5-17 0-16,-12-14-8 15,-6-17 1-15,-12-14-4 16,-12-17 1-16</inkml:trace>
  <inkml:trace contextRef="#ctx0" brushRef="#br0" timeOffset="68881.5484">16986 14998 45 0,'-47'18'22'0,"18"97"2"15,17-80-24-15,-6 18 1 0,-11 22 0 16,-13 18-1-16,-11 27 1 16,-6-5-2-16,-11 13 0 15,-7-4-1-15,6-9 0 16,12-18-6-16,6-13 1 16,18-17-9-16,-1-19 0 15,13-17-4-15,17-18 0 16</inkml:trace>
  <inkml:trace contextRef="#ctx0" brushRef="#br0" timeOffset="69497.6593">17464 14436 28 0,'-11'-31'14'0,"5"44"5"0,6-13-14 16,0 0 1-16,11 9 0 15,1-4-1-15,6-1 1 0,23 9-3 16,18 5 1 0,18 9-3-16,11 4 0 0,7 8-1 15,-1 15 1-15,1 12 1 16,-7 22 1-16,-11 10-3 15,-6 17 0-15,-24 9-1 16,-12 8 1-16,-11 19 1 16,-18 21 1-16,-12-8-3 15,-12-9 0-15,-11-23-4 16,-1-17 1-16,7-17-11 16,-1-14 1-16,0-14-19 15,1-25 1-15</inkml:trace>
  <inkml:trace contextRef="#ctx0" brushRef="#br0" timeOffset="76372.875">15004 15042 32 0,'0'9'16'0,"-6"-18"3"0,6 9-16 16,0 0 6-16,6-9 0 16,0 0-4-16,0 1 0 15,-6 8-5-15,0-9 0 16,-12 13 3-16,-6 5 0 15,-11 9-6-15,-18 4 0 16,-18 4 3-16,-6 14 0 16,6-13 1-16,12 13 1 15,6-14-2-15,17 1 1 16,12-5-2-16,7 0 1 16,22-9 0-16,7-4 1 0,12-9-1 15,17-4 0-15,6-1-2 16,0-4 1-16,-6 0 3 15,0 9 0-15,1-4 1 16,-13 0 1-16,-5 4-2 16,-7 0 0-16,-11 4 0 15,-12 5 0-15,-18 9-2 16,-11-1 0-16,-24 1 1 16,-18 9 0-16,-6-10-1 15,0 14 0-15,1-9 0 16,5-4 1-16,18-5-2 15,12 1 0-15,17-6 2 16,18-8 0-16,18 0-1 16,23-4 0-16,18 0 1 15,18-1 0-15,0-4-1 0,6 5 1 16,-1-1 0-16,-11 1 1 16,0 0-2-16,-18-1 1 15,-5 5 0-15,-19 5 1 16,-11 8-3-16,-18 0 1 15,-17 9 1-15,-13 5 0 16,-17 8 0-16,-12 1 0 16,6 3 0-16,6-3 1 15,12-1-2-15,11-8 1 16,18-5-3-16,18 9 1 16,18-14 0-16,11 1 1 0,18-5 1 15,6-4 0-15,18 5-1 16,-6-1 0-16,-6-13 0 15,-6 4 0-15,-12 9 0 16,-17 1 0-16,-13-5 1 16,-17 8 0-16,-17-3-1 15,-13-1 0-15,-5 0 0 16,-7 0 0-16,1-4 0 16,6 9 0-16,5-5 0 15,7 0 0-15,11 1 0 16,12-14 0-16,23 13 0 15,19-9 1-15,23-4-2 16,5 0 1-16,7 9 0 16,0-4 0-16,-6-5 0 0,-12 0 0 15,-12 0 0-15,-18-5 0 16,-17 10 0-16,-24 4 0 16,-23-1 2-16,-30-8 0 15,-18 0-4-15,-5-4 0 16,-1 4 3-16,13-4 1 15,17-1-3-15,11 5 1 16,13 0 1-16,11-4 1 16,13-1-2-16,11-4 0 15,17 1-2-15,13 3 1 16,17-4 1-16,6 5 0 16,0 4 1-16,-6 0 0 0,-5 0-2 15,-13-5 1-15,-5 5 0 16,-12-8 0-16,-24-10 1 15,-18 5 0-15,-5-5-2 16,-6 5 1-16,-7-5-2 16,13 0 1-16,6 1 0 15,5-23 1-15,12 4-4 16,12-3 1-16,6-1-9 16,6 13 1-16,0-4-40 15,-6 9 1-15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0T20:41:36.82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14331 8646 21 0,'-29'4'10'0,"23"-17"9"0,6 9-12 15,6-1-4-15,-6-4 1 16,0 1 1-16,0-1 1 16,0 0-1-16,0 4 0 15,0 5-4-15,-6 14 1 16,-6 3-1-16,0 10 0 16,6 8 0-16,1 14 0 15,5-5-2-15,5 9 1 0,13 0 0 16,12-4 0-16,11-9 0 15,6-5 1-15,6-8-1 16,6-14 0-16,6-13-1 16,-6-9 1-16,0-8 0 15,-6-10 1-15,-11-8-1 16,-13-5 0-16,-11-4-1 16,-18-5 1-16,-12 0 0 15,-18 5 0-15,-11 13-1 16,-12-4 1-16,0 17 0 15,0 9 1-15,0 18 1 16,0 18 1-16,5 3-3 16,13 15 0-16,11-1 0 15,13 9 1-15,11 0 1 16,11-9 1-16,13-8-4 0,6-5 0 16,5-9 4-16,6-9 1 15,1-13-3-15,-7-13 0 16,-11-14 1-16,-7-4 0 15,-5-8-1-15,-18-19 0 16,-17-4-1-16,-13 5 0 16,-5-10 2-16,-12 23 1 15,0 13-3-15,0 4 1 16,-1 23-1-16,1 17 1 16,6 14-1-16,6 8 0 15,5 5 0-15,7 13 0 16,11-4 0-16,12-1 0 15,12-3 1-15,12-10 0 0,6-4-2 16,5-13 1-16,12-5 0 16,7-17 1-16,-7-10 0 15,0-8 0-15,-5-13-2 16,-13-14 0-16,-11-4 3 16,-6-9 0-16,-18-4-2 15,0 13 1-15,-5 13 0 16,-1 18 1-16,-6 13-4 15,1 22 1-15,-7 14 1 16,7 13 1-16,-1 8-1 16,6 14 0-16,12-4 1 15,6-5 0-15,12-9-3 0,18-4 0 16,11-14 3 0,6-12 0-16,0-10-1 0,6-8 0 15,-5-19 1-15,-7-7 0 16,-12-6-1-16,-11-13 1 15,-12-4-1-15,-12-9 1 16,-17 5-2-16,-7 4 1 16,-11 17 0-16,-1 1 1 15,-5 22-2-15,0 17 1 16,6 10 0-16,5 16 0 16,7 10 0-16,11 5 0 15,12-1 0-15,6 9 0 16,12-13-1-16,12-5 1 0,11-8 1 15,6-10 0-15,1-12 0 16,-1-10 0-16,-6-8 0 16,-5-9 1-16,-12-13-3 15,-7-14 1-15,-22-13 0 16,-13 4 0-16,-11 10-1 16,-13 17 1-16,-11 18-1 15,-6 30 1-15,-5 23 1 16,5 4 0-16,6 9-2 15,17 5 1-15,25-9-9 16,29-10 1-16,35-12-30 16,35-14 0-16,36-22 16 15,30-48 1-15</inkml:trace>
  <inkml:trace contextRef="#ctx0" brushRef="#br0" timeOffset="4834.5005">19146 8611 29 0,'0'0'14'0,"-6"0"2"16,6 0-16-16,0 4 0 15,-6-4 0-15,0 4 2 16,0 1 1-16,-6 4 0 15,7 4 0-15,-1 18-4 16,0 4 1-16,0 14 1 16,6 0 1-16,6-1-3 0,0-3 1 15,5-6-1-15,7-8 0 16,0-9 4-16,0-13 0 16,-7-13-3-16,-5-9 1 15,-6-14-1-15,-6-8 1 16,-5-14 2-16,-13-13 0 15,-6 0-3-15,-11-22 1 16,-12 4 0-16,6 5 1 16,6 18-2-16,-1 13 0 15,1 17 0-15,6 31 1 16,-1 23-1-16,7 22 0 16,17 8 1-16,6 5 0 0,12-4-1 15,17-5 0-15,7-9 3 16,5-9 0-16,7-8-1 15,-1-14 0-15,0-13 0 16,1-4 0-16,-7-18-2 16,-6-5 1-16,-5-22 0 15,-12-4 0-15,-12 0-1 16,-12 0 1-16,-12 9-2 16,1 8 1-16,-13 14 0 15,1 18 1-15,-12 22-2 16,6 17 1-16,-1 0 0 15,7 14 1-15,11 4-2 16,7 0 1-16,11 0 1 16,12-13 0-16,5-4-1 0,13-14 1 15,5-14 1-15,7-8 0 16,-1-8-1-16,1-10 0 16,-13-13 0-16,-5-9 1 15,-6-22 0-15,-12 0 0 16,-12 0-3-16,0 0 0 15,-11 14 0-15,-7 17 0 16,-5 13 2-16,-1 23 1 16,1 30-4-16,-1 18 0 15,7 9 3-15,-1 9 0 16,19 4-1-16,5 0 1 16,18-9-2-16,11-4 0 15,7-17 3-15,5-19 1 0,6-8-2 16,1-14 0-16,-1-13 0 15,-6-8 1-15,-5-14-2 16,-1-9 0-16,-11-13-1 16,-6-5 1-16,-6 1 0 15,-6-1 1-15,0 23-1 16,-6 8 0-16,-6 14-2 16,0 18 1-16,-5 12 1 15,-1 10 1-15,6 8 1 16,0 9 0-16,12-4-5 15,6 0 1-15,12-5 3 16,5-12 1-16,7-6-2 16,11-8 1-16,-5-9-1 15,-1-13 0-15,0-9 1 0,1-5 0 16,-13-4-1-16,-5-4 1 16,-6-5-1-16,-12-4 1 15,-12 8-3-15,-6 10 0 16,-11 13 1-16,-6 17 1 15,-1 9 0-15,-5 14 1 16,0-1-1-16,17 5 1 16,6 5-1-16,6-5 0 15,12-5 1-15,12-8 0 16,6-9-2-16,11-9 1 16,7-9 0-16,-7-4 1 15,-5-9-2-15,0-9 0 16,-13-9-13-16,-5 0 0 0,-6 9-24 15,0 13 0-15</inkml:trace>
  <inkml:trace contextRef="#ctx0" brushRef="#br0" timeOffset="6516.5273">13629 8739 16 0,'-12'-18'8'0,"12"31"8"0,6-8-8 16,-6-5-1-16,12 0 0 15,0 0-3-15,0-5 1 16,0 10-4-16,-7-1 1 16,1 1-2-16,-6-5 1 15,-6 9 0-15,-5-9 1 16,-7 0 0-16,-17 8 1 15,-13-8-1-15,-11 5 1 16,-6-5-1-16,-23-5 1 16,-12 1-2-16,-30-9 0 0,-12 4 0 15,-11 0 1-15,-18-4-2 16,-24 4 1-16,0-4 2 16,18 4 0-16,6 0-3 15,24 5 1-15,17 4 0 16,18-5 0-16,29-4-2 15,18 0 0-15,18 5-4 16,6 4 0-16,11 0-7 16,13 0 1-16,5 4-3 15,6 5 1-15,6 9-10 16,6 0 1-16</inkml:trace>
  <inkml:trace contextRef="#ctx0" brushRef="#br0" timeOffset="7207.0153">13924 8774 23 0,'-17'-22'11'0,"-25"58"6"0,25-28-12 16,-7 10-1-16,-11-5 0 16,-7 5 3-16,-5 0 1 15,-6 8-6-15,6 1 0 16,5 8-1-16,-5 18 1 15,0 14-3-15,0 26 1 16,-6 13-1-16,-12 22 1 16,-12 49 1-16,-11 18 1 0,-13 30-2 15,-11 23 1-15,0 0-1 16,6-27 1-16,6-22-2 16,11-18 1-16,12-26-1 15,13-22 1-15,16-32-10 16,13-12 0-16,17-27-23 15,6-27 0-15</inkml:trace>
  <inkml:trace contextRef="#ctx0" brushRef="#br0" timeOffset="7882.1612">15081 8717 25 0,'17'-22'12'0,"42"13"1"16,-41 9-14-16,0 0 3 15,-1 0 0-15,7 4 0 16,0 1 0-16,-1 3 0 16,1 1 0-16,5 9 2 15,13-9 0-15,11 4-4 16,12-4 1-16,11 0 1 0,25-5 0 15,23 1 2-15,23-1 1 16,18-4-3-16,24-9 1 16,18 5-3-16,11-1 0 15,-12 5 0-15,1-13 1 16,-12 4 0-16,-12-4 0 16,-30-5 2-16,-17 9 1 15,-18 1-5-15,-12-1 1 16,-12 0-1-16,-11 9 0 15,5 0-2-15,-23 4 1 16,-12 1-6-16,-29-5 1 16,-18 4-3-16,-12 9 0 15,-18 1-17-15,-11 8 0 0</inkml:trace>
  <inkml:trace contextRef="#ctx0" brushRef="#br0" timeOffset="8498.1857">19600 8788 22 0,'-35'-14'11'0,"35"5"2"0,0 9-11 15,17 0-1-15,7 9 0 0,-6-4 5 16,-1-5 1-16,1 0-5 16,0 4 0-16,0 5-2 15,-1 4 0-15,-5 1 0 16,6 8 0-16,5 9 0 15,7 8 0-15,11 23 0 16,18 14 0-16,6 12 0 16,12 5 1-16,5 0-2 15,25 9 1-15,5 8 0 16,6 5 1-16,0 5-3 16,0 3 0-16,6-8 2 15,-6-17 0-15,6-1 0 16,-12-4 0-16,-6-13-9 15,-12-5 0-15,-5-4 2 16,-13 4 0-16,-5-9-9 0,-18-4 1 16,-5 0 15-16,-19-5 0 15</inkml:trace>
  <inkml:trace contextRef="#ctx0" brushRef="#br0" timeOffset="11906.49">19140 9318 23 0,'0'0'11'0,"-47"-26"6"0,35 13-13 16,0 4 1-16,-11 0 1 15,5 0 4-15,0 0 1 16,-5 5-7-16,-1-1 1 15,0 1-3-15,1 4 1 0,-1 13-2 16,1 0 1-16,-7 10-3 16,1 7 0-16,-7 24 2 15,-5 3 0-15,-24 32-3 16,0 12 0-16,-18 36 2 16,-11 27 0-16,-12 13 2 15,-24 26 1-15,-6 19 0 16,-11 17 0-16,-1 26 1 15,13-22 0-15,11 0-2 16,23-21 1-16,13-32-4 16,29-31 0-16,18-17 1 15,11-36 0-15,1-18-22 16,5-21 0-16,0-23-17 16,1-35 1-16</inkml:trace>
  <inkml:trace contextRef="#ctx0" brushRef="#br0" timeOffset="16289.7826">12384 12185 20 0,'-6'-22'10'0,"6"22"5"16,0 0-11-16,-5 0-2 0,-1 0 0 15,0 0 0-15,-6 0 1 16,-6 0-1-16,1 4 0 16,-1 5-1-16,0 4 0 15,-5 0-2-15,5 5 1 16,-6 4-1-16,7 5 1 15,-1-5 0-15,0 9 0 16,6 4 2-16,6 5 0 16,6-13-3-16,6 4 1 15,12-9-1-15,0-14 1 16,11-8 0-16,1-17 1 16,-1-1-1-16,1-13 1 0,-1 0-3 15,-5-4 1-15,-6-1 4 16,-7 1 0-16,-5 0-2 15,-6 4 1-15,0 0 1 16,-6 9 0-16,-5 4-4 16,-7 0 1-16,0 0-1 15,-5 14 0-15,-1 4 2 16,0 9 1-16,1 9-4 16,5 8 1-16,0 10 3 15,7 8 0-15,11 4-4 16,0-3 0-16,11-14 2 15,7 4 0-15,6-8 1 16,5-5 1-16,7-27 0 16,5-8 0-16,6 0-1 15,-6-9 1-15,-5-9 0 0,-7-9 0 16,-5 0-2-16,-12 0 1 16,-6-8 0-16,-6-1 1 15,-12 0-2-15,-6 5 1 16,-6 9-1-16,-5 12 1 15,-6 10-1-15,-13 9 0 16,1 4-1-16,6 17 1 16,0 14-1-16,11 14 0 15,6-1 0-15,13 13 1 16,11-3 1-16,17-1 0 16,7-5-2-16,5 1 0 15,13-18 1-15,-1-13 1 0,0-1-1 16,7-21 0-16,-13-9-1 15,0-5 1-15,-11-4 1 16,-6-9 1-16,-7-9-3 16,-11 0 0-16,-11-4 2 15,-7 4 0-15,-6-4-2 16,-5 17 1-16,-1 5 0 16,1 9 0-16,-12 9-1 15,5 17 1-15,7 18 0 16,-1 9 0-16,12 4 1 15,13 0 0-15,5 5-1 16,17-5 0-16,7-9-1 16,5-8 0-16,7-9 2 15,11-18 0-15,-6-9 0 0,-5-5 1 16,-7-8 0-16,1-4 1 16,-13-10-3-16,-5-3 0 15,-6-1 0-15,-6 0 0 16,-12-9 0-16,-5 14 1 15,-7 8-1-15,-6 14 0 16,1 13-1-16,-6 9 0 16,-7 9 1-16,13 8 0 15,5 10 0-15,6 3 1 16,13-3-2-16,10-5 1 16,7 0-1-16,6-5 1 15,6-8 0-15,5-5 1 0,-5-4-1 16,-7 0 0-16,1-9 0 15,-6-5 0-15,-6-3 1 16,-6-1 0-16,-6-4-1 16,-12-5 0-16,0 5-2 15,-11-1 1-15,-12 1 1 16,5 0 0-16,-5 4-2 16,6-4 1-16,-1-1 1 15,13 1 1-15,-1 0 0 16,6 0 0-16,6 8-1 15,1 1 0-15,5-1-1 16,6 10 0-16,-6 12 0 16,6 6 1-16,-6 7 0 15,6 6 0-15,-6-1 0 16,6 5 0-16,0-9 0 0,0-9 1 16,0 9 0-16,0-13 0 15,6-5-2-15,-6-4 1 16,6-18 1-16,0-4 1 15,-6-5-3-15,0-4 0 16,-6-5-1-16,0 5 1 16,-6 5-1-16,0-1 0 15,1 9 1-15,-7 0 0 16,0 5-9-16,6 8 0 16,1 1-25-16,5-1 0 15</inkml:trace>
  <inkml:trace contextRef="#ctx0" brushRef="#br0" timeOffset="16860.2504">11765 12070 27 0,'-12'-27'13'0,"6"36"-1"0,6-9-14 15,0 0 5-15,0-4 1 16,0-10 1-16,0 1 0 16,-6 4-1-16,0-13 0 15,0 4 2-15,1-8 0 16,-7-1-5-16,0-4 0 15,-6-17 2-15,-5-14 1 0,-1-13-1 16,-5-23 1-16,-25-17-3 16,-5-35 0-16,-11-32-1 15,-19-12 0-15,-11-5 0 16,-6-18 1-16,-1 18 1 16,-5 22 0-16,6 27-3 15,-6 17 1-15,12 5-2 16,17 26 1-16,12 18-10 15,12 13 0-15,24 5-13 16,23 22 1-16,24 4 5 16,17 0 0-16</inkml:trace>
  <inkml:trace contextRef="#ctx0" brushRef="#br0" timeOffset="17641.1427">12072 12362 22 0,'-18'-9'11'0,"30"4"1"0,0 5-11 15,-1 5-1-15,7-10 0 16,6 1 5-16,11-5 1 15,6 0-5-15,12 5 1 16,12 4-2-16,18 9 0 0,17-5 2 16,42 5 1-16,23-5-2 15,47 1 0-15,42-5 5 16,18 0 0-16,28-5-8 16,19-8 1-16,0 0 1 15,-1-5 0-15,-17 0-1 16,-12 1 0-16,-23-1 3 15,-24 0 0-15,-42 5 1 16,-17 4 0-16,-29 5-6 16,-25-1 1-16,-28 5-28 15,-19-4 0-15,-11 0 21 16,-18-5 0-16</inkml:trace>
  <inkml:trace contextRef="#ctx0" brushRef="#br0" timeOffset="21184.4861">14030 14666 34 0,'-5'0'17'0,"5"0"7"0,0 0-18 16,0 0-3-16,5-4 0 15,7-9 0-15,12 4 1 16,-6 0-4-16,5-4 1 16,13-1 0-16,11-8 0 15,12 4-1-15,12 5 0 16,-1 4-1-16,7 1 0 16,-6 8 1-16,-6 8 0 15,-12 6 0-15,-18 17 0 0,-17 13 0 16,-18 22 0-16,-18 5 1 15,-11 0 1-15,-13 4 2 16,1-9 0-16,6-8-2 16,5-14 0-16,7-13-2 15,5-9 1-15,6-9-2 16,12-13 0-16,12 0-1 16,12 0 0-16,5 5 0 15,6 8 0-15,1 9 4 16,5 22 0-16,-5 5-2 15,-1 13 1-15,-6 9 0 16,-5-5 1-16,-12 9 5 16,-12-4 0-16,-18 4-3 15,-17-22 1-15,-12 5-6 0,-24-18 0 16,-18-14-9-16,-5-26 0 16,-6-9-20-16,-13-26 1 15,1-23 4-15,6-12 0 16</inkml:trace>
  <inkml:trace contextRef="#ctx0" brushRef="#br1" timeOffset="58943.3128">18928 7881 26 0,'0'-22'13'0,"-12"22"3"0,12 0-13 15,-6 0-2-15,-6-5 1 16,-6-4 1-16,1 5 0 16,-1-5-2-16,6 9 1 15,0-4-2-15,1 4 0 0,5 9 1 16,0 4 0-16,6 9-3 16,6 4 1-16,5 1 3 15,7 4 1-15,6 4-4 16,5-8 1-16,7-5 4 15,5-9 0-15,0-8-3 16,1-10 1-16,-1-4-2 16,-6-8 1-16,-11-5 0 15,-6-9 1-15,-7 0-1 16,-11-5 1-16,-6 1-2 16,-11 0 0-16,-13 12 1 15,1 1 1-15,-18 9-3 16,5 4 0-16,1 18 1 0,0 4 0 15,-1 14-1-15,13 4 1 16,5 4 1-16,18 5 1 16,6-5-4-16,12 1 1 15,6-14 3-15,11-4 0 16,1-10 0-16,-1-8 1 16,1-4-1-16,-7-9 0 15,-5-5-2-15,-6-17 1 16,-12 4-1-16,-12-14 0 15,-6-3 2-15,-5 8 0 16,-7 13-2-16,1 10 0 16,-7 17-1-16,1 13 1 0,0 18 1 15,5 13 0-15,7 5-2 16,11 4 0-16,18 0 1 16,5-9 1-16,19-8-1 15,5-19 1-15,7-8-1 16,-1-13 0-16,0-10 1 15,-5-8 1-15,-13-9-2 16,-5-13 1-16,-12-9-1 16,-6 0 1-16,-6 0 1 15,-6 4 0-15,-11 23-4 16,-1 12 1-16,-11 23 2 16,-1 13 0-16,-5 14-2 15,11 4 1-15,7 8 1 16,11 1 0-16,12 0-2 0,12-10 0 15,17-8 1 1,7-9 0-16,5-8 0 0,0-10 0 16,1-8 1-16,-7-10 1 15,-6-3-1-15,1-5 0 16,-12-5-1-16,-12 1 0 16,-6-5-2-16,-6 0 1 15,0 4 2-15,-6 9 0 16,-6 18-2-16,-5 9 0 15,5 9 1-15,-6 4 0 16,13 13 0-16,5 10 0 16,12-5 0-16,11-1 1 15,19 1-1-15,17-4 0 16,0-10 1-16,0-4 0 0,0-17-1 16,-6-5 1-16,-11-9-1 15,-13-9 1-15,-11-8-1 16,-12-5 0-16,-18-14 1 15,-11 1 0-15,-7 4-1 16,-5-4 0-16,0 9 0 16,0 13 0-16,-1 13-1 15,7 0 0-15,-1 9 1 16,13 4 0-16,5 10-1 16,12-1 1-16,12 0 1 15,12 0 0-15,5-4-3 16,7-4 0-16,-6-1 2 15,-1-4 0-15,1-13 1 0,-7 4 0 16,-5-13-1-16,-6 0 1 16,-12-9-1-16,-6-9 0 15,-5-4 0-15,-7 17 0 16,-5 9-1-16,-7 10 1 16,-5 16 0-16,6 19 1 15,5 0-2-15,1 4 0 16,11 8 1-16,0 6 1 15,12-6-2-15,6 10 1 16,0-14 1-16,6-4 0 16,0-9-2-16,0-4 1 15,0-5-1-15,-6-13 1 0,0-4 0 16,0-9 0-16,-6-5 0 16,-6-8 0-16,0-1 0 15,1 0 0-15,5-4-2 16,6 14 1-16,0 4-1 15,11 4 0-15,1-5 0 16,6 1 0-16,0 13 3 16,5 0 0-16,1 5-2 15,-1-1 0-15,7 0 2 16,-1 1 0-16,13 4-2 16,-1-5 0-16,0 9 1 15,1 1 1-15,11 12-2 16,0 1 1-16,0 13-1 15,18-1 1-15,-6 28 1 0,0 8 1 16,5 13-4-16,7 14 1 16,6-5 1-16,17 5 0 15,6 9 0-15,18 8 1 16,6 1 0-16,6 12 0 16,-1-3-2-16,13 12 1 15,-1-4 0-15,1 9 0 16,-12-4-1-16,-13-1 0 15,-16-26 1-15,-7-9 1 16,-12-4 0-16,-11-9 1 16,-12-18-3-16,-12-8 1 15,-6-14 0-15,-5 4 1 16,-13-21-2-16,-5-10 1 0,-7 5-2 16,1-18 1-16,0 1-13 15,-18-14 1-15,0-9-28 16,0-4 0-16</inkml:trace>
  <inkml:trace contextRef="#ctx0" brushRef="#br1" timeOffset="59964.3247">19364 8124 25 0,'-18'4'12'15,"13"5"1"-15,5 0-13 0,-6 9 1 16,0 8 1-16,-6 5 1 16,0 5 0-16,0 8-1 15,-5 27 0-15,-1 8-3 16,-6 23 1-16,1 26-1 15,-13 49 0-15,-11 27 2 16,-18 35 0-16,-23 26 2 16,-7 23 1-16,-23 4 7 15,6-18 0-15,0-31-9 0,12-31 1 16,17-17-3-16,7-31 0 16,5-18 0-16,12-27 0 15,6-26-4-15,11-18 0 16,7-13-15-16,0-22 1 15,-1-27-7-15,13-4 0 16</inkml:trace>
  <inkml:trace contextRef="#ctx0" brushRef="#br1" timeOffset="60519.3225">18869 7814 22 0,'-30'5'11'0,"18"-10"5"0,6 5-10 16,0 14 0-16,1-5 1 15,-7-1-5-15,0 6 1 16,-6-6 0-16,-5 1 1 16,-19 5-3-16,-17 3 1 15,-17-3-2-15,-25 3 0 16,-23 1 3-16,-41-5 0 16,-29 0-1-16,-31 10 0 15,-34-6-2-15,-19 5 1 0,-11 5-1 16,-6-5 1-16,12 9-2 15,12 0 1-15,23-13 0 16,36-5 1-16,52-9-5 16,42-4 1-16,30-4-15 15,29-5 1-15,23 0-9 16,24-4 0-16</inkml:trace>
  <inkml:trace contextRef="#ctx0" brushRef="#br1" timeOffset="62561.2286">11859 12826 31 0,'-35'-18'15'0,"5"18"6"0,24-13-16 16,-5 13-2-16,-1-13 0 15,0-5-1-15,-6 5 1 16,1-5-1-16,-1 9 0 16,0-4-2-16,1 9 0 15,-1 4-1-15,6 13 1 16,0 5-1-16,12 4 1 15,6 0 0-15,6 4 1 0,6-3 0 16,5-6 1-16,7-8-1 16,11-9 0-16,6-4 0 15,0-14 0-15,-5-17-2 16,-7 4 0-16,-11-14 1 16,-7-3 1-16,-11-10 0 15,-12 1 1-15,-17 12-4 16,-13 6 1-16,-5 21 0 15,-12 27 1-15,-6 22 3 16,0 13 1-16,6 9-4 16,6 5 1-16,11 3-2 15,19-3 1-15,17 0 5 16,17-14 0-16,19-9-4 16,-1-13 1-16,6-13 0 0,7-13 1 15,-13-14-2-15,0 0 1 16,-11-22-2-16,-12-21 0 15,-18-1 1-15,-6-9 0 16,-6 13 0-16,-5 14 0 16,-7 9-2-16,-5 26 1 15,0 22 0-15,-1 18 0 16,7 9 0-16,5 0 1 16,6-5-3-16,12 9 1 15,12-8 0-15,12-5 1 16,6-5 0-16,-1-8 1 15,7-5 0-15,-7-17 0 0,1-1-1 16,-12-3 1-16,0-23-1 16,-12 0 1-16,0 0-1 15,-6-5 1-15,-6 1-2 16,-6 13 1-16,-5 13 0 16,-7 0 0-16,1 18-1 15,-1 9 0-15,-5 8 1 16,17 9 1-16,12 10-2 15,6-5 1-15,12 4-1 16,6-4 1-16,11-5-1 16,1-4 1-16,-1-9 0 15,-5-4 0-15,-1-9 1 16,-5-5 1-16,-6-8-2 16,-6-14 1-16,-6-4-1 15,-12-14 0-15,0 5 1 0,-6-4 0 16,1 4-1-16,-1 13 0 15,6-8-1-15,0 8 0 16,6 5 0-16,1 13 1 16,5 0 0-16,5 18 0 15,7 4-1-15,0 4 0 16,6-4 1-16,-1 5 0 16,1-1 0-16,-6 1 0 15,0-5 0-15,0-4 1 16,-7-5 0-16,1-4 1 15,-6-9-1-15,-6-5 0 16,1-8 2-16,-7-13 0 0,-12-5-2 16,-5-5 0-16,-13-12-1 15,-17-19 0-15,0-3 0 16,-17-10 0-16,-7-17 1 16,-5-5 1-16,5-18-3 15,0-12 1-15,1-32 1 16,5-8 1-16,0-19-3 15,1-3 0-15,-7-5 1 16,12 4 0-16,0 9 0 16,1 9 0-16,11 5-5 15,0 13 1-15,6 4-8 16,5 26 1-16,7 19-7 16,6 17 0-16,-1 5-14 15,13 21 1-15,-1 27 28 0,6 1 1 16</inkml:trace>
  <inkml:trace contextRef="#ctx0" brushRef="#br1" timeOffset="63417.5879">11694 12698 5 0,'-12'-5'2'0,"12"27"0"0,0-22-3 0,0 5 12 16,0-1 0-16,0-4-1 16,0 0 1-16,0 5-9 15,0-5 1-15,6 0-1 16,6-5 0-16,6-4 2 15,5 1 0-15,7-10 1 16,11-9 1-16,6-12 2 16,12-23 0-16,12-18-3 15,18-31 0-15,11-17 0 16,24-35 0-16,23-37-1 16,13-7 0-16,5-19-4 15,-6 14 1-15,0 17-1 16,-17 27 0-16,-24 22-1 0,-12 22 1 15,-17-9-1-15,-13 14 1 16,-11 13-4-16,-6 4 1 16,-12 18-6-16,-11 18 1 15,-7 13-3-15,-11 13 1 16,-6 9-4-16,-6 13 1 16,-12 18-12-16,-6 13 1 15</inkml:trace>
  <inkml:trace contextRef="#ctx0" brushRef="#br1" timeOffset="64138.0968">11824 12897 23 0,'-53'13'11'0,"41"-8"0"0,12-5-11 16,0 0 2-16,0 0 1 0,18 0 4 16,5 0 1-16,7 0-3 15,5 4 1-15,12 5-4 16,12-5 1-16,18 1-1 15,12-1 1-15,11 5-2 16,24-5 1-16,35 1-1 16,18 4 1-16,30-5 3 15,40-4 1-15,31 0-4 16,28 0 0-16,25-4-3 16,11 4 1-16,-6-5-1 15,-17 1 1-15,-24 4 0 16,-18 0 1-16,-35 0 0 15,-35 4 0-15,-24-4-1 16,-36 5 0-16,-23-1-2 0,-18 0 1 16,-17 1-11-16,-18-5 1 15,-7-9-30-15,-5-4 1 16</inkml:trace>
  <inkml:trace contextRef="#ctx0" brushRef="#br1" timeOffset="66104.8988">10201 8155 28 0,'-35'-13'14'0,"29"-1"0"16,6 14-13-16,0 0-1 15,0 0 1-15,0 0 6 16,0 0 1-16,0 0-7 15,0 0 0-15,0 9-1 16,0 9 1-16,-6 9 1 16,0 21 0-16,0 5-3 15,6 9 1-15,6 0 0 0,6-4 0 16,6-5 1 0,5-9 0-16,7-4 1 0,5-14 0 15,1-4-1-15,-1-22 1 16,0 0-1-16,-5-17 1 15,-6-19-3-15,-7-8 1 16,-17-9 0-16,-17 0 1 16,-13-5-1-16,-17 1 0 15,-6 13 0-15,-6 17 0 16,-6 23 1-16,0 30 1 16,6 23-4-16,0 26 1 0,12-9 1 15,11 1 0-15,13-1 1 16,23-8 1-16,17-14 2 15,7-4 0-15,11-23-3 16,7-8 0-16,11-18 1 16,-6-13 0-16,0-18-1 15,-11-8 1-15,-7-14 0 16,-17-13 1-16,-12-9-3 16,-6 0 0-16,-12 13 1 15,-5 18 0-15,-7 22-1 16,-5 31 0-16,-1 31-1 15,1 22 0-15,0 13 1 16,11 14 0-16,6-1-1 16,18-12 1-16,12-10 0 15,12-4 1-15,11-4-1 0,12-22 0 16,6-14 1-16,1-13 0 16,-1-5-1-16,-18-21 1 15,0-18-1-15,-11-5 0 16,-12-9 1-16,-12-8 0 15,-6 17-3-15,-18 10 1 16,-5 17 1-16,-12 30 1 31,-30 63-2-31,12 0 0 16,17-9-1-16,19-5 1 16,17 1 2-16,18-18 1 15,5-14-1-15,25-12 1 16,11-19-2-16,0-8 0 0,0-9 0 15,-6-14 1-15,-11-21-2 16,-7-10 1-16,-11 1 1 16,-12 9 0-16,-12 8-1 15,-12 18 0-15,-11 18-1 16,-19 13 0-16,-5 22 1 16,0 18 1-16,0 4-1 15,12-9 1-15,11 1-2 16,18-1 0-16,12-8 1 15,18-14 1-15,18-4-1 16,5-5 1-16,0-13-3 16,-5-13 1-16,-1-4 2 15,-5-10 0-15,-7-8 0 16,-17-5 0-16,-12 5-3 0,-12 4 1 16,-11 9 1-16,-6 9 0 15,-13 31-5-15,1 13 1 16,6 5-12-16,11 4 1 15,18 0-17-15,18 4 0 16,30-8 24-16,17-10 1 16</inkml:trace>
  <inkml:trace contextRef="#ctx0" brushRef="#br1" timeOffset="68867.0689">10608 8027 2 0,'-35'0'1'0,"17"26"3"0,12-17-1 0,1-4 5 16,-1 3 1-16,0 1-5 15,-6 0 0-15,0 0-1 16,0 0 1-16,-5 0-2 16,-1 4 1-16,0-9 1 15,1 1 0-15,-1 4-1 16,6-1 1-16,0-3-1 16,6-1 1-16,6-4-2 15,12 5 0-15,12-1 2 16,17-8 1-16,12-1-5 0,24 5 1 15,29-4-1-15,36-5 0 16,29-4 0-16,29 4 0 16,36 4 0-16,18-8 1 15,0 4-1-15,-1 9 1 16,-11 0-1-16,-35 5 1 31,-18 4 0-31,-48-9 1 16,-40 4-2-16,-31-4 0 15,-17 0-2-15,-11-4 1 16,-19 4-14-16,-11 0 0 16,-6-9-13-16,-12 4 1 15</inkml:trace>
  <inkml:trace contextRef="#ctx0" brushRef="#br1" timeOffset="70398.4709">10071 8752 13 0,'-5'0'6'0,"16"0"4"15,-11 0-8-15,12 0 1 16,0 5 1-16,0-1 0 16,0-4 0-16,-1 4-3 15,1 1 0-15,-6 4 3 16,-6-9 1-16,6 9-4 15,-6 8 0-15,-6 5-1 16,0 9 0-16,0 14-1 16,0 30 1-16,0 40 0 15,6 31 1-15,0 44-3 0,0 40 1 16,0 35-6-16,12 41 0 16,-6-23 6-16,0 9 1 15,12-36-2-15,0-26 1 16,5-26 4-16,7-32 0 15,-1-21-3-15,-5-32 1 16,-1-17-3-16,-5-18 1 16,0-18 1-16,-1-13 0 15,1-13-10-15,-6-18 1 16,6-13-2-16,-1-9 0 16</inkml:trace>
  <inkml:trace contextRef="#ctx0" brushRef="#br1" timeOffset="77064.2046">5641 9995 41 0,'-130'-44'20'0,"29"57"5"16,60-17-21-16,-12-5-4 16,-18-4 0-16,-23 4-2 0,-30 0 1 15,-47 0 0-15,-24 5 1 16,-29 8-2-16,-42 23 1 16,-17 4 2-16,-24 31 0 15,12 8 1-15,18 23 1 16,41 9-3-16,41 13 1 15,42-4-2-15,41 17 0 16,47 0-2-16,47 0 1 16,60-8 0-16,46-10 0 15,71-21 1-15,54-27 1 16,64-31-2-16,48-22 0 16,40-36 3-16,31-4 0 15,11-26 0-15,-18-27 0 0,-11-1-2 16,-48-16 0-16,-58 3 3 15,-66 14 0-15,-58 18 7 16,-60 4 1-16,-52 0-13 16,-60 9 1-16,-70-9 4 15,-78-9 1-15,-87-17-5 16,-95-14 0-16,-83 5-5 16,-64 0 1-16,-42 26-12 15,0 35 1-15,-6 36-7 16,30 53 1-16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0T20:46:38.201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3216 2042 29 0,'0'0'14'0,"64"-31"3"0,-46 18-14 16,0-1-2-16,0 1 1 0,-1 0 0 15,-5-5 0-15,-6 5 0 16,0 0 0-16,-6 4-2 16,0 4 1-16,0 14-2 15,6 4 1-15,0 1 0 16,0 8 0-16,11 4-1 16,1 5 0-16,23-13 1 15,6 9 1-15,18-5 0 16,18-18 1-16,17-4-3 15,12 0 1-15,24 0 1 16,35-4 0-16,24-14 0 16,29-4 1-16,47 0-3 15,25-5 1-15,22 5 0 16,18 0 1-16,7 9-1 16,5-9 1-16,6 17-2 15,-6 1 0-15,-12 4 2 0,0 4 0 16,-11 5-2-16,-12-9 0 15,-36 9-1-15,-41-5 1 16,-30 5 0-16,-46-4 1 16,-48-1-1-16,-30 5 1 15,-28-5-3-15,-37 1 1 16,-29-5 0-16,-35 4 0 16,-24 5-1-16,-17-5 1 15,-12 5 2-15,-18 5 0 16,-12-10 1-16,-24 5 0 0,1-5-1 15,-6 5 0-15,-12 0 0 16,-6-14 0-16,-18 1 0 16,0-5 0-16,-17-4 1 15,-12-5 0-15,-6-4-1 16,-18-4 0-16,-12-10-1 16,-17 1 1-16,-12-9 0 15,-6-1 0-15,-6 10 1 16,18 0 0-16,5-1 0 15,1 14 1-15,11-4-2 16,13 8 0-16,17 9-1 16,23 9 1-16,30-4 1 15,24-1 0-15,29 5-2 16,24-4 1-16,35 4 2 16,24-5 0-16,35 1 0 0,24-1 0 15,29 1-1-15,30 4 1 16,35 13-2-16,36 1 1 15,29-6 1-15,36 6 0 16,35-5-3-16,41-14 1 16,41 1 0-16,42-14 0 15,29-4 0-15,13-5 0 16,34-4-1-16,-5 0 1 16,-1 14-1-16,-17-5 1 15,-35 4 1-15,-30 13 0 16,-36 5-1-16,-52 0 1 15,-42 0-2-15,-47 0 0 16,-41 0-1-16,-36 0 1 0,-29-8-32 16,-42 3 1-16,-29 5 25 15,-17-40 1-15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0T20:59:00.258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10898 11884 20 0,'23'-18'10'0,"7"40"2"0,-13-17-10 15,1-1 2-15,-6 5 0 16,0-5 3-16,-6 5 1 16,-6 0-1-16,0-9 0 15,5 9-4-15,-5 0 1 16,0 0-2-16,-5 0 1 0,5-1-1 16,0 1 0-16,0-9 3 15,-6 9 0-15,0-5-3 16,0 10 0-16,0-1 0 15,0 0 0-15,0-4 0 16,0 0 1-16,0 0-4 16,6 0 1-16,0 0 2 15,0-5 0-15,0 5-2 16,0 0 1-16,0 4-1 16,0 5 0-16,6 8 1 15,0 14 1-15,6 4-1 16,0-4 0-16,0-5 0 15,-1 5 1-15,1-9-2 16,0-4 1-16,0-5 0 0,0-9 1 16,-7 0-1-16,1-4 0 15,-6-13-1-15,0-5 0 16,6 5 1-16,-6-5 0 16,0 4-1-16,0 1 1 15,6-5-3-15,-6 9 0 16,6 13 4-16,-6-4 0 15,0-9-2-15,0 0 1 16,6 9 0-16,0-9 0 16,6-4 1-16,-1-5 0 15,13-9-2-15,11-9 0 16,24-12-1-16,12-14 1 0,18-23 0 16,29-3 0-16,35-23 0 15,12-22 0-15,6 0-3 16,1 5 1-16,-13 26 2 15,-6 13 1-15,-23 10-1 16,-12 25 1-16,-24 10 0 16,-23 13 0-16,-12 9-2 15,-12 4 1-15,-17 4 0 16,-6 5 0-16,-7 0-7 16,-17 0 0-16,-6 0-17 15,-5 0 0-15,-7 14-17 16,-6-10 0-16</inkml:trace>
  <inkml:trace contextRef="#ctx0" brushRef="#br0" timeOffset="27985.4111">7334 12853 13 0,'-6'-5'6'0,"18"18"6"0,-12-17-7 16,0 0 1-16,6-1 0 15,0-4-3-15,-1 1 1 16,1 3-1-16,-6 5 1 16,6-4-3-16,-6 4 0 15,0 0 1-15,0 0 1 0,0 9-1 16,0-9 0-16,6 13-4 16,0 0 0-16,0 0 4 15,0 1 0-15,6 3-2 16,-6 5 1-16,-1 5-1 15,1-1 1-15,-6 10-2 16,0-5 1-16,0 0-1 16,0 0 1-16,6-9-2 15,-6 4 1-15,0-8-5 16,6 4 1-16,0-13-11 16,-6 0 1-16,0-9 1 15,0 0 1-15</inkml:trace>
  <inkml:trace contextRef="#ctx0" brushRef="#br0" timeOffset="28305.0144">7523 12786 16 0,'6'-9'8'0,"-1"27"3"0,1-22-7 16,0 4-5-16,6-5 1 15,0 10 1-15,6-10 1 16,11 1-2-16,-5-1 1 16,5-3 2-16,1-6 0 0,-1 5-3 15,1 1 0-15,-7 8 0 16,1-9 0-16,-1 13-1 15,-11-8 0-15,0 4-7 16,-6 0 0-16,-6 0-7 16,0 0 1-16</inkml:trace>
  <inkml:trace contextRef="#ctx0" brushRef="#br0" timeOffset="28630.3402">7452 12990 19 0,'-6'0'9'0,"18"-5"2"0,-6 5-10 16,5 0 1-16,-5-4 0 15,6-1 1-15,0 5 1 16,0 0-3-16,0 0 1 15,-1-4-2-15,1 4 0 16,6-4 0-16,0-1 1 16,5 1 1-16,1-9 0 15,-1 4-4-15,1 0 0 16,-6 0 2-16,5-4 0 16,-5 8-1-16,0-4 1 0,-1 5-14 15,-5 0 1-15,0-1 0 16,-12 5 0-16</inkml:trace>
  <inkml:trace contextRef="#ctx0" brushRef="#br0" timeOffset="29170.7452">7470 12729 16 0,'5'13'8'0,"1"-17"4"0,-6 4-8 16,0 0-2-16,0 8 0 16,0 1 3-16,0 5 0 0,0-1-3 15,-6 5 1-15,1 4-3 16,-1 0 1-16,-6 0 1 15,6 4 1-15,0 1-4 16,0 4 1-16,0 9 2 16,0 0 0-16,0 4-4 15,1 0 0-15,-1 5 4 16,-6-1 1-16,6-12-3 16,0-1 0-16,0-4 1 15,0-4 1-15,6-10-3 16,-6-3 0-16,0-10-1 15,1 5 0-15,-1-14-11 16,0 1 0-16,0-9-7 16,6-1 1-16</inkml:trace>
  <inkml:trace contextRef="#ctx0" brushRef="#br0" timeOffset="43899.155">10414 12662 20 0,'6'-4'10'0,"17"22"8"16,-11-18-9-16,0 9-3 15,0-9 0-15,-6-5-1 16,-6 14 0-16,0 0-4 15,0-9 0-15,0 13 1 16,0-4 1-16,0 17-2 0,0 5 0 16,0 5 0-16,0 4 0 15,0 8-1-15,5 5 1 16,-5 5-5-16,0-1 1 16,6 1 0-16,0-5 0 15,0-4-9-15,0-5 1 16,0-9-8-16,0-8 1 15,-6-18 9-15,0-14 1 16</inkml:trace>
  <inkml:trace contextRef="#ctx0" brushRef="#br0" timeOffset="44260.1948">10089 12570 29 0,'-18'-27'14'0,"24"23"2"15,-6 4-16-15,0 0 4 16,12 4 1-16,0-4 2 16,6-4 0-16,5 4-3 15,7 0 1-15,5 4-4 16,12-4 0-16,7 0 0 15,5-4 0-15,5 8-1 16,1-4 1-16,6 0-1 0,-6 0 1 16,-6 9-1-16,6-5 0 15,-12 1-1-15,-12-5 1 16,-11 17-4-16,-7-8 1 16,-5 4-7-16,-12-4 1 15,-6-13-17-15,-12 8 1 16,-5-4 16-16,-7-9 0 15</inkml:trace>
  <inkml:trace contextRef="#ctx0" brushRef="#br0" timeOffset="53102.8353">16084 12220 28 0,'-24'9'14'0,"-5"-5"6"16,29 1-14-16,0 4-4 16,-6-1 0-16,-6-3 1 15,6 8 0-15,-6 0-1 0,0 10 0 16,1 21-1-16,-1 22 0 15,6 0-3-15,0 14 1 16,-6 0 1-16,0-1 0 16,1-3-7-16,-1-1 1 15,0-13-3-15,0-9 0 16,-5-9-4-16,-1-9 0 16,0-8 1-16,0-9 1 15</inkml:trace>
  <inkml:trace contextRef="#ctx0" brushRef="#br0" timeOffset="53357.9597">15435 12278 30 0,'-6'-36'15'0,"53"10"0"16,-23 21-14-16,5 1-1 15,1-1 1-15,11 1 1 16,0 4 0-16,12 0-1 15,6 0 1-15,12 4-2 16,12 1 1-16,5-1-1 16,7-8 0-16,-7-1-1 15,-5-3 1-15,-7-1-3 16,-11-5 1-16,-6 6-12 16,-11-1 0-16,-13 4-4 15,-6 1 1-15</inkml:trace>
  <inkml:trace contextRef="#ctx0" brushRef="#br0" timeOffset="56030.4161">19730 12972 38 0,'0'-13'19'0,"0"26"5"0,0-4-19 16,0-5 1-16,-6 5 1 15,0 4-2-15,0 1 1 16,0 3-3-16,-5 1 0 16,-1-5-1-16,6 5 0 0,0 9-2 15,0 12 1-15,6 14-1 16,6 1 0-16,0-6 1 15,0-8 0-15,0-5-1 16,0-4 0-16,5-8 1 16,13-15 0-16,17-16 0 15,18-23 0-15,36-23 0 16,34-25 0-16,37-14-2 16,28-18 1-16,19 5-4 15,11-9 1-15,-17-4 0 16,-13 26 1-16,-11 13-14 15,-12 23 0-15,-17 13-26 16,-13 8 1-16</inkml:trace>
  <inkml:trace contextRef="#ctx0" brushRef="#br0" timeOffset="67635.2959">18585 14613 27 0,'0'0'13'0,"18"5"8"15,-18-5-14-15,12 0-2 16,-6 4 0-16,0 5-4 15,0 0 1-15,-6 4 1 16,-6 9 0-16,0 5-2 16,6 12 0-16,0 14 0 0,0 14 0 15,0 4-2-15,6 8 0 16,0 14 0-16,-1-4 1 16,1-1-7-16,0-4 0 15,0-4-5-15,-6-5 1 16,0-13-14-16,-6-18 0 15</inkml:trace>
  <inkml:trace contextRef="#ctx0" brushRef="#br0" timeOffset="67967.1471">18231 14710 40 0,'-23'-4'20'16,"11"0"2"-16,12 4-21 0,0 0-2 16,6 8 0-16,0 1 2 15,6 0 0-15,11 4 1 16,7-4 1-16,5 0-3 16,12-4 1-16,18 3-2 15,6-3 1-15,12-10 1 16,-1 1 1-16,1-9-2 15,-7-1 0-15,-5 1 0 16,-6 0 1-16,-12 4-3 16,-6-4 1-16,-5-1-9 15,-13 6 0-15,-11 3-16 0,-6 5 0 16,0 0 18-16,-12 0 0 16</inkml:trace>
  <inkml:trace contextRef="#ctx0" brushRef="#br0" timeOffset="69152.3954">21205 14693 19 0,'6'-5'9'0,"-12"10"7"15,6 4-10-15,0 4-1 16,0 0 0-16,-6 9-1 16,6 0 1-16,-6 14-7 15,0-1 1-15,6 14 0 16,-6 8 0-16,1 14 3 16,-1 0 0-16,0 0-2 0,0-9 1 15,0 4-4-15,-6-13 1 16,0-4-9-16,1-1 1 15,-1-12-11-15,-6-10 0 16</inkml:trace>
  <inkml:trace contextRef="#ctx0" brushRef="#br0" timeOffset="69453.6092">20857 14644 36 0,'0'-4'18'0,"47"-1"1"0,-23 14-18 0,11 0-1 15,1 0 0-15,11-5 2 16,0 5 0-16,0 0-1 16,6 0 1-16,0 0-3 15,0-1 0-15,-11 1 0 16,-1 0 0-16,-6 0-1 15,-11 0 1-15,0 0-3 16,-7-5 1-16,-5-4-5 16,0 0 1-16,-6 0-19 15,-6-4 1-15,0 4 25 16,-6 0 0-16</inkml:trace>
  <inkml:trace contextRef="#ctx0" brushRef="#br0" timeOffset="69723.8014">20975 15224 36 0,'24'0'18'0,"46"-18"1"0,-40 13-19 15,11 5 1-15,6 5 0 16,1-5-2-16,-1-5 1 15,-6 10 0-15,0-1 0 16,-5-4 0-16,-7 5 0 0,1 17-1 16,-7-9 0-16,-5 0-2 15,0 1 1-15,-6-6-12 16,-1-8 0-16,-5 0-5 16,-6 0 0-16</inkml:trace>
  <inkml:trace contextRef="#ctx0" brushRef="#br0" timeOffset="70458.0644">21140 14737 17 0,'-6'-27'8'0,"12"5"-1"16,0 13-8-16,0 5 1 16,0 0 1-16,-6-1 8 15,0 1 1-15,-6-5-4 0,0 18 1 16,6-9-2-16,0 13 0 31,12 22-2-31,-6 10 0 16,6 8-2-16,-1 18 1 15,1 13-4-15,0 4 1 16,0-4 2-16,-6 0 0 16,0 0-1-16,-6 0 1 15,0 9 0-15,0-13 1 16,0-14-5-16,0-4 0 15,0-4 4-15,5-1 1 16,-5-22-3-16,0-12 1 0,0-6-2 16,0-4 0-16,0-17-9 15,0-5 0-15,0-8-17 16,-5-14 1-16</inkml:trace>
  <inkml:trace contextRef="#ctx0" brushRef="#br0" timeOffset="70804.7713">21235 14538 29 0,'17'-4'14'0,"13"12"7"0,-13-8-16 15,7 9-2-15,11-4 0 16,1-5-2-16,5 4 0 16,6-4-2-16,-5 4 0 15,5 1 1-15,-12-5 0 16,7 4 1-16,-13 1 0 15,-5-1-5-15,-7 5 0 16,-11 4-9-16,0 5 0 0,-6 0-8 16,-6 8 0-16</inkml:trace>
  <inkml:trace contextRef="#ctx0" brushRef="#br0" timeOffset="71148.7283">20987 15224 17 0,'-6'4'8'0,"35"-4"8"16,-17 9-9-16,6-9-1 16,11-5 1-16,1 5-1 15,5-4 0-15,7 4-6 16,11-4 1-16,6-1-1 0,0 1 0 15,-6-1 1-15,0 10 0 16,0-5-2-16,0 9 1 16,-12-5-1-16,1-4 1 15,-7 0 0-15,-5 9 1 16,-1-9-2-16,-5 4 1 16,-7-4-6-16,-5 0 0 15,-6-4-1-15,-6 4 0 16,0-5-15-16,0 1 0 15,0-5 20-15,-12 9 1 16</inkml:trace>
  <inkml:trace contextRef="#ctx0" brushRef="#br0" timeOffset="86438.4647">7983 14932 0 0,'0'0'0'0</inkml:trace>
  <inkml:trace contextRef="#ctx0" brushRef="#br0" timeOffset="87439.6292">7629 14547 20 0,'-6'9'10'0,"6"-9"10"0,0 0-10 16,-6 0-3-16,0 4 0 15,0 0-1-15,0 1 0 16,-5 4-1-16,-1-5 0 16,0 5-5-16,6 4 1 0,-6 9-1 15,6 18 1-15,6 4-2 16,0 18 1-16,0 5-1 16,6 3 1-16,6 6 1 15,0 8 0-15,-6-9-4 16,6-9 1-16,-7-8-4 15,1-5 0-15,6-13-4 16,0-9 1-16,6-14-13 16,-1-17 1-16,1-22 12 15,0-4 0-15</inkml:trace>
  <inkml:trace contextRef="#ctx0" brushRef="#br0" timeOffset="87903.591">7800 14511 5 0,'-6'5'2'0,"-6"-18"9"0,12 13-3 16,-6 4 2-16,0 5 0 16,1 4-2-16,-1 0 1 15,0 1-5-15,-6 3 0 16,0 1-3-16,0-5 1 15,6 5-2-15,1-9 0 16,-1 4 0-16,0-4 0 16,0 4 0-16,6-13 0 0,0 9 0 15,12-5 0-15,-1 1 2 16,1-5 0-16,6 0 2 16,6 0 0-16,5-9-3 15,1 0 0-15,-1-4-1 16,6 9 0-16,1-5-1 15,-1 4 1-15,-5 1 0 16,-1-1 1-16,-5 1-1 16,5 4 1-16,-5 0-2 15,0 0 0-15,-7 0-1 16,1 4 1-16,-6-8-2 16,0 4 1-16,-7 0-1 15,1-4 0-15,0-1-5 16,-6 5 1-16,0 0-13 0,0 0 0 15,0 0 11-15,0 9 1 16</inkml:trace>
  <inkml:trace contextRef="#ctx0" brushRef="#br0" timeOffset="88263.8557">7641 14998 27 0,'-6'4'13'0,"35"-8"1"0,-17 8-14 0,-6-8 2 16,6 4 1-16,0 0 2 15,-1 0 0-15,7 4-2 16,0 1 1-16,5-5-4 15,7 0 1-15,-1-5 0 16,7 5 1-16,-1-8-4 16,1 3 0-16,-1-4 3 15,-6 0 0-15,-5 1-1 16,0-1 1-16,-1 0-4 16,-5 4 1-16,0 1-4 15,-7 8 0-15,1 1-10 16,-6-1 1-16,0-8 0 0,0 13 0 15</inkml:trace>
  <inkml:trace contextRef="#ctx0" brushRef="#br0" timeOffset="90036.0004">13187 14662 27 0,'12'-13'13'0,"29"13"1"0,-29 4-15 16,5 9 1-16,1 0 0 16,0 1 0-16,-1-1 0 15,1 9 2-15,0 5 0 16,0 8 0-16,-1 18 1 16,1 13-3-16,-6 5 0 15,0 4 0-15,5 1 0 0,1-6-4 16,-6-8 0-16,0 0-9 15,-7-9 0-15,1-8-1 16,0-14 1-16</inkml:trace>
  <inkml:trace contextRef="#ctx0" brushRef="#br0" timeOffset="90351.6343">13187 14626 29 0,'-18'5'14'0,"18"26"5"15,0-31-16-15,6 13 1 0,0 0 0 16,6-4 1-16,11 9 0 16,13-5-4-16,5 5 1 15,12 0-1-15,12-1 0 16,6-8-1-16,0-5 0 15,-1-4 0-15,1 0 0 16,-12-4-1-16,-6-5 1 16,-6 5-2-16,-5-1 0 15,-13 1-7-15,-5-5 1 16,-6 5-10-16,-7-5 1 16,1 4 2-16,-12 5 0 0</inkml:trace>
  <inkml:trace contextRef="#ctx0" brushRef="#br0" timeOffset="90563.8027">13488 15126 37 0,'-18'-4'18'16,"47"4"0"-16,-11 0-19 0,6 4 2 15,5-4 0-15,7-9 0 16,5 5 0-16,6 0 0 15,0-1 0-15,1 1-3 16,-1-1 1-16,-6 1-12 16,0 4 0-16,-5 0-11 15,-1 0 1-15</inkml:trace>
  <inkml:trace contextRef="#ctx0" brushRef="#br0" timeOffset="92408.5481">16048 13817 23 0,'-23'-31'11'0,"-30"18"4"0,41 13-11 15,-6 0-1-15,-11 0 0 16,-7 0 1-16,-5 0 0 15,0 0-2-15,-7 4 0 16,-11 9-2-16,0 5 1 16,-5 13-2-16,-7 13 0 15,-12 14 0-15,1 17 1 16,5 5-1-16,6 8 1 16,6 1 0-16,18 3 0 15,17-3-1-15,19-1 1 16,16 1-2-16,19-5 1 15,29-9 2-15,18-13 0 0,6-22-1 16,17-23 1-16,6-25-1 16,13-19 0-16,10-13-1 15,1-8 1-15,-12-10 0 16,-23 5 1-16,-18-9 1 16,-30 0 1-16,-17 5-3 15,-30-5 1-15,-18-5-3 16,-23 5 1-16,-6 5-23 15,-12 13 0-15,-6 30 14 16,-17-21 0-16</inkml:trace>
  <inkml:trace contextRef="#ctx0" brushRef="#br0" timeOffset="94554.0604">21931 14578 39 0,'-59'-67'19'0,"12"1"4"15,29 48-21-15,-12-4-4 16,-11-13 1-16,-6-5 2 16,-18 5 0-16,-24 4-2 15,-11 13 1-15,-12 9 1 16,-6 22 0-16,-6 32-2 16,-12 21 0-16,1 36 0 15,-7 48 0-15,24 14 1 16,24 13 0-16,29 17-3 15,29-3 0-15,30 3-1 16,30-26 1-16,29-13-1 0,24-27 0 16,23-17 0-16,42-23 1 15,23-30 5-15,24-36 0 16,29-26-1-16,24-36 0 16,-18-27 1-16,-11-39 0 15,-19-22-1-15,-34-22 1 16,-25-5 1-16,-40-18 1 15,-36 5-3-15,-36 13 0 16,-34 9-4-16,-25 18 0 16,-17 18-30-16,-6 8 0 15</inkml:trace>
  <inkml:trace contextRef="#ctx0" brushRef="#br0" timeOffset="104132.6959">4024 14326 41 0,'-30'-36'20'0,"42"45"1"16,0-13-22-16,12-1 0 16,11-4 1-16,0-4 0 15,7 4 1-15,11-8-1 16,12 3 0-16,17 5-1 16,13 1 1-16,5-1 0 15,6-9 0-15,12 9 1 0,24 5 0 16,-1 8-1-16,7 1 0 15,-1 3 0-15,19 6 1 16,-1-1 1-16,24 0 1 16,-6 1-3-16,5-10 0 15,31 5 0-15,23-5 0 16,-1-4-3-16,19-4 1 16,17-14 1-16,1 5 0 15,11-5 1-15,-6 5 0 16,0 0 0-16,-6-5 0 15,7 9 0-15,-1 9 0 16,6-4 1-16,0-14 0 16,6 5-2-16,18-5 1 0,11 9 1 15,7-9 1-15,5-8-5 16,0 4 0-16,1 0 3 16,-1 4 1-16,-17 9-2 15,-7 5 1-15,-11-1 3 16,12 5 0-16,-12 0-4 15,6 9 0-15,5-4 1 16,13 3 0-16,5 6 2 16,1-10 1-16,17-4-3 15,-6 0 0-15,18 0 0 16,-6-4 0-16,6-1-1 16,-6 5 1-16,-12-4 0 15,0-1 1-15,-6 5-1 16,7 0 0-16,-13 0 0 0,6 0 1 15,-5 0-1-15,-7-13 0 16,-11 9 0-16,-12-5 0 16,-24-4 0-16,-17-1 0 15,-12 6-1-15,-18-10 1 16,-6 5 0-16,-29-1 0 16,-24 1 0-16,-12 9 0 15,-23 4-13-15,-30 0 1 16,-23 4-19-16,-30 0 0 15</inkml:trace>
  <inkml:trace contextRef="#ctx0" brushRef="#br0" timeOffset="113606.9119">4354 12499 37 0,'0'0'18'0,"-29"53"3"0,23-44-19 15,0 0-1-15,0-1 1 16,0-8-3-16,0 5 0 15,6-5 2-15,6-5 0 16,18-3-2-16,5 3 0 16,24-4 1-16,12-13 0 15,18-4-1-15,17 3 1 16,12 6 0-16,30 17 1 16,17-13-1-16,24-5 0 15,30 0 0-15,23 0 0 16,35-8 0-16,30-1 0 0,35-12 2 15,24-1 0-15,12-4-2 16,17 8 0-16,-5 5 0 16,5 0 1-16,-11 18-1 15,-30 8 1-15,-30 14 0 16,-23 9 1-16,-23 4-2 16,-7 9 1-16,-5 0-1 15,-6-9 1-15,-30-4-2 16,-6 0 0-16,-17-5 1 15,-24 0 0-15,-30-4-1 16,-35 4 1-16,-29-4 1 16,-18 0 0-16,-18-5-3 15,-12 5 1-15,-17 0-10 16,-12 9 0-16,-6-5-20 0,-6 0 1 16,0 1 29-16,-6-28 1 15</inkml:trace>
  <inkml:trace contextRef="#ctx0" brushRef="#br0" timeOffset="119447.2449">5340 15126 24 0,'17'-13'12'0,"-23"17"5"15,6 1-11-15,0-14-1 16,-5 13 0-16,-13-4-4 15,-12 0 0-15,-11 5-2 16,-12-1 0-16,-12 5-1 16,-24 9 0-16,-17-1-1 15,-24 6 1-15,-11 3 1 0,-13 5 1 16,-5 9 0-16,0-5 0 16,-18 5-1-16,23 9 1 15,13 4 1-15,5 13 0 16,6 14 0-16,12 22 1 15,18 13-3-15,0 13 1 16,29 22 1-16,30 1 0 16,29-19 0-16,35 10 0 15,31-9-3-15,28-14 0 16,48 0 1-16,12-21 0 16,5-23 0-16,-5-13 1 15,-13-13 3-15,-11-5 0 16,-11-9 1-16,-25-8 1 0,-11-10-2 15,-12-3 0-15,-12-6 0 16,-5-8 0-16,-13 0-1 16,1-4 0-16,-1-5 0 15,-5 0 0-15,-1 1-1 16,-5-1 1-16,-6 4-1 16,0-4 1-16,-12 1 3 15,0-1 1-15,-6-5-7 16,-6 10 1-16,0-5 2 15,0 0 0-15,-5 0-2 16,5 1 0 0,-6-1 0-1,0 0 1-15,7 0-3 16,-7 0 1-16,0 0 2 16,0 5 0-16,7 0-2 0,-1-5 0 15,0 0 1-15,0 4 1 16,6 1-2-16,0 0 0 15,1-1-2-15,-1 1 0 16,6 4-6-16,0 0 0 16,0 0-12-16,11-5 1 15,19 1-3-15,11-1 1 16</inkml:trace>
  <inkml:trace contextRef="#ctx0" brushRef="#br0" timeOffset="120197.9664">10066 15887 53 0,'-18'-26'26'0,"-35"-54"-2"16,35 53-27-16,-6 1 5 16,-11-10 1-16,-18-3-7 15,-12-10 1-15,-29-9 1 16,-30 5 1-16,-30 5-2 16,-23 17 1-16,-41 0 0 15,-18 26 0-15,-18 23 1 0,-5 17 0 16,5 14 2-16,12 9 0 15,24 8-2-15,5 9 0 16,36 9 2-16,18 14 0 16,23 3-2-16,30 14 1 15,24 14-1-15,23-1 0 16,29 13 1-16,30-8 0 16,30-5-1-16,35 9 1 15,47-13-1-15,35-9 0 16,30-13 0-16,30-18 0 0,23-26 0 15,-6-36 1-15,12-27 1 16,-6-30 0-16,-23-23-1 16,-19-21 1-16,-28-19 0 15,-19-12 1-15,-17-18 0 16,-35-10 1-16,-24-7-4 16,-30-6 1-16,-35-13 2 15,-30 5 0-15,-23 13-4 16,-35 9 1-16,-36 13 1 15,-24 18 1-15,-23 22 0 16,-23 27 1-16,-19 21-4 16,-5 32 1-16,0 21 0 15,-7 28 0-15,1 34 0 16,24 27 1-16,5 32 0 16,30 21 0-16,29 27-1 0,36 8 1 15,35 1-1-15,53-5 1 16,47 9 1-16,60-22 0 15,46-13-1-15,48-45 0 16,53-30-3-16,47-41 0 16,30-43-7-16,17-54 1 15,6-44-21-15,-29-53 0 16</inkml:trace>
  <inkml:trace contextRef="#ctx0" brushRef="#br0" timeOffset="136953.0193">18349 4829 46 0,'-35'-22'23'0,"5"22"0"0,25 4-24 16,-13-4-1-16,-23 0 1 16,-18 0 2-16,-18-9 1 15,-29-9-2-15,-12 10 1 16,-6 3 0-16,-6 10 1 16,6 8 2-16,12 5 0 15,29 4-6-15,36 0 1 16,24 9 0-16,34 13 0 15,31 5 2-15,23 4 1 16,41 4-2-16,6 5 0 0,0 0-1 16,-6 0 1-16,-11 0-1 15,-19 4 1-15,-17-4 5 16,-12-9 0-16,-17 0 0 16,-12-8 1-16,-18-10-3 15,-12 0 0-15,-18-8-3 16,-11-18 0-16,-18-9-5 15,0-18 1-15,-12-13-6 16,12-9 1-16,18 0-7 16,23-4 0-16,18 9 0 15,18 13 1-15,11 13-2 16,19 4 0-16</inkml:trace>
  <inkml:trace contextRef="#ctx0" brushRef="#br0" timeOffset="137313.6641">18444 5811 36 0,'12'57'18'0,"52"-17"-1"0,-46-27-17 15,0-8 5-15,0-1 1 16,-1-4 3-16,7-18 1 16,-1-17-5-16,1-18 0 15,0-18-2-15,5-13 0 16,1-13-2-16,-1-9 1 15,7-23-3-15,-1 5 1 16,-6 14 0-16,1 13 1 16,-1 17-1-16,1 18 0 0,-1 18-1 15,-5 22 1-15,6 31 1 16,11 26 0-16,-6 31-4 16,7 27 1-16,-1-4-1 15,0 8 1-15,0 5-1 16,-5-5 1-16,-7 0-6 15,-5-13 0-15,-6-4-5 16,-12-18 0-16,-6-5-6 16,-6-21 1-16,-6-14 5 15,-12-27 0-15</inkml:trace>
  <inkml:trace contextRef="#ctx0" brushRef="#br0" timeOffset="137508.1723">18385 5090 47 0,'-6'13'23'0,"47"44"6"0,-5-43-25 16,5-1-1-16,18 0 1 15,12-4-2-15,5-9 1 16,7 9-14-16,0-9 0 16,-1-9 0-16,7 0 0 15,5 9-14-15,-11-4 1 16,-1-1 13-16,13 5 1 15</inkml:trace>
  <inkml:trace contextRef="#ctx0" brushRef="#br0" timeOffset="137751.4146">19995 4851 39 0,'-5'-5'19'0,"16"45"3"0,-11-27-21 0,0 5 0 15,0 26 1-15,0 23 1 16,6 3 0-16,0 10-4 16,0 0 0-16,6 8-3 15,0 1 0-15,-1-10-4 16,1 1 0-16,0-14 0 16,0-8 0-16,0-5-3 15,-1-18 1-15,-11-17-3 0,0-9 0 16</inkml:trace>
  <inkml:trace contextRef="#ctx0" brushRef="#br0" timeOffset="137988.5359">19494 4935 43 0,'-35'-13'21'0,"52"21"4"0,1 1-23 15,23-4 2-15,6 3 1 16,12 1-2-16,18-4 1 15,12 12-4-15,17-3 0 16,-6-5-5-16,0-5 1 16,-5 0 1-16,-7 10 0 0,-17-10-2 15,-12 5 0 1,-12 0-2-16,-5 0 1 0,-13 8-6 16,1-3 1-16,-7-1-12 15,1 0 1-15</inkml:trace>
  <inkml:trace contextRef="#ctx0" brushRef="#br0" timeOffset="157761.883">15736 4603 38 0,'-18'4'19'0,"30"1"3"0,-12-5-19 16,0 0 0-16,6 0 0 15,5-5-3-15,7 1 1 16,6-5 0-16,5 0 0 15,24-4-2-15,18 4 0 16,18 9 2-16,11 0 0 16,0 5-1-16,-11 12 1 15,-13 14-1-15,-17 18 1 16,-17 8-2-16,-25 5 1 16,-17 18 1-16,-17-9 1 15,-19 0 0-15,-5-14 0 0,0-17 2 16,-1-5 1-16,1-13-9 15,6-22 0-15,5 5 6 16,7-23 1-16,11 0 0 16,12 5 1-16,12 4-2 15,17-4 0-15,12 22-1 16,7 0 1-16,5 8-3 16,0 10 0-16,-6 4 0 15,-12 13 0-15,-5 0 3 16,-6-4 0-16,-24 4-4 15,-18 5 1-15,-18-5 1 16,-17 5 0-16,-23-9 0 16,-25-5 1-16,-5-4-2 15,-6-4 1-15,6-5 0 16,0-5 0-16,5 1-8 0,7-9 1 16,23-5-4-16,6-8 0 15,18-14-5-15,29-8 1 16,18-14-9-16,24-9 1 15</inkml:trace>
  <inkml:trace contextRef="#ctx0" brushRef="#br0" timeOffset="158018.248">16591 5116 39 0,'12'31'19'0,"35"13"1"0,-35-30-19 0,6-1 0 16,-1 0 0-16,1-8 2 15,12-10 0-15,5 1-2 16,12 4 0-16,6 0-3 16,6-9 0-16,0 4-6 15,-12-8 0-15,-5 9-11 16,-13-1 1-16,-11 1 2 15,-12 4 1-15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0T21:01:49.865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3528 11097 23 0,'-29'-9'11'0,"52"-9"6"0,-17 22-12 16,12 5-5-16,-6-13 1 15,-6 4 0-15,0-5 1 16,-6 5-1-16,5-4 0 0,-5 0 0 15,6-1 1-15,-6-8 0 16,0 13 1-16,0 0-1 16,12 0 0-16,6 0-1 15,5 0 1-15,13 9-1 16,11-5 0-16,12-8-2 16,18-5 1-16,11-4-1 15,18-5 0-15,24-17 1 16,-12 8 1-16,6-13-3 15,6 5 1-15,-6 4 1 16,0 9 0-16,6 4 0 16,-7 9 0-16,-4 9-1 15,-7 13 1-15,0 10-2 16,-12-1 1-16,0 4-2 0,-11-8 0 16,17 13 2-16,-17-18 0 15,-19 5 0-15,-5-9 1 16,-18 8 3-16,-11-12 1 15,-13-1 0-15,-23-8 1 16,-17 8-4-16,-7-4 0 16,-17-4-1-16,-12 4 0 15,0-5 0-15,-12 5 0 16,-12-4-1-16,-6 4 1 16,1-18-3-16,-13 5 1 15,-5-9 0-15,-6 0 0 16,-6 8 2-16,0 1 1 0,11-9 0 15,13 4 0-15,11 1-2 16,24 8 1-16,12 0-1 16,17 0 0-16,18 14 1 15,18-1 1-15,18 0-1 16,23-4 1-16,23 0-1 16,42 9 0-16,24-4-1 15,23-19 1-15,18 14 1 16,6-8 0-16,0-6-3 15,-18-3 1-15,-35 3 2 16,-30 1 1-16,-41 0-3 16,-48 0 0-16,-58-5 1 15,-65-9 1-15,-83 5-6 16,-71 0 0-16,-58 4-11 0,-13 5 0 16,-5 9 2-16,29-5 0 15</inkml:trace>
  <inkml:trace contextRef="#ctx0" brushRef="#br0" timeOffset="138379.8778">3298 6735 34 0,'-6'18'17'0,"24"13"1"0,-12-22-16 16,0 4 3-16,-6-13 1 16,6-13-3-16,-6-1 0 0,0-17 1 15,-6 0 0-15,0 0-2 16,0-4 1-16,0-5 1 15,-6-8 1-15,6-1-5 16,6-17 1-16,6-10-1 16,6 1 1-16,12-4 1 15,-1-14 0-15,1 13 0 16,5 9 0-16,1 14-2 16,5 13 1-16,-5 8 0 15,-7 14 0-15,7 13-1 16,5 9 0-16,-5 13 0 15,-1 27 1-15,-5 9-2 16,-1 17 0-16,1 18 2 16,0 14 0-16,-7-1-2 15,1 0 1-15,-6 5 0 0,-6-14 0 16,0-17-5-16,0-13 0 16,-1-10-4-16,1-12 1 15,-6-23-1-15,-6-9 0 16,-5-26-2-16,-1-13 0 15,0-14-4-15,-6-4 1 16,1-4 8-16,-13-10 1 16,-5 19 9-16,-1 12 1 15,-5 5 2-15,0 0 1 16,-6-4-3-16,-1 4 1 16,1 5 1-16,0 12 0 15,0 5-1-15,5 9 1 0,13 0 0 16,5 0 0-16,24 0-5 15,18 9 1-15,12-9-1 16,11 5 0-16,18-14-3 16,12 9 1-16,5-13-1 15,7 4 0-15,0-9-7 16,-1 5 1-16,1-1-2 16,-1-3 0-16,1-10-22 15,17 14 0-15</inkml:trace>
  <inkml:trace contextRef="#ctx0" brushRef="#br0" timeOffset="139086.1689">7641 5775 38 0,'-6'0'19'0,"-6"18"1"0,12 4-19 16,-6 0 3-16,-6 5 0 16,0 4-2-16,1 8 1 15,5 10-4-15,0 13 1 16,6 4 0-16,0 14 0 0,6-9-2 15,0-5 0-15,0-8-8 16,-1-14 0-16,1-9-5 16,0-17 0-16,-6-18-3 15,0-13 1-15</inkml:trace>
  <inkml:trace contextRef="#ctx0" brushRef="#br0" timeOffset="139505.3528">7475 5709 41 0,'-5'4'20'0,"46"1"1"16,-23 4-20-16,5-5-1 15,18 9 1-15,7-8 1 16,5 4 0-16,-6 4-1 0,-6 9 0 16,-5 0-2-16,-7 9 1 15,-11-4-1-15,-12 3 0 16,-6 1 1-16,-12 0 0 15,0-4 2-15,-6-5 0 16,7-4-3-16,5 4 1 16,12-13 1-16,5 0 0 15,13 4-1-15,6 0 1 16,11-4 0-16,-6 13 0 16,1 5-1-16,-1-5 1 15,-5 9 0-15,-7 0 1 16,-11 0 1-16,-12 8 1 15,-6 1 0-15,-18-4 0 0,-17-1-4 16,-18-8 1-16,-23-10 0 16,-13-8 0-16,-11-9-10 15,-6-9 1-15,6-8-5 16,11-14 0-16,24-14-17 16,30 10 0-16,35 0 23 15,42-5 1-15</inkml:trace>
  <inkml:trace contextRef="#ctx0" brushRef="#br0" timeOffset="140796.3127">6166 7177 26 0,'-12'14'13'0,"18"-10"6"0,0-8-13 0,5-5-1 16,1-13 0-16,-6-9-3 16,6-18 1-16,-12-4-3 15,0-13 1-15,0-14 1 16,-6-8 1-16,-6 8-1 15,6 5 0-15,0 13-1 16,6 4 0-16,6 1-1 16,0 17 1-16,6 0-2 15,6 9 1-15,-1 0-1 16,13 18 0-16,5-5 2 16,7 9 1-16,5 9-3 0,6 5 0 15,12 4 1-15,23-9 1 16,13 13-1-16,5 0 0 15,24 5 0-15,-1 0 0 16,7 4-1-16,23 0 1 16,13 0 0-16,-7-4 1 15,-6-1-1-15,6 1 0 16,0 4 0-16,7-4 0 16,-7-9-1-16,-6-5 1 15,6 1 0-15,-5-10 1 16,5 1 0-16,-18-5 0 15,-11-4-1-15,-12-1 1 16,-12 6-2-16,-18-1 1 0,-17 0 1 16,-6 4 1-16,-18 1 0 15,0 0 1-15,-12 4-3 16,1 0 1-16,-7-5-2 16,-5 5 1-16,-1 0-1 15,-5-4 1-15,-1 4 0 16,1 0 1-16,-6-5-1 15,-7 1 0-15,1 4 0 16,-12 0 1-16,12 4 0 16,-12-4 0-16,0 0-1 15,6 9 1-15,0 0 1 16,0 0 1-16,6 0-4 16,-1 8 1-16,7 10 0 15,0 13 1-15,-1 4-3 0,1 9 0 31,12 31-51-31,5-9 1 16</inkml:trace>
  <inkml:trace contextRef="#ctx0" brushRef="#br0" timeOffset="141773.0063">11948 6837 24 0,'0'-9'12'0,"6"22"9"0,-6-13-11 16,6 0-4-16,-1-4 1 15,1-5-4-15,-6-9 0 16,0 1 0-16,-6-6 1 15,-5-7-2-15,-7-6 0 16,-12-13-3-16,1-4 1 16,-6 0 0-16,-1 0 0 0,7 13-1 15,-1 5 1-15,7 4 1 16,5 5 0-16,12-1-2 16,6 5 0-16,6 4 2 15,6 0 1-15,17 5-1 16,12 4 1-16,18 5-1 15,24 0 0-15,23 4-1 16,30-14 0-16,41 10 1 16,35-5 0-16,1 5-3 15,17 4 0-15,0-5 4 16,-18 1 1-16,-5-1-4 16,-1 1 1-16,7 4-1 15,-19-9 1-15,-5 0 1 16,-12-4 0-16,-17 8-1 0,-7-3 0 15,-23-6 0-15,-6 1 1 16,-18 0-1-16,-23 0 1 16,-19 8 2-16,-16 1 1 15,-19 4-2-15,-11 0 0 16,-12 4 0-16,-6 1 0 16,-6-1-1-16,0 0 0 15,-6 1-1-15,6 8 0 16,0 5-1-16,0-1 1 15,1 6 0-15,-1-1 0 16,6 4 0-16,0 10 0 16,0 3-1-16,11 10 0 0,1-5 1 15,0 5 1-15,6 0-2 16,-1 4 1-16,1 0-4 16,0-9 0-16,-6 0-10 15,-1-4 0-15,1 0-29 16,0 4 1-16</inkml:trace>
  <inkml:trace contextRef="#ctx0" brushRef="#br0" timeOffset="142538.6631">13204 5156 41 0,'-5'-27'20'0,"16"14"3"16,-5 13-21-16,0-4-2 0,6-10 1 15,-6-12 4-15,-6-5 0 16,0-13-6-16,-6 4 1 16,-12-9 0-16,1 5 0 15,-13 9-1-15,-5 13 0 16,-7 22 0-16,-17 30 1 15,0 32 0-15,-6 22 0 16,6 23 1-16,18-6 0 16,18 1-3-16,11 0 1 15,18-18 1-15,17-13 1 16,7-18 0-16,11-13 1 0,6-10-4 16,6-16 0-16,0-5-6 15,1-9 0-15,-7-5-9 16,0-8 0-16,-6-5-4 15,6 1 1-15</inkml:trace>
  <inkml:trace contextRef="#ctx0" brushRef="#br0" timeOffset="143379.3154">16992 6439 23 0,'6'9'11'0,"0"4"7"16,-6-13-11-16,0 9-3 15,-6-9 0-15,-6 0 2 16,1-5 0-16,-1-4-6 16,0-4 0-16,0-5 4 0,0 1 1 15,1-10-7-15,11-4 1 16,0 0 2-16,6 0 1 16,5-8-3-16,7 8 1 15,0 4 0-15,5-4 0 16,13 9 1-16,5 0 0 15,12 9-2-15,6-1 1 16,12 10-2-16,6-1 1 16,11 1 1-16,1-5 0 15,-7 9 0-15,-5 0 1 16,-12 0 0-16,-12-4 0 16,-6 4 0-16,-11 0 1 0,-7 9-1 15,-5-5 0-15,-1 14-1 16,-5 4 1-16,-6 9 1 15,-6 0 0-15,-6 0-1 16,0 9 0-16,0-1-2 16,-6 1 0-16,0 4-4 15,0-8 0-15,0-5-2 16,0 0 0-16,0-5-13 16,12 1 1-16,0-14 2 15,12 0 0-15</inkml:trace>
  <inkml:trace contextRef="#ctx0" brushRef="#br0" timeOffset="143680.7341">16951 4771 39 0,'-35'-40'19'0,"23"36"0"0,12 4-20 15,6 9 0-15,-6 13 1 16,0 13 2-16,6 9 0 16,0 23-3-16,5 21 1 0,1 18-1 15,0-4 1-15,6 0-4 16,-1-5 1-16,1-8-12 15,6-19 1-15,-7-8-6 16,-5-22 0-16</inkml:trace>
  <inkml:trace contextRef="#ctx0" brushRef="#br0" timeOffset="143934.0951">16780 4705 39 0,'6'-62'19'0,"53"57"3"15,-36 23-20-15,19 0 0 16,11 8 1-16,12 10-3 16,0 12 1-1,29 59 0-15,-17-1 1 16,-18 0-2-16,-18-13 0 16,-17-5 0-16,-13-8 0 15,-28 4-1-15,-13-9 0 16,-17-13-4-16,-12-13 0 15,0-10-27-15,6-21 1 16,18-13 23-16,11-19 1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44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01.51724" units="1/cm"/>
          <inkml:channelProperty channel="Y" name="resolution" value="63.52941" units="1/cm"/>
          <inkml:channelProperty channel="T" name="resolution" value="1" units="1/dev"/>
        </inkml:channelProperties>
      </inkml:inkSource>
      <inkml:timestamp xml:id="ts0" timeString="2013-11-20T18:41:24.9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7405 15275 0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6447048-0A01-4ECB-99B0-EE0598EE86B6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5E4024C-DF7D-46AE-AAB7-E1E472E947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8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hyperlink" Target="http://peerinstruction4cs.org/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hyperlink" Target="http://creativecommons.org/licenses/by-nc-sa/4.0/" TargetMode="Externa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tags" Target="../tags/tag6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13" Type="http://schemas.openxmlformats.org/officeDocument/2006/relationships/tags" Target="../tags/tag89.xml"/><Relationship Id="rId18" Type="http://schemas.openxmlformats.org/officeDocument/2006/relationships/customXml" Target="../ink/ink5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12" Type="http://schemas.openxmlformats.org/officeDocument/2006/relationships/tags" Target="../tags/tag88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78.xml"/><Relationship Id="rId16" Type="http://schemas.openxmlformats.org/officeDocument/2006/relationships/tags" Target="../tags/tag92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tags" Target="../tags/tag87.xml"/><Relationship Id="rId5" Type="http://schemas.openxmlformats.org/officeDocument/2006/relationships/tags" Target="../tags/tag81.xml"/><Relationship Id="rId15" Type="http://schemas.openxmlformats.org/officeDocument/2006/relationships/tags" Target="../tags/tag91.xml"/><Relationship Id="rId10" Type="http://schemas.openxmlformats.org/officeDocument/2006/relationships/tags" Target="../tags/tag86.xml"/><Relationship Id="rId19" Type="http://schemas.openxmlformats.org/officeDocument/2006/relationships/image" Target="../media/image6.emf"/><Relationship Id="rId4" Type="http://schemas.openxmlformats.org/officeDocument/2006/relationships/tags" Target="../tags/tag80.xml"/><Relationship Id="rId9" Type="http://schemas.openxmlformats.org/officeDocument/2006/relationships/tags" Target="../tags/tag85.xml"/><Relationship Id="rId14" Type="http://schemas.openxmlformats.org/officeDocument/2006/relationships/tags" Target="../tags/tag9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7" Type="http://schemas.openxmlformats.org/officeDocument/2006/relationships/image" Target="../media/image7.emf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6" Type="http://schemas.openxmlformats.org/officeDocument/2006/relationships/customXml" Target="../ink/ink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1.xml"/><Relationship Id="rId1" Type="http://schemas.openxmlformats.org/officeDocument/2006/relationships/tags" Target="../tags/tag10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03.xml"/><Relationship Id="rId1" Type="http://schemas.openxmlformats.org/officeDocument/2006/relationships/tags" Target="../tags/tag10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5.xml"/><Relationship Id="rId1" Type="http://schemas.openxmlformats.org/officeDocument/2006/relationships/tags" Target="../tags/tag10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image" Target="../media/image8.emf"/><Relationship Id="rId5" Type="http://schemas.openxmlformats.org/officeDocument/2006/relationships/customXml" Target="../ink/ink7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image" Target="../media/image9.emf"/><Relationship Id="rId5" Type="http://schemas.openxmlformats.org/officeDocument/2006/relationships/customXml" Target="../ink/ink8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7" Type="http://schemas.openxmlformats.org/officeDocument/2006/relationships/image" Target="../media/image90.emf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customXml" Target="../ink/ink9.xml"/><Relationship Id="rId5" Type="http://schemas.openxmlformats.org/officeDocument/2006/relationships/hyperlink" Target="http://en.wikipedia.org/wiki/List_of_NP-complete_problems" TargetMode="Externa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tags" Target="../tags/tag23.xml"/><Relationship Id="rId18" Type="http://schemas.openxmlformats.org/officeDocument/2006/relationships/tags" Target="../tags/tag28.xml"/><Relationship Id="rId3" Type="http://schemas.openxmlformats.org/officeDocument/2006/relationships/tags" Target="../tags/tag13.xml"/><Relationship Id="rId21" Type="http://schemas.openxmlformats.org/officeDocument/2006/relationships/tags" Target="../tags/tag31.xml"/><Relationship Id="rId7" Type="http://schemas.openxmlformats.org/officeDocument/2006/relationships/tags" Target="../tags/tag17.xml"/><Relationship Id="rId12" Type="http://schemas.openxmlformats.org/officeDocument/2006/relationships/tags" Target="../tags/tag22.xml"/><Relationship Id="rId17" Type="http://schemas.openxmlformats.org/officeDocument/2006/relationships/tags" Target="../tags/tag27.xml"/><Relationship Id="rId2" Type="http://schemas.openxmlformats.org/officeDocument/2006/relationships/tags" Target="../tags/tag12.xml"/><Relationship Id="rId16" Type="http://schemas.openxmlformats.org/officeDocument/2006/relationships/tags" Target="../tags/tag26.xml"/><Relationship Id="rId20" Type="http://schemas.openxmlformats.org/officeDocument/2006/relationships/tags" Target="../tags/tag30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24" Type="http://schemas.openxmlformats.org/officeDocument/2006/relationships/image" Target="../media/image2.emf"/><Relationship Id="rId5" Type="http://schemas.openxmlformats.org/officeDocument/2006/relationships/tags" Target="../tags/tag15.xml"/><Relationship Id="rId15" Type="http://schemas.openxmlformats.org/officeDocument/2006/relationships/tags" Target="../tags/tag25.xml"/><Relationship Id="rId23" Type="http://schemas.openxmlformats.org/officeDocument/2006/relationships/customXml" Target="../ink/ink1.xml"/><Relationship Id="rId10" Type="http://schemas.openxmlformats.org/officeDocument/2006/relationships/tags" Target="../tags/tag20.xml"/><Relationship Id="rId19" Type="http://schemas.openxmlformats.org/officeDocument/2006/relationships/tags" Target="../tags/tag29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tags" Target="../tags/tag24.xml"/><Relationship Id="rId2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tags" Target="../tags/tag44.xml"/><Relationship Id="rId18" Type="http://schemas.openxmlformats.org/officeDocument/2006/relationships/tags" Target="../tags/tag49.xml"/><Relationship Id="rId3" Type="http://schemas.openxmlformats.org/officeDocument/2006/relationships/tags" Target="../tags/tag34.xml"/><Relationship Id="rId21" Type="http://schemas.openxmlformats.org/officeDocument/2006/relationships/tags" Target="../tags/tag52.xml"/><Relationship Id="rId7" Type="http://schemas.openxmlformats.org/officeDocument/2006/relationships/tags" Target="../tags/tag38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" Type="http://schemas.openxmlformats.org/officeDocument/2006/relationships/tags" Target="../tags/tag33.xml"/><Relationship Id="rId16" Type="http://schemas.openxmlformats.org/officeDocument/2006/relationships/tags" Target="../tags/tag47.xml"/><Relationship Id="rId20" Type="http://schemas.openxmlformats.org/officeDocument/2006/relationships/tags" Target="../tags/tag51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24" Type="http://schemas.openxmlformats.org/officeDocument/2006/relationships/image" Target="../media/image3.emf"/><Relationship Id="rId5" Type="http://schemas.openxmlformats.org/officeDocument/2006/relationships/tags" Target="../tags/tag36.xml"/><Relationship Id="rId15" Type="http://schemas.openxmlformats.org/officeDocument/2006/relationships/tags" Target="../tags/tag46.xml"/><Relationship Id="rId23" Type="http://schemas.openxmlformats.org/officeDocument/2006/relationships/customXml" Target="../ink/ink2.xml"/><Relationship Id="rId10" Type="http://schemas.openxmlformats.org/officeDocument/2006/relationships/tags" Target="../tags/tag41.xml"/><Relationship Id="rId19" Type="http://schemas.openxmlformats.org/officeDocument/2006/relationships/tags" Target="../tags/tag50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tags" Target="../tags/tag45.xml"/><Relationship Id="rId2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57.xml"/><Relationship Id="rId7" Type="http://schemas.openxmlformats.org/officeDocument/2006/relationships/customXml" Target="../ink/ink3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image" Target="../media/image5.emf"/><Relationship Id="rId5" Type="http://schemas.openxmlformats.org/officeDocument/2006/relationships/customXml" Target="../ink/ink4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CS106X – </a:t>
            </a:r>
            <a:r>
              <a:rPr lang="en-US" sz="2700" dirty="0" smtClean="0"/>
              <a:t>Programming Abstractions in C++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Cynthia Bailey Lee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2514600"/>
            <a:ext cx="3000375" cy="2277547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CS2 in C++ Peer Instruction Materials by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7"/>
              </a:rPr>
              <a:t>Cynthia Bailey Lee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is licensed under a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Creative Commons Attribution-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NonCommercial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-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ShareAlike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 4.0 International License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Permissions beyond the scope of this license may be available at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7"/>
              </a:rPr>
              <a:t>http://peerinstruction4cs.org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5" name="Picture 4" descr="Creative Commons License">
            <a:hlinkClick r:id="rId6"/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7" y="2541324"/>
            <a:ext cx="1524000" cy="53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0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14400" y="228600"/>
            <a:ext cx="7024744" cy="1143000"/>
          </a:xfrm>
        </p:spPr>
        <p:txBody>
          <a:bodyPr/>
          <a:lstStyle/>
          <a:p>
            <a:r>
              <a:rPr lang="en-US" dirty="0" smtClean="0"/>
              <a:t>Time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14402" y="1524588"/>
            <a:ext cx="7543798" cy="48000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prepare for the call to </a:t>
            </a:r>
            <a:r>
              <a:rPr lang="en-US" dirty="0" err="1" smtClean="0"/>
              <a:t>cliqueExists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O(|V|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To run </a:t>
            </a:r>
            <a:r>
              <a:rPr lang="en-US" dirty="0" err="1" smtClean="0"/>
              <a:t>cliqueExists</a:t>
            </a:r>
            <a:r>
              <a:rPr lang="en-US" dirty="0" smtClean="0"/>
              <a:t>: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We don’t know how much time that last line </a:t>
            </a:r>
            <a:r>
              <a:rPr lang="en-US" b="1" dirty="0" smtClean="0">
                <a:solidFill>
                  <a:schemeClr val="accent1"/>
                </a:solidFill>
              </a:rPr>
              <a:t>takes! </a:t>
            </a:r>
            <a:endParaRPr lang="en-US" b="1" dirty="0">
              <a:solidFill>
                <a:schemeClr val="accent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The slide said </a:t>
            </a:r>
            <a:r>
              <a:rPr lang="en-US" b="1" dirty="0">
                <a:solidFill>
                  <a:schemeClr val="tx1"/>
                </a:solidFill>
              </a:rPr>
              <a:t>“O(X)”—that was no joke! NOBODY knows what </a:t>
            </a:r>
            <a:r>
              <a:rPr lang="en-US" b="1" dirty="0" smtClean="0">
                <a:solidFill>
                  <a:schemeClr val="tx1"/>
                </a:solidFill>
              </a:rPr>
              <a:t>the best we can do for X </a:t>
            </a:r>
            <a:r>
              <a:rPr lang="en-US" b="1" dirty="0">
                <a:solidFill>
                  <a:schemeClr val="tx1"/>
                </a:solidFill>
              </a:rPr>
              <a:t>is</a:t>
            </a:r>
            <a:r>
              <a:rPr lang="en-US" b="1" dirty="0" smtClean="0">
                <a:solidFill>
                  <a:schemeClr val="tx1"/>
                </a:solidFill>
              </a:rPr>
              <a:t>!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If P=NP, then some polynomial amount of time. If N!=NP, then exponential time or worse.</a:t>
            </a:r>
            <a:endParaRPr lang="en-US" dirty="0"/>
          </a:p>
          <a:p>
            <a:r>
              <a:rPr lang="en-US" dirty="0" smtClean="0"/>
              <a:t>TOTAL: </a:t>
            </a:r>
          </a:p>
          <a:p>
            <a:pPr lvl="1"/>
            <a:r>
              <a:rPr lang="en-US" dirty="0"/>
              <a:t>O(|</a:t>
            </a:r>
            <a:r>
              <a:rPr lang="en-US" dirty="0" smtClean="0"/>
              <a:t>V|</a:t>
            </a:r>
            <a:r>
              <a:rPr lang="en-US" baseline="30000" dirty="0" smtClean="0"/>
              <a:t>2</a:t>
            </a:r>
            <a:r>
              <a:rPr lang="en-US" dirty="0" smtClean="0"/>
              <a:t>+X) – this is polynomial if X is polynomial!</a:t>
            </a:r>
          </a:p>
          <a:p>
            <a:pPr lvl="1"/>
            <a:endParaRPr lang="en-US" dirty="0"/>
          </a:p>
          <a:p>
            <a:r>
              <a:rPr lang="en-US" dirty="0" smtClean="0"/>
              <a:t>IMPORTANT: we just proved that </a:t>
            </a:r>
            <a:r>
              <a:rPr lang="en-US" b="1" i="1" dirty="0" smtClean="0"/>
              <a:t>if</a:t>
            </a:r>
            <a:r>
              <a:rPr lang="en-US" i="1" dirty="0" smtClean="0"/>
              <a:t> we have a polynomial time solution to clique, then we have a polynomial time solution for independent set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842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14400" y="228600"/>
            <a:ext cx="7024744" cy="1143000"/>
          </a:xfrm>
        </p:spPr>
        <p:txBody>
          <a:bodyPr/>
          <a:lstStyle/>
          <a:p>
            <a:r>
              <a:rPr lang="en-US" dirty="0" smtClean="0"/>
              <a:t>Time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14402" y="1524588"/>
            <a:ext cx="7543798" cy="48000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prepare for the call to </a:t>
            </a:r>
            <a:r>
              <a:rPr lang="en-US" dirty="0" err="1" smtClean="0"/>
              <a:t>cliqueExists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O(|V|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To run </a:t>
            </a:r>
            <a:r>
              <a:rPr lang="en-US" dirty="0" err="1" smtClean="0"/>
              <a:t>cliqueExists</a:t>
            </a:r>
            <a:r>
              <a:rPr lang="en-US" dirty="0" smtClean="0"/>
              <a:t>: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We don’t know how much time that last line </a:t>
            </a:r>
            <a:r>
              <a:rPr lang="en-US" b="1" dirty="0" smtClean="0">
                <a:solidFill>
                  <a:schemeClr val="accent1"/>
                </a:solidFill>
              </a:rPr>
              <a:t>takes! </a:t>
            </a:r>
            <a:endParaRPr lang="en-US" b="1" dirty="0">
              <a:solidFill>
                <a:schemeClr val="accent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The slide said </a:t>
            </a:r>
            <a:r>
              <a:rPr lang="en-US" b="1" dirty="0">
                <a:solidFill>
                  <a:schemeClr val="tx1"/>
                </a:solidFill>
              </a:rPr>
              <a:t>“O(X)”—that was no joke! NOBODY knows what </a:t>
            </a:r>
            <a:r>
              <a:rPr lang="en-US" b="1" dirty="0" smtClean="0">
                <a:solidFill>
                  <a:schemeClr val="tx1"/>
                </a:solidFill>
              </a:rPr>
              <a:t>the best we can do for X </a:t>
            </a:r>
            <a:r>
              <a:rPr lang="en-US" b="1" dirty="0">
                <a:solidFill>
                  <a:schemeClr val="tx1"/>
                </a:solidFill>
              </a:rPr>
              <a:t>is</a:t>
            </a:r>
            <a:r>
              <a:rPr lang="en-US" b="1" dirty="0" smtClean="0">
                <a:solidFill>
                  <a:schemeClr val="tx1"/>
                </a:solidFill>
              </a:rPr>
              <a:t>!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If P=NP, then some polynomial amount of time. If N!=NP, then exponential time or worse.</a:t>
            </a:r>
            <a:endParaRPr lang="en-US" dirty="0"/>
          </a:p>
          <a:p>
            <a:r>
              <a:rPr lang="en-US" dirty="0" smtClean="0"/>
              <a:t>TOTAL: </a:t>
            </a:r>
          </a:p>
          <a:p>
            <a:pPr lvl="1"/>
            <a:r>
              <a:rPr lang="en-US" dirty="0"/>
              <a:t>O(|</a:t>
            </a:r>
            <a:r>
              <a:rPr lang="en-US" dirty="0" smtClean="0"/>
              <a:t>V|</a:t>
            </a:r>
            <a:r>
              <a:rPr lang="en-US" baseline="30000" dirty="0" smtClean="0"/>
              <a:t>2</a:t>
            </a:r>
            <a:r>
              <a:rPr lang="en-US" dirty="0" smtClean="0"/>
              <a:t>+X) – this is polynomial if X is polynomial!</a:t>
            </a:r>
          </a:p>
          <a:p>
            <a:pPr lvl="1"/>
            <a:endParaRPr lang="en-US" dirty="0"/>
          </a:p>
          <a:p>
            <a:r>
              <a:rPr lang="en-US" dirty="0" smtClean="0"/>
              <a:t>IMPORTANT: we just proved that </a:t>
            </a:r>
            <a:r>
              <a:rPr lang="en-US" b="1" i="1" dirty="0" smtClean="0"/>
              <a:t>if</a:t>
            </a:r>
            <a:r>
              <a:rPr lang="en-US" i="1" dirty="0" smtClean="0"/>
              <a:t> we have a polynomial time solution to clique, then we have a polynomial time solution for independent set</a:t>
            </a:r>
            <a:endParaRPr lang="en-US" dirty="0" smtClean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569272" y="2438400"/>
            <a:ext cx="5715000" cy="2438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Proof technique:</a:t>
            </a:r>
          </a:p>
          <a:p>
            <a:endParaRPr lang="en-US" sz="2000" b="1" dirty="0" smtClean="0"/>
          </a:p>
          <a:p>
            <a:pPr algn="ctr"/>
            <a:r>
              <a:rPr lang="en-US" sz="6600" b="1" dirty="0" smtClean="0"/>
              <a:t>REDUCTION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4371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914400" y="1444023"/>
            <a:ext cx="6777317" cy="350897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When you buy one </a:t>
            </a:r>
            <a:r>
              <a:rPr lang="en-US" dirty="0" err="1" smtClean="0"/>
              <a:t>cliqueExists</a:t>
            </a:r>
            <a:r>
              <a:rPr lang="en-US" dirty="0" smtClean="0"/>
              <a:t> for the low, low price of polynomial time, we’ll throw in an </a:t>
            </a:r>
            <a:r>
              <a:rPr lang="en-US" dirty="0" err="1" smtClean="0"/>
              <a:t>indSetExists</a:t>
            </a:r>
            <a:r>
              <a:rPr lang="en-US" dirty="0" smtClean="0"/>
              <a:t> </a:t>
            </a:r>
            <a:r>
              <a:rPr lang="en-US" b="1" i="1" dirty="0" smtClean="0">
                <a:latin typeface="Comic Sans MS" panose="030F0702030302020204" pitchFamily="66" charset="0"/>
              </a:rPr>
              <a:t>ABSOLUTELY FREE </a:t>
            </a:r>
            <a:r>
              <a:rPr lang="en-US" dirty="0" smtClean="0"/>
              <a:t>(you pay S&amp;H to get the </a:t>
            </a:r>
            <a:r>
              <a:rPr lang="en-US" dirty="0" err="1" smtClean="0"/>
              <a:t>indSetExists</a:t>
            </a:r>
            <a:r>
              <a:rPr lang="en-US" dirty="0" smtClean="0"/>
              <a:t> to </a:t>
            </a:r>
            <a:r>
              <a:rPr lang="en-US" dirty="0" err="1" smtClean="0"/>
              <a:t>cliqueExists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We’ll look at a few more problems that can be solved by just a little code and a single subroutine call to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cliqueExists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43490" y="2397559"/>
            <a:ext cx="7024744" cy="1143000"/>
          </a:xfrm>
        </p:spPr>
        <p:txBody>
          <a:bodyPr/>
          <a:lstStyle/>
          <a:p>
            <a:r>
              <a:rPr lang="en-US" b="1" i="1" dirty="0" smtClean="0">
                <a:latin typeface="Comic Sans MS" panose="030F0702030302020204" pitchFamily="66" charset="0"/>
              </a:rPr>
              <a:t>But wait, there’s more!</a:t>
            </a:r>
            <a:endParaRPr lang="en-US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35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Vertex Cover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08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Vertex Cover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 graph G = (V,E), a vertex cover is a set of vertices </a:t>
            </a:r>
            <a:r>
              <a:rPr lang="en-US" b="1" dirty="0" smtClean="0"/>
              <a:t>S</a:t>
            </a:r>
            <a:r>
              <a:rPr lang="en-US" dirty="0" smtClean="0"/>
              <a:t> such that: </a:t>
            </a:r>
          </a:p>
          <a:p>
            <a:pPr lvl="1"/>
            <a:r>
              <a:rPr lang="en-US" dirty="0" smtClean="0"/>
              <a:t>S ⊆ V </a:t>
            </a:r>
            <a:endParaRPr lang="en-US" dirty="0"/>
          </a:p>
          <a:p>
            <a:pPr lvl="1"/>
            <a:r>
              <a:rPr lang="en-US" dirty="0" smtClean="0"/>
              <a:t>∀ edges {</a:t>
            </a:r>
            <a:r>
              <a:rPr lang="en-US" dirty="0" err="1" smtClean="0"/>
              <a:t>u,v</a:t>
            </a:r>
            <a:r>
              <a:rPr lang="en-US" dirty="0" smtClean="0"/>
              <a:t>} ∈ E </a:t>
            </a:r>
            <a:r>
              <a:rPr lang="en-US" dirty="0"/>
              <a:t>: </a:t>
            </a:r>
            <a:r>
              <a:rPr lang="en-US" dirty="0" smtClean="0"/>
              <a:t>u ∈ S </a:t>
            </a:r>
            <a:r>
              <a:rPr lang="en-US" i="1" dirty="0" smtClean="0"/>
              <a:t>or </a:t>
            </a:r>
            <a:r>
              <a:rPr lang="en-US" dirty="0" smtClean="0"/>
              <a:t>v ∈ S</a:t>
            </a:r>
          </a:p>
          <a:p>
            <a:r>
              <a:rPr lang="en-US" dirty="0" smtClean="0"/>
              <a:t>In other words, </a:t>
            </a:r>
            <a:r>
              <a:rPr lang="en-US" b="1" dirty="0" smtClean="0"/>
              <a:t>there is at least one vertex in S touching </a:t>
            </a:r>
            <a:r>
              <a:rPr lang="en-US" b="1" u="sng" dirty="0" smtClean="0"/>
              <a:t>every edge</a:t>
            </a:r>
            <a:r>
              <a:rPr lang="en-US" b="1" dirty="0" smtClean="0"/>
              <a:t> in the graph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9116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1367235"/>
            <a:ext cx="7024744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Find a vertex cover S that uses the fewest number of vertices (|S| is minimized). What is |S|?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663223"/>
            <a:ext cx="6777317" cy="3508977"/>
          </a:xfrm>
        </p:spPr>
        <p:txBody>
          <a:bodyPr/>
          <a:lstStyle/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1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2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3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4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&gt;4</a:t>
            </a:r>
            <a:endParaRPr lang="en-US" dirty="0"/>
          </a:p>
        </p:txBody>
      </p:sp>
      <p:sp>
        <p:nvSpPr>
          <p:cNvPr id="6" name="Oval 5"/>
          <p:cNvSpPr/>
          <p:nvPr>
            <p:custDataLst>
              <p:tags r:id="rId3"/>
            </p:custDataLst>
          </p:nvPr>
        </p:nvSpPr>
        <p:spPr>
          <a:xfrm>
            <a:off x="3581400" y="3048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>
            <p:custDataLst>
              <p:tags r:id="rId4"/>
            </p:custDataLst>
          </p:nvPr>
        </p:nvSpPr>
        <p:spPr>
          <a:xfrm>
            <a:off x="4317850" y="431012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>
            <p:custDataLst>
              <p:tags r:id="rId5"/>
            </p:custDataLst>
          </p:nvPr>
        </p:nvSpPr>
        <p:spPr>
          <a:xfrm>
            <a:off x="5840729" y="431012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>
            <p:custDataLst>
              <p:tags r:id="rId6"/>
            </p:custDataLst>
          </p:nvPr>
        </p:nvSpPr>
        <p:spPr>
          <a:xfrm>
            <a:off x="6705600" y="3048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>
            <p:custDataLst>
              <p:tags r:id="rId7"/>
            </p:custDataLst>
          </p:nvPr>
        </p:nvSpPr>
        <p:spPr>
          <a:xfrm>
            <a:off x="5029200" y="3048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>
            <p:custDataLst>
              <p:tags r:id="rId8"/>
            </p:custDataLst>
          </p:nvPr>
        </p:nvSpPr>
        <p:spPr>
          <a:xfrm>
            <a:off x="7839634" y="3886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6" idx="5"/>
            <a:endCxn id="7" idx="1"/>
          </p:cNvCxnSpPr>
          <p:nvPr>
            <p:custDataLst>
              <p:tags r:id="rId9"/>
            </p:custDataLst>
          </p:nvPr>
        </p:nvCxnSpPr>
        <p:spPr>
          <a:xfrm>
            <a:off x="3776522" y="3243122"/>
            <a:ext cx="574806" cy="11004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6"/>
            <a:endCxn id="10" idx="2"/>
          </p:cNvCxnSpPr>
          <p:nvPr>
            <p:custDataLst>
              <p:tags r:id="rId10"/>
            </p:custDataLst>
          </p:nvPr>
        </p:nvCxnSpPr>
        <p:spPr>
          <a:xfrm>
            <a:off x="3810000" y="3162300"/>
            <a:ext cx="1219200" cy="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6"/>
            <a:endCxn id="8" idx="2"/>
          </p:cNvCxnSpPr>
          <p:nvPr>
            <p:custDataLst>
              <p:tags r:id="rId11"/>
            </p:custDataLst>
          </p:nvPr>
        </p:nvCxnSpPr>
        <p:spPr>
          <a:xfrm>
            <a:off x="4546450" y="4424425"/>
            <a:ext cx="1294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3"/>
            <a:endCxn id="8" idx="7"/>
          </p:cNvCxnSpPr>
          <p:nvPr>
            <p:custDataLst>
              <p:tags r:id="rId12"/>
            </p:custDataLst>
          </p:nvPr>
        </p:nvCxnSpPr>
        <p:spPr>
          <a:xfrm flipH="1">
            <a:off x="6035851" y="3243122"/>
            <a:ext cx="703227" cy="11004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6"/>
            <a:endCxn id="9" idx="6"/>
          </p:cNvCxnSpPr>
          <p:nvPr>
            <p:custDataLst>
              <p:tags r:id="rId13"/>
            </p:custDataLst>
          </p:nvPr>
        </p:nvCxnSpPr>
        <p:spPr>
          <a:xfrm>
            <a:off x="5257800" y="3162300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5"/>
            <a:endCxn id="11" idx="1"/>
          </p:cNvCxnSpPr>
          <p:nvPr>
            <p:custDataLst>
              <p:tags r:id="rId14"/>
            </p:custDataLst>
          </p:nvPr>
        </p:nvCxnSpPr>
        <p:spPr>
          <a:xfrm>
            <a:off x="6900722" y="3243122"/>
            <a:ext cx="972390" cy="676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" idx="3"/>
            <a:endCxn id="7" idx="7"/>
          </p:cNvCxnSpPr>
          <p:nvPr>
            <p:custDataLst>
              <p:tags r:id="rId15"/>
            </p:custDataLst>
          </p:nvPr>
        </p:nvCxnSpPr>
        <p:spPr>
          <a:xfrm flipH="1">
            <a:off x="4512972" y="3243122"/>
            <a:ext cx="549706" cy="11004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" name="Ink 3"/>
              <p14:cNvContentPartPr/>
              <p14:nvPr>
                <p:custDataLst>
                  <p:tags r:id="rId16"/>
                </p:custDataLst>
              </p14:nvPr>
            </p14:nvContentPartPr>
            <p14:xfrm>
              <a:off x="802800" y="2787840"/>
              <a:ext cx="7090560" cy="29286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95600" y="2778480"/>
                <a:ext cx="7105320" cy="2946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1246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529035"/>
            <a:ext cx="7024744" cy="1143000"/>
          </a:xfrm>
        </p:spPr>
        <p:txBody>
          <a:bodyPr/>
          <a:lstStyle/>
          <a:p>
            <a:r>
              <a:rPr lang="en-US" dirty="0" smtClean="0"/>
              <a:t>Vertex Cover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825023"/>
            <a:ext cx="7848600" cy="4804377"/>
          </a:xfrm>
        </p:spPr>
        <p:txBody>
          <a:bodyPr>
            <a:normAutofit/>
          </a:bodyPr>
          <a:lstStyle/>
          <a:p>
            <a:pPr marL="68580" lvl="1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returns true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iff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 vertex cover of size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k </a:t>
            </a:r>
          </a:p>
          <a:p>
            <a:pPr marL="68580" lvl="1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exists in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this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graph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858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vertexCoverExists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(Grid&lt;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graph,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k)</a:t>
            </a:r>
          </a:p>
          <a:p>
            <a:pPr marL="6858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6858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Grid&lt;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copy(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graph.nRows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graph.nCols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pPr marL="6858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for (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row=0; row&lt;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graph.nRows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 row++){</a:t>
            </a:r>
          </a:p>
          <a:p>
            <a:pPr marL="6858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for (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col=0; col&lt;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graph.nCols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 col++){</a:t>
            </a:r>
          </a:p>
          <a:p>
            <a:pPr marL="6858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copy[row][col] = !graph[row][col];</a:t>
            </a:r>
          </a:p>
          <a:p>
            <a:pPr marL="6858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}</a:t>
            </a:r>
          </a:p>
          <a:p>
            <a:pPr marL="6858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6858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return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cliqueExists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(copy,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graph.nRows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()-k);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858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-76200" y="76200"/>
            <a:ext cx="464820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6858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cliqueExists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(Grid&lt;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graph,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k);</a:t>
            </a:r>
          </a:p>
        </p:txBody>
      </p:sp>
    </p:spTree>
    <p:extLst>
      <p:ext uri="{BB962C8B-B14F-4D97-AF65-F5344CB8AC3E}">
        <p14:creationId xmlns:p14="http://schemas.microsoft.com/office/powerpoint/2010/main" val="317410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529035"/>
            <a:ext cx="7024744" cy="1143000"/>
          </a:xfrm>
        </p:spPr>
        <p:txBody>
          <a:bodyPr/>
          <a:lstStyle/>
          <a:p>
            <a:r>
              <a:rPr lang="en-US" dirty="0" smtClean="0"/>
              <a:t>Vertex Cover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825023"/>
            <a:ext cx="7848600" cy="4804377"/>
          </a:xfrm>
        </p:spPr>
        <p:txBody>
          <a:bodyPr>
            <a:normAutofit/>
          </a:bodyPr>
          <a:lstStyle/>
          <a:p>
            <a:pPr marL="68580" lvl="1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returns true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iff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 vertex cover of size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k </a:t>
            </a:r>
          </a:p>
          <a:p>
            <a:pPr marL="68580" lvl="1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exists in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this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graph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858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vertexCoverExists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(Grid&lt;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graph,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k)</a:t>
            </a:r>
          </a:p>
          <a:p>
            <a:pPr marL="6858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6858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return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indSetExists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(graph,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graph.nRows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()-k);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858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6858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 smtClean="0">
                <a:latin typeface="+mj-lt"/>
                <a:cs typeface="Consolas" panose="020B0609020204030204" pitchFamily="49" charset="0"/>
              </a:rPr>
              <a:t>It may not be immediately obvious that the existence of an </a:t>
            </a:r>
            <a:r>
              <a:rPr lang="en-US" sz="2000" b="1" dirty="0" smtClean="0">
                <a:latin typeface="+mj-lt"/>
                <a:cs typeface="Consolas" panose="020B0609020204030204" pitchFamily="49" charset="0"/>
              </a:rPr>
              <a:t>independent set of size |V|-k </a:t>
            </a:r>
            <a:r>
              <a:rPr lang="en-US" sz="2000" dirty="0" smtClean="0">
                <a:latin typeface="+mj-lt"/>
                <a:cs typeface="Consolas" panose="020B0609020204030204" pitchFamily="49" charset="0"/>
              </a:rPr>
              <a:t>implies the existence of a </a:t>
            </a:r>
            <a:r>
              <a:rPr lang="en-US" sz="2000" b="1" dirty="0" smtClean="0">
                <a:latin typeface="+mj-lt"/>
                <a:cs typeface="Consolas" panose="020B0609020204030204" pitchFamily="49" charset="0"/>
              </a:rPr>
              <a:t>vertex cover of size k</a:t>
            </a:r>
            <a:r>
              <a:rPr lang="en-US" sz="2000" dirty="0" smtClean="0">
                <a:latin typeface="+mj-lt"/>
                <a:cs typeface="Consolas" panose="020B0609020204030204" pitchFamily="49" charset="0"/>
              </a:rPr>
              <a:t>, but if you play around with a few examples the intuition becomes clear.</a:t>
            </a: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-76200" y="76200"/>
            <a:ext cx="464820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6858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cliqueExists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(Grid&lt;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graph,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k);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/>
              <p14:cNvContentPartPr/>
              <p14:nvPr>
                <p:custDataLst>
                  <p:tags r:id="rId4"/>
                </p:custDataLst>
              </p14:nvPr>
            </p14:nvContentPartPr>
            <p14:xfrm>
              <a:off x="1098000" y="496080"/>
              <a:ext cx="2383560" cy="2552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91520" y="493560"/>
                <a:ext cx="2396160" cy="26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1314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025097" y="1066800"/>
            <a:ext cx="7280703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Buy </a:t>
            </a:r>
            <a:r>
              <a:rPr lang="en-US" dirty="0" err="1" smtClean="0"/>
              <a:t>cliqueExists</a:t>
            </a:r>
            <a:r>
              <a:rPr lang="en-US" dirty="0" smtClean="0"/>
              <a:t>, you get </a:t>
            </a:r>
            <a:r>
              <a:rPr lang="en-US" b="1" i="1" u="sng" dirty="0" smtClean="0"/>
              <a:t>two</a:t>
            </a:r>
            <a:r>
              <a:rPr lang="en-US" dirty="0" smtClean="0"/>
              <a:t> free problems* </a:t>
            </a:r>
            <a:r>
              <a:rPr lang="en-US" dirty="0" err="1" smtClean="0"/>
              <a:t>indSetExists</a:t>
            </a:r>
            <a:r>
              <a:rPr lang="en-US" dirty="0" smtClean="0"/>
              <a:t> and </a:t>
            </a:r>
            <a:r>
              <a:rPr lang="en-US" dirty="0" err="1" smtClean="0"/>
              <a:t>vertexCoverExists</a:t>
            </a:r>
            <a:r>
              <a:rPr lang="en-US" dirty="0" smtClean="0"/>
              <a:t>!! </a:t>
            </a:r>
          </a:p>
          <a:p>
            <a:pPr lvl="1"/>
            <a:r>
              <a:rPr lang="en-US" dirty="0" smtClean="0"/>
              <a:t>*you pay S&amp;H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about something that doesn’t even look like a graph problem?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43490" y="2397559"/>
            <a:ext cx="7024744" cy="1143000"/>
          </a:xfrm>
        </p:spPr>
        <p:txBody>
          <a:bodyPr/>
          <a:lstStyle/>
          <a:p>
            <a:r>
              <a:rPr lang="en-US" b="1" i="1" dirty="0" smtClean="0">
                <a:latin typeface="Comic Sans MS" panose="030F0702030302020204" pitchFamily="66" charset="0"/>
              </a:rPr>
              <a:t>But wait, </a:t>
            </a:r>
            <a:r>
              <a:rPr lang="en-US" sz="4800" b="1" i="1" u="sng" dirty="0" smtClean="0">
                <a:latin typeface="Comic Sans MS" panose="030F0702030302020204" pitchFamily="66" charset="0"/>
              </a:rPr>
              <a:t>there’s more!</a:t>
            </a:r>
            <a:endParaRPr lang="en-US" sz="4800" b="1" i="1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61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Boolean </a:t>
            </a:r>
            <a:r>
              <a:rPr lang="en-US" dirty="0" err="1" smtClean="0"/>
              <a:t>satisfiability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Proof technique: reduction by “gadget”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54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228600"/>
            <a:ext cx="7024744" cy="1143000"/>
          </a:xfrm>
        </p:spPr>
        <p:txBody>
          <a:bodyPr/>
          <a:lstStyle/>
          <a:p>
            <a:r>
              <a:rPr lang="en-US" dirty="0" smtClean="0"/>
              <a:t>Today’s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676400"/>
            <a:ext cx="75438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Deeper look at Vertex Cover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Independent Set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81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for something very different!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2323652"/>
            <a:ext cx="7772400" cy="3772348"/>
          </a:xfrm>
        </p:spPr>
        <p:txBody>
          <a:bodyPr/>
          <a:lstStyle/>
          <a:p>
            <a:r>
              <a:rPr lang="en-US" dirty="0" smtClean="0"/>
              <a:t>In C++, as in nearly all programming languages (not to mention computer hardware), we often make chains of Boolean tests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(!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endCondition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&amp;&amp; (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specialCase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|| !(row&gt;=0)) &amp;&amp; (row &gt;= 0 || row &lt;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g.nRows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()))</a:t>
            </a:r>
          </a:p>
          <a:p>
            <a:pPr lvl="1"/>
            <a:r>
              <a:rPr lang="en-US" dirty="0" smtClean="0"/>
              <a:t>To be very brief, we could write each component as a variable:</a:t>
            </a:r>
          </a:p>
          <a:p>
            <a:pPr lvl="2"/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(!x0  &amp;&amp; (x1 || !x2) &amp;&amp; (x2 || x3))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49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Question: is it even </a:t>
            </a:r>
            <a:r>
              <a:rPr lang="en-US" b="1" u="sng" dirty="0" smtClean="0"/>
              <a:t>possible</a:t>
            </a:r>
            <a:r>
              <a:rPr lang="en-US" dirty="0" smtClean="0"/>
              <a:t> for this to be true?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338508" cy="38485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 might ask yourself about a particularly complex piece of code, is there even a way to set the variables that would make this true? 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If not, you can just delete that code.</a:t>
            </a:r>
          </a:p>
          <a:p>
            <a:r>
              <a:rPr lang="en-US" dirty="0" smtClean="0"/>
              <a:t>Practice: how many of the following are possibly true?</a:t>
            </a:r>
          </a:p>
          <a:p>
            <a:pPr lvl="1"/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(!x0  &amp;&amp; x0)</a:t>
            </a:r>
          </a:p>
          <a:p>
            <a:pPr lvl="1"/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(!x0  &amp;&amp; (x1 || !x2) &amp;&amp; (x2 || x3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endParaRPr lang="en-US" dirty="0" smtClean="0"/>
          </a:p>
          <a:p>
            <a:pPr lvl="1"/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((!x0 || !x1) &amp;&amp; (x0 || x2) &amp;&amp; x1 &amp;&amp; !x2)</a:t>
            </a:r>
          </a:p>
          <a:p>
            <a:pPr lvl="1"/>
            <a:endParaRPr lang="en-US" sz="17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8580" indent="0">
              <a:buNone/>
            </a:pPr>
            <a:r>
              <a:rPr lang="en-US" b="1" dirty="0" smtClean="0">
                <a:latin typeface="+mj-lt"/>
                <a:cs typeface="Consolas" panose="020B0609020204030204" pitchFamily="49" charset="0"/>
              </a:rPr>
              <a:t>   (A) 0      (B) 1       (C) 2       (D) 3</a:t>
            </a:r>
            <a:endParaRPr lang="en-US" b="1" dirty="0">
              <a:latin typeface="+mj-lt"/>
              <a:cs typeface="Consolas" panose="020B06090202040302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/>
              <p14:cNvContentPartPr/>
              <p14:nvPr>
                <p:custDataLst>
                  <p:tags r:id="rId3"/>
                </p:custDataLst>
              </p14:nvPr>
            </p14:nvContentPartPr>
            <p14:xfrm>
              <a:off x="1087560" y="1642680"/>
              <a:ext cx="7319880" cy="46663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81440" y="1635120"/>
                <a:ext cx="7328520" cy="468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0491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Reduction of CNF-SAT to </a:t>
            </a:r>
            <a:r>
              <a:rPr lang="en-US" dirty="0" err="1" smtClean="0"/>
              <a:t>cliqueExists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2323652"/>
            <a:ext cx="7924800" cy="3924748"/>
          </a:xfrm>
        </p:spPr>
        <p:txBody>
          <a:bodyPr>
            <a:normAutofit fontScale="92500" lnSpcReduction="10000"/>
          </a:bodyPr>
          <a:lstStyle/>
          <a:p>
            <a:pPr marL="342900" lvl="2" indent="-274320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(!x0  &amp;&amp; (x1 || !x2) &amp;&amp; (x2 || x3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 &amp;&amp; x2)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/>
              <a:t>T</a:t>
            </a:r>
            <a:r>
              <a:rPr lang="en-US" dirty="0" smtClean="0"/>
              <a:t>his has 4 “clauses” of </a:t>
            </a:r>
            <a:r>
              <a:rPr lang="en-US" b="1" dirty="0" smtClean="0"/>
              <a:t>OR</a:t>
            </a:r>
            <a:r>
              <a:rPr lang="en-US" dirty="0" smtClean="0"/>
              <a:t>-connected “literals” (a variable or its negation), and each clause is connected by </a:t>
            </a:r>
            <a:r>
              <a:rPr lang="en-US" b="1" dirty="0" smtClean="0"/>
              <a:t>AND</a:t>
            </a:r>
          </a:p>
          <a:p>
            <a:pPr lvl="1"/>
            <a:r>
              <a:rPr lang="en-US" dirty="0" smtClean="0"/>
              <a:t>“CNF” format</a:t>
            </a:r>
          </a:p>
          <a:p>
            <a:r>
              <a:rPr lang="en-US" dirty="0" smtClean="0"/>
              <a:t>Construct a graph as follows:</a:t>
            </a:r>
          </a:p>
          <a:p>
            <a:pPr lvl="1"/>
            <a:r>
              <a:rPr lang="en-US" dirty="0" smtClean="0"/>
              <a:t>Create a vertex for each literal in each clause (this example would have 6 vertices)</a:t>
            </a:r>
          </a:p>
          <a:p>
            <a:pPr lvl="1"/>
            <a:r>
              <a:rPr lang="en-US" dirty="0" smtClean="0"/>
              <a:t>Create edges between </a:t>
            </a:r>
            <a:r>
              <a:rPr lang="en-US" i="1" dirty="0" smtClean="0"/>
              <a:t>every </a:t>
            </a:r>
            <a:r>
              <a:rPr lang="en-US" dirty="0" smtClean="0"/>
              <a:t>vertex </a:t>
            </a:r>
            <a:r>
              <a:rPr lang="en-US" i="1" dirty="0" smtClean="0"/>
              <a:t>except:</a:t>
            </a:r>
          </a:p>
          <a:p>
            <a:pPr lvl="2"/>
            <a:r>
              <a:rPr lang="en-US" dirty="0" smtClean="0"/>
              <a:t>Vertices in the same clause </a:t>
            </a:r>
          </a:p>
          <a:p>
            <a:pPr lvl="2"/>
            <a:r>
              <a:rPr lang="en-US" dirty="0" smtClean="0"/>
              <a:t>Vertices that represent a </a:t>
            </a:r>
            <a:r>
              <a:rPr lang="en-US" dirty="0" err="1" smtClean="0"/>
              <a:t>var</a:t>
            </a:r>
            <a:r>
              <a:rPr lang="en-US" dirty="0" smtClean="0"/>
              <a:t> and its negation (x1 and !x1)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/>
              <p14:cNvContentPartPr/>
              <p14:nvPr>
                <p:custDataLst>
                  <p:tags r:id="rId3"/>
                </p:custDataLst>
              </p14:nvPr>
            </p14:nvContentPartPr>
            <p14:xfrm>
              <a:off x="1161720" y="1669680"/>
              <a:ext cx="5310720" cy="23256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54160" y="1662840"/>
                <a:ext cx="5326200" cy="2336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6577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457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Famous NP-hard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61913" y="1752600"/>
            <a:ext cx="7191487" cy="43434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b="1" dirty="0" smtClean="0"/>
              <a:t>Clique</a:t>
            </a:r>
          </a:p>
          <a:p>
            <a:pPr lvl="1"/>
            <a:r>
              <a:rPr lang="en-US" b="1" dirty="0" smtClean="0"/>
              <a:t>Independent Set</a:t>
            </a:r>
          </a:p>
          <a:p>
            <a:pPr lvl="1"/>
            <a:r>
              <a:rPr lang="en-US" b="1" dirty="0" smtClean="0"/>
              <a:t>Vertex Cover</a:t>
            </a:r>
          </a:p>
          <a:p>
            <a:pPr lvl="1"/>
            <a:r>
              <a:rPr lang="en-US" dirty="0" smtClean="0"/>
              <a:t>Set Cover</a:t>
            </a:r>
          </a:p>
          <a:p>
            <a:pPr lvl="1"/>
            <a:r>
              <a:rPr lang="en-US" b="1" dirty="0" smtClean="0"/>
              <a:t>Traveling salesman</a:t>
            </a:r>
          </a:p>
          <a:p>
            <a:pPr lvl="1"/>
            <a:r>
              <a:rPr lang="en-US" dirty="0" smtClean="0"/>
              <a:t>Sudoku</a:t>
            </a:r>
          </a:p>
          <a:p>
            <a:pPr lvl="1"/>
            <a:r>
              <a:rPr lang="en-US" dirty="0" smtClean="0"/>
              <a:t>Graph coloring</a:t>
            </a:r>
          </a:p>
          <a:p>
            <a:pPr lvl="1"/>
            <a:r>
              <a:rPr lang="en-US" b="1" dirty="0" smtClean="0"/>
              <a:t>Super Mario Brothers</a:t>
            </a:r>
          </a:p>
          <a:p>
            <a:pPr lvl="1"/>
            <a:r>
              <a:rPr lang="en-US" dirty="0" smtClean="0"/>
              <a:t>Subset sum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>
                <a:hlinkClick r:id="rId5"/>
              </a:rPr>
              <a:t>http://en.wikipedia.org/wiki/List_of_NP-complete_problems</a:t>
            </a:r>
            <a:endParaRPr lang="en-US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/>
              <p14:cNvContentPartPr/>
              <p14:nvPr>
                <p:custDataLst>
                  <p:tags r:id="rId3"/>
                </p:custDataLst>
              </p14:nvPr>
            </p14:nvContentPartPr>
            <p14:xfrm>
              <a:off x="2665800" y="549900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56440" y="548964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734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win ONE. MILLION. DOLLARS. </a:t>
            </a:r>
            <a:r>
              <a:rPr lang="en-US" sz="2700" dirty="0" smtClean="0"/>
              <a:t>//evil laugh//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Find a polynomial time function for any one of these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Remember, then it follows that we have a polynomial time function for all, because we can transform the others and then call the fast function</a:t>
            </a:r>
          </a:p>
          <a:p>
            <a:pPr lvl="1"/>
            <a:r>
              <a:rPr lang="en-US" sz="1800" dirty="0" smtClean="0"/>
              <a:t>PS: you will have broken all public-key encryption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OR</a:t>
            </a:r>
          </a:p>
          <a:p>
            <a:r>
              <a:rPr lang="en-US" b="1" dirty="0" smtClean="0"/>
              <a:t>Prove that no such function exists</a:t>
            </a:r>
            <a:endParaRPr lang="en-US" b="1" dirty="0"/>
          </a:p>
        </p:txBody>
      </p:sp>
      <p:sp>
        <p:nvSpPr>
          <p:cNvPr id="4" name="Line Callout 2 3"/>
          <p:cNvSpPr/>
          <p:nvPr>
            <p:custDataLst>
              <p:tags r:id="rId3"/>
            </p:custDataLst>
          </p:nvPr>
        </p:nvSpPr>
        <p:spPr>
          <a:xfrm>
            <a:off x="7467600" y="1752600"/>
            <a:ext cx="1676400" cy="18288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8592"/>
              <a:gd name="adj6" fmla="val -729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We showed a number of examples of this today: REDUCTIONS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0941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Clique and Independent Set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Two famous NP-complete graph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7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Reminder: Clique and Independent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Clique: set of vertices with </a:t>
            </a:r>
            <a:r>
              <a:rPr lang="en-US" u="sng" dirty="0" smtClean="0"/>
              <a:t>all</a:t>
            </a:r>
            <a:r>
              <a:rPr lang="en-US" dirty="0" smtClean="0"/>
              <a:t> pairs having an edge</a:t>
            </a:r>
          </a:p>
          <a:p>
            <a:r>
              <a:rPr lang="en-US" dirty="0" smtClean="0"/>
              <a:t>Independent Set: set of vertices with </a:t>
            </a:r>
            <a:r>
              <a:rPr lang="en-US" u="sng" dirty="0" smtClean="0"/>
              <a:t>no</a:t>
            </a:r>
            <a:r>
              <a:rPr lang="en-US" dirty="0" smtClean="0"/>
              <a:t> pair having an 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800335" y="4277332"/>
            <a:ext cx="457200" cy="41766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0" name="Oval 19"/>
          <p:cNvSpPr/>
          <p:nvPr>
            <p:custDataLst>
              <p:tags r:id="rId5"/>
            </p:custDataLst>
          </p:nvPr>
        </p:nvSpPr>
        <p:spPr>
          <a:xfrm>
            <a:off x="2209800" y="4277332"/>
            <a:ext cx="457200" cy="41766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21" name="Oval 20"/>
          <p:cNvSpPr/>
          <p:nvPr>
            <p:custDataLst>
              <p:tags r:id="rId6"/>
            </p:custDataLst>
          </p:nvPr>
        </p:nvSpPr>
        <p:spPr>
          <a:xfrm>
            <a:off x="1538532" y="5105400"/>
            <a:ext cx="457200" cy="41766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2" name="Oval 21"/>
          <p:cNvSpPr/>
          <p:nvPr>
            <p:custDataLst>
              <p:tags r:id="rId7"/>
            </p:custDataLst>
          </p:nvPr>
        </p:nvSpPr>
        <p:spPr>
          <a:xfrm>
            <a:off x="2794189" y="5103563"/>
            <a:ext cx="457200" cy="41766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23" name="Oval 22"/>
          <p:cNvSpPr/>
          <p:nvPr>
            <p:custDataLst>
              <p:tags r:id="rId8"/>
            </p:custDataLst>
          </p:nvPr>
        </p:nvSpPr>
        <p:spPr>
          <a:xfrm>
            <a:off x="3690027" y="4277332"/>
            <a:ext cx="457200" cy="41766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4" name="Oval 23"/>
          <p:cNvSpPr/>
          <p:nvPr>
            <p:custDataLst>
              <p:tags r:id="rId9"/>
            </p:custDataLst>
          </p:nvPr>
        </p:nvSpPr>
        <p:spPr>
          <a:xfrm>
            <a:off x="2209800" y="5939571"/>
            <a:ext cx="457200" cy="41766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25" name="Oval 24"/>
          <p:cNvSpPr/>
          <p:nvPr>
            <p:custDataLst>
              <p:tags r:id="rId10"/>
            </p:custDataLst>
          </p:nvPr>
        </p:nvSpPr>
        <p:spPr>
          <a:xfrm>
            <a:off x="3690027" y="5875907"/>
            <a:ext cx="457200" cy="41766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cxnSp>
        <p:nvCxnSpPr>
          <p:cNvPr id="10" name="Straight Connector 9"/>
          <p:cNvCxnSpPr>
            <a:stCxn id="20" idx="3"/>
            <a:endCxn id="21" idx="7"/>
          </p:cNvCxnSpPr>
          <p:nvPr>
            <p:custDataLst>
              <p:tags r:id="rId11"/>
            </p:custDataLst>
          </p:nvPr>
        </p:nvCxnSpPr>
        <p:spPr>
          <a:xfrm flipH="1">
            <a:off x="1928777" y="4633827"/>
            <a:ext cx="347978" cy="5327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5" idx="4"/>
            <a:endCxn id="21" idx="1"/>
          </p:cNvCxnSpPr>
          <p:nvPr>
            <p:custDataLst>
              <p:tags r:id="rId12"/>
            </p:custDataLst>
          </p:nvPr>
        </p:nvCxnSpPr>
        <p:spPr>
          <a:xfrm>
            <a:off x="1028935" y="4694992"/>
            <a:ext cx="576552" cy="4715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0" idx="5"/>
            <a:endCxn id="22" idx="0"/>
          </p:cNvCxnSpPr>
          <p:nvPr>
            <p:custDataLst>
              <p:tags r:id="rId13"/>
            </p:custDataLst>
          </p:nvPr>
        </p:nvCxnSpPr>
        <p:spPr>
          <a:xfrm>
            <a:off x="2600045" y="4633827"/>
            <a:ext cx="422744" cy="4697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0" idx="4"/>
            <a:endCxn id="24" idx="0"/>
          </p:cNvCxnSpPr>
          <p:nvPr>
            <p:custDataLst>
              <p:tags r:id="rId14"/>
            </p:custDataLst>
          </p:nvPr>
        </p:nvCxnSpPr>
        <p:spPr>
          <a:xfrm>
            <a:off x="2438400" y="4694992"/>
            <a:ext cx="0" cy="124457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4" idx="1"/>
            <a:endCxn id="21" idx="5"/>
          </p:cNvCxnSpPr>
          <p:nvPr>
            <p:custDataLst>
              <p:tags r:id="rId15"/>
            </p:custDataLst>
          </p:nvPr>
        </p:nvCxnSpPr>
        <p:spPr>
          <a:xfrm flipH="1" flipV="1">
            <a:off x="1928777" y="5461895"/>
            <a:ext cx="347978" cy="53884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2" idx="2"/>
            <a:endCxn id="21" idx="6"/>
          </p:cNvCxnSpPr>
          <p:nvPr>
            <p:custDataLst>
              <p:tags r:id="rId16"/>
            </p:custDataLst>
          </p:nvPr>
        </p:nvCxnSpPr>
        <p:spPr>
          <a:xfrm flipH="1">
            <a:off x="1995732" y="5312393"/>
            <a:ext cx="798457" cy="18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2" idx="4"/>
            <a:endCxn id="24" idx="7"/>
          </p:cNvCxnSpPr>
          <p:nvPr>
            <p:custDataLst>
              <p:tags r:id="rId17"/>
            </p:custDataLst>
          </p:nvPr>
        </p:nvCxnSpPr>
        <p:spPr>
          <a:xfrm flipH="1">
            <a:off x="2600045" y="5521223"/>
            <a:ext cx="422744" cy="4795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3" idx="2"/>
            <a:endCxn id="20" idx="6"/>
          </p:cNvCxnSpPr>
          <p:nvPr>
            <p:custDataLst>
              <p:tags r:id="rId18"/>
            </p:custDataLst>
          </p:nvPr>
        </p:nvCxnSpPr>
        <p:spPr>
          <a:xfrm flipH="1">
            <a:off x="2667000" y="4486162"/>
            <a:ext cx="10230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5" idx="1"/>
            <a:endCxn id="22" idx="5"/>
          </p:cNvCxnSpPr>
          <p:nvPr>
            <p:custDataLst>
              <p:tags r:id="rId19"/>
            </p:custDataLst>
          </p:nvPr>
        </p:nvCxnSpPr>
        <p:spPr>
          <a:xfrm flipH="1" flipV="1">
            <a:off x="3184434" y="5460058"/>
            <a:ext cx="572548" cy="4770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>
            <p:custDataLst>
              <p:tags r:id="rId20"/>
            </p:custDataLst>
          </p:nvPr>
        </p:nvSpPr>
        <p:spPr>
          <a:xfrm>
            <a:off x="4856925" y="4023033"/>
            <a:ext cx="363112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Which are </a:t>
            </a:r>
            <a:r>
              <a:rPr lang="en-US" b="1" dirty="0" smtClean="0"/>
              <a:t>Cliques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{ </a:t>
            </a:r>
            <a:r>
              <a:rPr lang="en-US" dirty="0"/>
              <a:t>B, D, E, F </a:t>
            </a:r>
            <a:r>
              <a:rPr lang="en-US" dirty="0" smtClean="0"/>
              <a:t>}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{ B, C, D }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{ </a:t>
            </a:r>
            <a:r>
              <a:rPr lang="en-US" dirty="0"/>
              <a:t>B, C </a:t>
            </a:r>
            <a:r>
              <a:rPr lang="en-US" dirty="0" smtClean="0"/>
              <a:t>}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Other/none/more than one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75" name="Ink 74"/>
              <p14:cNvContentPartPr/>
              <p14:nvPr>
                <p:custDataLst>
                  <p:tags r:id="rId21"/>
                </p:custDataLst>
              </p14:nvPr>
            </p14:nvContentPartPr>
            <p14:xfrm>
              <a:off x="4819320" y="4641120"/>
              <a:ext cx="3585960" cy="1072080"/>
            </p14:xfrm>
          </p:contentPart>
        </mc:Choice>
        <mc:Fallback xmlns="">
          <p:pic>
            <p:nvPicPr>
              <p:cNvPr id="75" name="Ink 74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814280" y="4631760"/>
                <a:ext cx="3598200" cy="1088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2100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Reminder: Clique and Independent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Clique: set of vertices with </a:t>
            </a:r>
            <a:r>
              <a:rPr lang="en-US" u="sng" dirty="0" smtClean="0"/>
              <a:t>all</a:t>
            </a:r>
            <a:r>
              <a:rPr lang="en-US" dirty="0" smtClean="0"/>
              <a:t> pairs having an edge</a:t>
            </a:r>
          </a:p>
          <a:p>
            <a:r>
              <a:rPr lang="en-US" dirty="0" smtClean="0"/>
              <a:t>Independent Set: set of vertices with </a:t>
            </a:r>
            <a:r>
              <a:rPr lang="en-US" u="sng" dirty="0" smtClean="0"/>
              <a:t>no</a:t>
            </a:r>
            <a:r>
              <a:rPr lang="en-US" dirty="0" smtClean="0"/>
              <a:t> pair having an 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800335" y="4277332"/>
            <a:ext cx="457200" cy="41766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0" name="Oval 19"/>
          <p:cNvSpPr/>
          <p:nvPr>
            <p:custDataLst>
              <p:tags r:id="rId5"/>
            </p:custDataLst>
          </p:nvPr>
        </p:nvSpPr>
        <p:spPr>
          <a:xfrm>
            <a:off x="2209800" y="4277332"/>
            <a:ext cx="457200" cy="41766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21" name="Oval 20"/>
          <p:cNvSpPr/>
          <p:nvPr>
            <p:custDataLst>
              <p:tags r:id="rId6"/>
            </p:custDataLst>
          </p:nvPr>
        </p:nvSpPr>
        <p:spPr>
          <a:xfrm>
            <a:off x="1538532" y="5105400"/>
            <a:ext cx="457200" cy="41766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2" name="Oval 21"/>
          <p:cNvSpPr/>
          <p:nvPr>
            <p:custDataLst>
              <p:tags r:id="rId7"/>
            </p:custDataLst>
          </p:nvPr>
        </p:nvSpPr>
        <p:spPr>
          <a:xfrm>
            <a:off x="2794189" y="5103563"/>
            <a:ext cx="457200" cy="41766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23" name="Oval 22"/>
          <p:cNvSpPr/>
          <p:nvPr>
            <p:custDataLst>
              <p:tags r:id="rId8"/>
            </p:custDataLst>
          </p:nvPr>
        </p:nvSpPr>
        <p:spPr>
          <a:xfrm>
            <a:off x="3690027" y="4277332"/>
            <a:ext cx="457200" cy="41766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4" name="Oval 23"/>
          <p:cNvSpPr/>
          <p:nvPr>
            <p:custDataLst>
              <p:tags r:id="rId9"/>
            </p:custDataLst>
          </p:nvPr>
        </p:nvSpPr>
        <p:spPr>
          <a:xfrm>
            <a:off x="2209800" y="5939571"/>
            <a:ext cx="457200" cy="41766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25" name="Oval 24"/>
          <p:cNvSpPr/>
          <p:nvPr>
            <p:custDataLst>
              <p:tags r:id="rId10"/>
            </p:custDataLst>
          </p:nvPr>
        </p:nvSpPr>
        <p:spPr>
          <a:xfrm>
            <a:off x="3690027" y="5875907"/>
            <a:ext cx="457200" cy="41766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10" name="Straight Connector 9"/>
          <p:cNvCxnSpPr>
            <a:stCxn id="20" idx="3"/>
            <a:endCxn id="21" idx="7"/>
          </p:cNvCxnSpPr>
          <p:nvPr>
            <p:custDataLst>
              <p:tags r:id="rId11"/>
            </p:custDataLst>
          </p:nvPr>
        </p:nvCxnSpPr>
        <p:spPr>
          <a:xfrm flipH="1">
            <a:off x="1928777" y="4633827"/>
            <a:ext cx="347978" cy="5327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5" idx="4"/>
            <a:endCxn id="21" idx="1"/>
          </p:cNvCxnSpPr>
          <p:nvPr>
            <p:custDataLst>
              <p:tags r:id="rId12"/>
            </p:custDataLst>
          </p:nvPr>
        </p:nvCxnSpPr>
        <p:spPr>
          <a:xfrm>
            <a:off x="1028935" y="4694992"/>
            <a:ext cx="576552" cy="4715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0" idx="5"/>
            <a:endCxn id="22" idx="0"/>
          </p:cNvCxnSpPr>
          <p:nvPr>
            <p:custDataLst>
              <p:tags r:id="rId13"/>
            </p:custDataLst>
          </p:nvPr>
        </p:nvCxnSpPr>
        <p:spPr>
          <a:xfrm>
            <a:off x="2600045" y="4633827"/>
            <a:ext cx="422744" cy="4697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0" idx="4"/>
            <a:endCxn id="24" idx="0"/>
          </p:cNvCxnSpPr>
          <p:nvPr>
            <p:custDataLst>
              <p:tags r:id="rId14"/>
            </p:custDataLst>
          </p:nvPr>
        </p:nvCxnSpPr>
        <p:spPr>
          <a:xfrm>
            <a:off x="2438400" y="4694992"/>
            <a:ext cx="0" cy="124457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4" idx="1"/>
            <a:endCxn id="21" idx="5"/>
          </p:cNvCxnSpPr>
          <p:nvPr>
            <p:custDataLst>
              <p:tags r:id="rId15"/>
            </p:custDataLst>
          </p:nvPr>
        </p:nvCxnSpPr>
        <p:spPr>
          <a:xfrm flipH="1" flipV="1">
            <a:off x="1928777" y="5461895"/>
            <a:ext cx="347978" cy="53884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2" idx="2"/>
            <a:endCxn id="21" idx="6"/>
          </p:cNvCxnSpPr>
          <p:nvPr>
            <p:custDataLst>
              <p:tags r:id="rId16"/>
            </p:custDataLst>
          </p:nvPr>
        </p:nvCxnSpPr>
        <p:spPr>
          <a:xfrm flipH="1">
            <a:off x="1995732" y="5312393"/>
            <a:ext cx="798457" cy="18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2" idx="4"/>
            <a:endCxn id="24" idx="7"/>
          </p:cNvCxnSpPr>
          <p:nvPr>
            <p:custDataLst>
              <p:tags r:id="rId17"/>
            </p:custDataLst>
          </p:nvPr>
        </p:nvCxnSpPr>
        <p:spPr>
          <a:xfrm flipH="1">
            <a:off x="2600045" y="5521223"/>
            <a:ext cx="422744" cy="4795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3" idx="2"/>
            <a:endCxn id="20" idx="6"/>
          </p:cNvCxnSpPr>
          <p:nvPr>
            <p:custDataLst>
              <p:tags r:id="rId18"/>
            </p:custDataLst>
          </p:nvPr>
        </p:nvCxnSpPr>
        <p:spPr>
          <a:xfrm flipH="1">
            <a:off x="2667000" y="4486162"/>
            <a:ext cx="10230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5" idx="1"/>
            <a:endCxn id="22" idx="5"/>
          </p:cNvCxnSpPr>
          <p:nvPr>
            <p:custDataLst>
              <p:tags r:id="rId19"/>
            </p:custDataLst>
          </p:nvPr>
        </p:nvCxnSpPr>
        <p:spPr>
          <a:xfrm flipH="1" flipV="1">
            <a:off x="3184434" y="5460058"/>
            <a:ext cx="572548" cy="4770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>
            <p:custDataLst>
              <p:tags r:id="rId20"/>
            </p:custDataLst>
          </p:nvPr>
        </p:nvSpPr>
        <p:spPr>
          <a:xfrm>
            <a:off x="4856925" y="4023033"/>
            <a:ext cx="363112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Which are </a:t>
            </a:r>
            <a:r>
              <a:rPr lang="en-US" b="1" dirty="0" smtClean="0"/>
              <a:t>Independent Sets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{ A, C, G }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{ A, C, F }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{ A, E }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Other/none/more than one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6" name="Ink 5"/>
              <p14:cNvContentPartPr/>
              <p14:nvPr>
                <p:custDataLst>
                  <p:tags r:id="rId21"/>
                </p:custDataLst>
              </p14:nvPr>
            </p14:nvContentPartPr>
            <p14:xfrm>
              <a:off x="6384960" y="4458240"/>
              <a:ext cx="2230560" cy="148428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377400" y="4451760"/>
                <a:ext cx="2246040" cy="1496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1471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452835"/>
            <a:ext cx="7024744" cy="1143000"/>
          </a:xfrm>
        </p:spPr>
        <p:txBody>
          <a:bodyPr/>
          <a:lstStyle/>
          <a:p>
            <a:r>
              <a:rPr lang="en-US" dirty="0" smtClean="0"/>
              <a:t>Clique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748823"/>
            <a:ext cx="7848600" cy="4347177"/>
          </a:xfrm>
        </p:spPr>
        <p:txBody>
          <a:bodyPr>
            <a:normAutofit lnSpcReduction="10000"/>
          </a:bodyPr>
          <a:lstStyle/>
          <a:p>
            <a:pPr marL="68580" lvl="1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/* Returns true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iff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clique of size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&gt;= k exists </a:t>
            </a:r>
          </a:p>
          <a:p>
            <a:pPr marL="68580" lvl="1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 in the given graph. </a:t>
            </a:r>
          </a:p>
          <a:p>
            <a:pPr marL="68580" lvl="1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 “graph” is an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unweighted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undirected graph given as  </a:t>
            </a:r>
          </a:p>
          <a:p>
            <a:pPr marL="68580" lvl="1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an adjacency matrix. </a:t>
            </a:r>
          </a:p>
          <a:p>
            <a:pPr marL="68580" lvl="1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*/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858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cliqueExists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(Grid&lt;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graph,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k);</a:t>
            </a:r>
          </a:p>
          <a:p>
            <a:pPr marL="6858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8580" indent="0">
              <a:buNone/>
            </a:pP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800" b="1" dirty="0" smtClean="0">
                <a:solidFill>
                  <a:schemeClr val="accent1"/>
                </a:solidFill>
                <a:cs typeface="Consolas" panose="020B0609020204030204" pitchFamily="49" charset="0"/>
              </a:rPr>
              <a:t>We will </a:t>
            </a:r>
            <a:r>
              <a:rPr lang="en-US" sz="2800" b="1" u="sng" dirty="0" smtClean="0">
                <a:solidFill>
                  <a:schemeClr val="accent1"/>
                </a:solidFill>
                <a:cs typeface="Consolas" panose="020B0609020204030204" pitchFamily="49" charset="0"/>
              </a:rPr>
              <a:t>assume</a:t>
            </a:r>
            <a:r>
              <a:rPr lang="en-US" sz="2800" b="1" dirty="0" smtClean="0">
                <a:solidFill>
                  <a:schemeClr val="accent1"/>
                </a:solidFill>
                <a:cs typeface="Consolas" panose="020B0609020204030204" pitchFamily="49" charset="0"/>
              </a:rPr>
              <a:t> code exists for this function, and that it takes time O(X). </a:t>
            </a:r>
          </a:p>
          <a:p>
            <a:pPr lvl="1"/>
            <a:r>
              <a:rPr lang="en-US" sz="2400" dirty="0" smtClean="0">
                <a:cs typeface="Consolas" panose="020B0609020204030204" pitchFamily="49" charset="0"/>
              </a:rPr>
              <a:t>(X is a placeholder for a mystery amount of time)</a:t>
            </a:r>
          </a:p>
        </p:txBody>
      </p:sp>
    </p:spTree>
    <p:extLst>
      <p:ext uri="{BB962C8B-B14F-4D97-AF65-F5344CB8AC3E}">
        <p14:creationId xmlns:p14="http://schemas.microsoft.com/office/powerpoint/2010/main" val="361980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452835"/>
            <a:ext cx="7024744" cy="1143000"/>
          </a:xfrm>
        </p:spPr>
        <p:txBody>
          <a:bodyPr/>
          <a:lstStyle/>
          <a:p>
            <a:r>
              <a:rPr lang="en-US" dirty="0" smtClean="0"/>
              <a:t>Independent Set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748823"/>
            <a:ext cx="7848600" cy="4804377"/>
          </a:xfrm>
        </p:spPr>
        <p:txBody>
          <a:bodyPr>
            <a:normAutofit/>
          </a:bodyPr>
          <a:lstStyle/>
          <a:p>
            <a:pPr marL="68580" lvl="1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returns true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iff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an independent set of </a:t>
            </a:r>
          </a:p>
          <a:p>
            <a:pPr marL="68580" lvl="1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size k exists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in this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graph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858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ndSetExists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(Grid&lt;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graph,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k)</a:t>
            </a:r>
          </a:p>
          <a:p>
            <a:pPr marL="6858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6858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8580" indent="0">
              <a:buNone/>
            </a:pP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858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8580" indent="0">
              <a:buNone/>
            </a:pP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858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8580" indent="0">
              <a:buNone/>
            </a:pP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8580" indent="0">
              <a:buNone/>
            </a:pP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858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return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cliqueExists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(___________________);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858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" name="Rectangle 1"/>
          <p:cNvSpPr/>
          <p:nvPr>
            <p:custDataLst>
              <p:tags r:id="rId3"/>
            </p:custDataLst>
          </p:nvPr>
        </p:nvSpPr>
        <p:spPr>
          <a:xfrm>
            <a:off x="-76200" y="76200"/>
            <a:ext cx="464820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6858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cliqueExists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(Grid&lt;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graph,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k);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295400" y="3048000"/>
            <a:ext cx="7086599" cy="2667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r>
              <a:rPr lang="en-US" dirty="0" smtClean="0"/>
              <a:t>Can we write code for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ndSetExists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/>
              <a:t> that uses a single call to </a:t>
            </a:r>
            <a:r>
              <a:rPr lang="en-US" b="1" dirty="0" err="1" smtClean="0"/>
              <a:t>cliqueExists</a:t>
            </a:r>
            <a:r>
              <a:rPr lang="en-US" b="1" dirty="0" smtClean="0"/>
              <a:t>()</a:t>
            </a:r>
            <a:r>
              <a:rPr lang="en-US" dirty="0" smtClean="0"/>
              <a:t> as a subroutine?</a:t>
            </a:r>
          </a:p>
          <a:p>
            <a:pPr marL="525780" indent="-457200">
              <a:buFont typeface="+mj-lt"/>
              <a:buAutoNum type="alphaUcPeriod"/>
            </a:pPr>
            <a:r>
              <a:rPr lang="en-US" b="1" dirty="0" smtClean="0"/>
              <a:t>NO</a:t>
            </a:r>
          </a:p>
          <a:p>
            <a:pPr marL="525780" indent="-457200">
              <a:buFont typeface="+mj-lt"/>
              <a:buAutoNum type="alphaUcPeriod"/>
            </a:pPr>
            <a:r>
              <a:rPr lang="en-US" b="1" dirty="0" smtClean="0"/>
              <a:t>YES</a:t>
            </a:r>
            <a:r>
              <a:rPr lang="en-US" dirty="0" smtClean="0"/>
              <a:t> and it takes time </a:t>
            </a:r>
            <a:r>
              <a:rPr lang="el-GR" dirty="0" smtClean="0"/>
              <a:t>Θ</a:t>
            </a:r>
            <a:r>
              <a:rPr lang="en-US" dirty="0" smtClean="0"/>
              <a:t>(|E|), excluding the subroutine</a:t>
            </a:r>
          </a:p>
          <a:p>
            <a:pPr marL="525780" indent="-457200">
              <a:buFont typeface="+mj-lt"/>
              <a:buAutoNum type="alphaUcPeriod"/>
            </a:pPr>
            <a:r>
              <a:rPr lang="en-US" b="1" dirty="0" smtClean="0"/>
              <a:t>YES</a:t>
            </a:r>
            <a:r>
              <a:rPr lang="en-US" dirty="0" smtClean="0"/>
              <a:t> and it takes time </a:t>
            </a:r>
            <a:r>
              <a:rPr lang="el-GR" dirty="0" smtClean="0"/>
              <a:t>Θ</a:t>
            </a:r>
            <a:r>
              <a:rPr lang="en-US" dirty="0" smtClean="0"/>
              <a:t>(|V|), excl. subroutine</a:t>
            </a:r>
          </a:p>
          <a:p>
            <a:pPr marL="525780" indent="-457200">
              <a:buFont typeface="+mj-lt"/>
              <a:buAutoNum type="alphaUcPeriod"/>
            </a:pPr>
            <a:r>
              <a:rPr lang="en-US" b="1" dirty="0" smtClean="0"/>
              <a:t>YES</a:t>
            </a:r>
            <a:r>
              <a:rPr lang="en-US" dirty="0" smtClean="0"/>
              <a:t> and it takes time </a:t>
            </a:r>
            <a:r>
              <a:rPr lang="el-GR" dirty="0" smtClean="0"/>
              <a:t>Θ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), excl. subroutine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Other/none/more than one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Ink 2"/>
              <p14:cNvContentPartPr/>
              <p14:nvPr>
                <p:custDataLst>
                  <p:tags r:id="rId5"/>
                </p:custDataLst>
              </p14:nvPr>
            </p14:nvContentPartPr>
            <p14:xfrm>
              <a:off x="1259640" y="4902480"/>
              <a:ext cx="784080" cy="4431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251720" y="4894920"/>
                <a:ext cx="799200" cy="45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6771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452835"/>
            <a:ext cx="7024744" cy="1143000"/>
          </a:xfrm>
        </p:spPr>
        <p:txBody>
          <a:bodyPr/>
          <a:lstStyle/>
          <a:p>
            <a:r>
              <a:rPr lang="en-US" dirty="0" smtClean="0"/>
              <a:t>Independent Set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748823"/>
            <a:ext cx="7848600" cy="4804377"/>
          </a:xfrm>
        </p:spPr>
        <p:txBody>
          <a:bodyPr>
            <a:normAutofit/>
          </a:bodyPr>
          <a:lstStyle/>
          <a:p>
            <a:pPr marL="68580" lvl="1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returns true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iff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an independent set of </a:t>
            </a:r>
          </a:p>
          <a:p>
            <a:pPr marL="68580" lvl="1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size k exists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in this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graph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858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ndSetExists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(Grid&lt;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graph,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k)</a:t>
            </a:r>
          </a:p>
          <a:p>
            <a:pPr marL="6858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6858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8580" indent="0">
              <a:buNone/>
            </a:pP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858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8580" indent="0">
              <a:buNone/>
            </a:pP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858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8580" indent="0">
              <a:buNone/>
            </a:pP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8580" indent="0">
              <a:buNone/>
            </a:pP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858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return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cliqueExists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(___________________);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858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" name="Rectangle 1"/>
          <p:cNvSpPr/>
          <p:nvPr>
            <p:custDataLst>
              <p:tags r:id="rId3"/>
            </p:custDataLst>
          </p:nvPr>
        </p:nvSpPr>
        <p:spPr>
          <a:xfrm>
            <a:off x="-76200" y="76200"/>
            <a:ext cx="464820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6858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cliqueExists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(Grid&lt;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graph,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k);</a:t>
            </a:r>
          </a:p>
        </p:txBody>
      </p:sp>
    </p:spTree>
    <p:extLst>
      <p:ext uri="{BB962C8B-B14F-4D97-AF65-F5344CB8AC3E}">
        <p14:creationId xmlns:p14="http://schemas.microsoft.com/office/powerpoint/2010/main" val="106113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Time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3"/>
            <a:ext cx="6777317" cy="32389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prepare for the call to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cliqueExists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O(|V|</a:t>
            </a:r>
            <a:r>
              <a:rPr lang="en-US" baseline="30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 smtClean="0"/>
          </a:p>
          <a:p>
            <a:r>
              <a:rPr lang="en-US" dirty="0" smtClean="0"/>
              <a:t>To run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cliqueExists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/>
              <a:t>: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We don’t know how much time that last line </a:t>
            </a:r>
            <a:r>
              <a:rPr lang="en-US" b="1" dirty="0" smtClean="0">
                <a:solidFill>
                  <a:schemeClr val="bg1"/>
                </a:solidFill>
              </a:rPr>
              <a:t>takes! </a:t>
            </a:r>
            <a:endParaRPr lang="en-US" b="1" dirty="0">
              <a:solidFill>
                <a:schemeClr val="bg1"/>
              </a:solidFill>
            </a:endParaRP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On Monday I said “O(X)”—that was no joke! NOBODY knows what </a:t>
            </a:r>
            <a:r>
              <a:rPr lang="en-US" b="1" dirty="0" smtClean="0">
                <a:solidFill>
                  <a:schemeClr val="bg1"/>
                </a:solidFill>
              </a:rPr>
              <a:t>the best we can do for X </a:t>
            </a:r>
            <a:r>
              <a:rPr lang="en-US" b="1" dirty="0">
                <a:solidFill>
                  <a:schemeClr val="bg1"/>
                </a:solidFill>
              </a:rPr>
              <a:t>is</a:t>
            </a:r>
            <a:r>
              <a:rPr lang="en-US" b="1" dirty="0" smtClean="0">
                <a:solidFill>
                  <a:schemeClr val="bg1"/>
                </a:solidFill>
              </a:rPr>
              <a:t>!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/>
              <a:t>TOTAL: </a:t>
            </a:r>
          </a:p>
          <a:p>
            <a:pPr lvl="1"/>
            <a:endParaRPr lang="en-US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/>
              <p14:cNvContentPartPr/>
              <p14:nvPr>
                <p:custDataLst>
                  <p:tags r:id="rId3"/>
                </p:custDataLst>
              </p14:nvPr>
            </p14:nvContentPartPr>
            <p14:xfrm>
              <a:off x="2130480" y="2542320"/>
              <a:ext cx="5072400" cy="33861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26520" y="2536560"/>
                <a:ext cx="5082480" cy="339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039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21270</TotalTime>
  <Words>1436</Words>
  <Application>Microsoft Office PowerPoint</Application>
  <PresentationFormat>On-screen Show (4:3)</PresentationFormat>
  <Paragraphs>220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Calibri</vt:lpstr>
      <vt:lpstr>Century Gothic</vt:lpstr>
      <vt:lpstr>Comic Sans MS</vt:lpstr>
      <vt:lpstr>Consolas</vt:lpstr>
      <vt:lpstr>Helvetica Neue</vt:lpstr>
      <vt:lpstr>Wingdings 2</vt:lpstr>
      <vt:lpstr>Austin</vt:lpstr>
      <vt:lpstr>CS106X – Programming Abstractions in C++</vt:lpstr>
      <vt:lpstr>Today’s Topics</vt:lpstr>
      <vt:lpstr>Clique and Independent Set</vt:lpstr>
      <vt:lpstr>Reminder: Clique and Independent Set</vt:lpstr>
      <vt:lpstr>Reminder: Clique and Independent Set</vt:lpstr>
      <vt:lpstr>Clique</vt:lpstr>
      <vt:lpstr>Independent Set</vt:lpstr>
      <vt:lpstr>Independent Set</vt:lpstr>
      <vt:lpstr>Time Cost</vt:lpstr>
      <vt:lpstr>Time Cost</vt:lpstr>
      <vt:lpstr>Time Cost</vt:lpstr>
      <vt:lpstr>But wait, there’s more!</vt:lpstr>
      <vt:lpstr>Vertex Cover</vt:lpstr>
      <vt:lpstr>Vertex Cover</vt:lpstr>
      <vt:lpstr>Find a vertex cover S that uses the fewest number of vertices (|S| is minimized). What is |S|?</vt:lpstr>
      <vt:lpstr>Vertex Cover</vt:lpstr>
      <vt:lpstr>Vertex Cover</vt:lpstr>
      <vt:lpstr>But wait, there’s more!</vt:lpstr>
      <vt:lpstr>Boolean satisfiability</vt:lpstr>
      <vt:lpstr>Now for something very different!</vt:lpstr>
      <vt:lpstr>Question: is it even possible for this to be true?</vt:lpstr>
      <vt:lpstr>Reduction of CNF-SAT to cliqueExists()</vt:lpstr>
      <vt:lpstr>Famous NP-hard Problems</vt:lpstr>
      <vt:lpstr>How to win ONE. MILLION. DOLLARS. //evil laugh//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20 – Discrete Mathematics</dc:title>
  <dc:creator>HP-6</dc:creator>
  <cp:lastModifiedBy>c l</cp:lastModifiedBy>
  <cp:revision>409</cp:revision>
  <cp:lastPrinted>2014-03-03T19:15:15Z</cp:lastPrinted>
  <dcterms:created xsi:type="dcterms:W3CDTF">2012-09-25T19:16:12Z</dcterms:created>
  <dcterms:modified xsi:type="dcterms:W3CDTF">2014-03-24T23:16:21Z</dcterms:modified>
</cp:coreProperties>
</file>